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omments/modernComment_126_14B455DF.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A8_BB686A2F.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B0_13F290A3.xml" ContentType="application/vnd.ms-powerpoint.comments+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89" r:id="rId2"/>
    <p:sldId id="291" r:id="rId3"/>
    <p:sldId id="292" r:id="rId4"/>
    <p:sldId id="293" r:id="rId5"/>
    <p:sldId id="295" r:id="rId6"/>
    <p:sldId id="296" r:id="rId7"/>
    <p:sldId id="294" r:id="rId8"/>
    <p:sldId id="298" r:id="rId9"/>
    <p:sldId id="426" r:id="rId10"/>
    <p:sldId id="424" r:id="rId11"/>
    <p:sldId id="429" r:id="rId12"/>
    <p:sldId id="430" r:id="rId13"/>
    <p:sldId id="431" r:id="rId14"/>
    <p:sldId id="432" r:id="rId15"/>
    <p:sldId id="433" r:id="rId16"/>
    <p:sldId id="436" r:id="rId17"/>
    <p:sldId id="434" r:id="rId18"/>
    <p:sldId id="437" r:id="rId19"/>
    <p:sldId id="438" r:id="rId20"/>
    <p:sldId id="439" r:id="rId21"/>
    <p:sldId id="440" r:id="rId22"/>
    <p:sldId id="441" r:id="rId23"/>
    <p:sldId id="442" r:id="rId24"/>
    <p:sldId id="443" r:id="rId25"/>
    <p:sldId id="279" r:id="rId26"/>
  </p:sldIdLst>
  <p:sldSz cx="20104100" cy="11309350"/>
  <p:notesSz cx="20104100" cy="1130935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3D3510-A1FA-5FCE-3CED-CD083B8D90CD}" name="Camille SOUILLART" initials="CS" userId="S::camille.souillart@hub-franceia.fr::72f80cae-1fdf-497f-af9c-896fa75827a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002D"/>
    <a:srgbClr val="7900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7"/>
    <p:restoredTop sz="94281" autoAdjust="0"/>
  </p:normalViewPr>
  <p:slideViewPr>
    <p:cSldViewPr>
      <p:cViewPr varScale="1">
        <p:scale>
          <a:sx n="38" d="100"/>
          <a:sy n="38" d="100"/>
        </p:scale>
        <p:origin x="82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omments/modernComment_126_14B455DF.xml><?xml version="1.0" encoding="utf-8"?>
<p188:cmLst xmlns:a="http://schemas.openxmlformats.org/drawingml/2006/main" xmlns:r="http://schemas.openxmlformats.org/officeDocument/2006/relationships" xmlns:p188="http://schemas.microsoft.com/office/powerpoint/2018/8/main">
  <p188:cm id="{275FBF76-9FC3-A446-B4EC-CA433ED1A6A0}" authorId="{CC3D3510-A1FA-5FCE-3CED-CD083B8D90CD}" status="resolved" created="2023-11-06T14:39:03.204" complete="100000">
    <ac:deMkLst xmlns:ac="http://schemas.microsoft.com/office/drawing/2013/main/command">
      <pc:docMk xmlns:pc="http://schemas.microsoft.com/office/powerpoint/2013/main/command"/>
      <pc:sldMk xmlns:pc="http://schemas.microsoft.com/office/powerpoint/2013/main/command" cId="347362783" sldId="294"/>
      <ac:spMk id="19" creationId="{81A7C555-DA8C-57B0-F66E-CCB6BAE0CF5D}"/>
    </ac:deMkLst>
    <p188:txBody>
      <a:bodyPr/>
      <a:lstStyle/>
      <a:p>
        <a:r>
          <a:rPr lang="fr-FR"/>
          <a:t>Ce GT s’appelle maintenant IA GÉNÉRATIVE, si tu souhaites modifier</a:t>
        </a:r>
      </a:p>
    </p188:txBody>
  </p188:cm>
</p188:cmLst>
</file>

<file path=ppt/comments/modernComment_1A8_BB686A2F.xml><?xml version="1.0" encoding="utf-8"?>
<p188:cmLst xmlns:a="http://schemas.openxmlformats.org/drawingml/2006/main" xmlns:r="http://schemas.openxmlformats.org/officeDocument/2006/relationships" xmlns:p188="http://schemas.microsoft.com/office/powerpoint/2018/8/main">
  <p188:cm id="{07F7BFBB-BA83-8E40-92A6-7110169151BD}" authorId="{CC3D3510-A1FA-5FCE-3CED-CD083B8D90CD}" status="resolved" created="2023-11-06T14:40:47.354" complete="100000">
    <ac:txMkLst xmlns:ac="http://schemas.microsoft.com/office/drawing/2013/main/command">
      <pc:docMk xmlns:pc="http://schemas.microsoft.com/office/powerpoint/2013/main/command"/>
      <pc:sldMk xmlns:pc="http://schemas.microsoft.com/office/powerpoint/2013/main/command" cId="3144182319" sldId="424"/>
      <ac:spMk id="5" creationId="{34BFE4E2-4222-E448-804B-8ACD01F3CC1C}"/>
      <ac:txMk cp="0" len="160">
        <ac:context len="1121" hash="4126465625"/>
      </ac:txMk>
    </ac:txMkLst>
    <p188:pos x="16715270" y="859299"/>
    <p188:txBody>
      <a:bodyPr/>
      <a:lstStyle/>
      <a:p>
        <a:r>
          <a:rPr lang="fr-FR"/>
          <a:t>Sur le recrutement il y a aussi le changement de posture du recruteur dans la mesure où les candidats aussi ont accès à l’outil d’IAG et peuvent rédiger des CV, LM différemment et même se préparer aux entretiens différemment.</a:t>
        </a:r>
      </a:p>
    </p188:txBody>
  </p188:cm>
  <p188:cm id="{3AA7ACDE-7245-E04F-ADCE-76F71D1D7193}" authorId="{CC3D3510-A1FA-5FCE-3CED-CD083B8D90CD}" status="resolved" created="2023-11-06T14:42:06.291" complete="100000">
    <ac:txMkLst xmlns:ac="http://schemas.microsoft.com/office/drawing/2013/main/command">
      <pc:docMk xmlns:pc="http://schemas.microsoft.com/office/powerpoint/2013/main/command"/>
      <pc:sldMk xmlns:pc="http://schemas.microsoft.com/office/powerpoint/2013/main/command" cId="3144182319" sldId="424"/>
      <ac:spMk id="5" creationId="{34BFE4E2-4222-E448-804B-8ACD01F3CC1C}"/>
      <ac:txMk cp="623" len="1">
        <ac:context len="1121" hash="4126465625"/>
      </ac:txMk>
    </ac:txMkLst>
    <p188:pos x="8415331" y="5806438"/>
    <p188:txBody>
      <a:bodyPr/>
      <a:lstStyle/>
      <a:p>
        <a:r>
          <a:rPr lang="fr-FR"/>
          <a:t>Peut-être utiliser la formule habituelle « expérience collaborateur » ? </a:t>
        </a:r>
      </a:p>
    </p188:txBody>
  </p188:cm>
</p188:cmLst>
</file>

<file path=ppt/comments/modernComment_1B0_13F290A3.xml><?xml version="1.0" encoding="utf-8"?>
<p188:cmLst xmlns:a="http://schemas.openxmlformats.org/drawingml/2006/main" xmlns:r="http://schemas.openxmlformats.org/officeDocument/2006/relationships" xmlns:p188="http://schemas.microsoft.com/office/powerpoint/2018/8/main">
  <p188:cm id="{F1C2FC76-D6B7-AA47-AB91-7E46D3DFAAE9}" authorId="{CC3D3510-A1FA-5FCE-3CED-CD083B8D90CD}" status="resolved" created="2023-11-06T14:45:28.093" complete="100000">
    <ac:deMkLst xmlns:ac="http://schemas.microsoft.com/office/drawing/2013/main/command">
      <pc:docMk xmlns:pc="http://schemas.microsoft.com/office/powerpoint/2013/main/command"/>
      <pc:sldMk xmlns:pc="http://schemas.microsoft.com/office/powerpoint/2013/main/command" cId="334663843" sldId="432"/>
      <ac:graphicFrameMk id="4" creationId="{D18D40C8-4696-B96F-5FDE-0875FAC07186}"/>
    </ac:deMkLst>
    <p188:txBody>
      <a:bodyPr/>
      <a:lstStyle/>
      <a:p>
        <a:r>
          <a:rPr lang="fr-FR"/>
          <a:t>Correspondrait plutôt à la thématique RH du « Recrutement » plutôt que de la « Gestion des talents » ?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D4EDA9D4-636B-1D48-9356-15D2B9FD6621}" type="datetimeFigureOut">
              <a:rPr lang="fr-FR" smtClean="0"/>
              <a:t>06/11/2023</a:t>
            </a:fld>
            <a:endParaRPr lang="fr-FR"/>
          </a:p>
        </p:txBody>
      </p:sp>
      <p:sp>
        <p:nvSpPr>
          <p:cNvPr id="4" name="Espace réservé de l'image des diapositives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DDC08E21-93CC-594D-BE61-A0A100356F1D}" type="slidenum">
              <a:rPr lang="fr-FR" smtClean="0"/>
              <a:t>‹N°›</a:t>
            </a:fld>
            <a:endParaRPr lang="fr-FR"/>
          </a:p>
        </p:txBody>
      </p:sp>
    </p:spTree>
    <p:extLst>
      <p:ext uri="{BB962C8B-B14F-4D97-AF65-F5344CB8AC3E}">
        <p14:creationId xmlns:p14="http://schemas.microsoft.com/office/powerpoint/2010/main" val="2987186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DC08E21-93CC-594D-BE61-A0A100356F1D}" type="slidenum">
              <a:rPr lang="fr-FR" smtClean="0"/>
              <a:t>9</a:t>
            </a:fld>
            <a:endParaRPr lang="fr-FR"/>
          </a:p>
        </p:txBody>
      </p:sp>
    </p:spTree>
    <p:extLst>
      <p:ext uri="{BB962C8B-B14F-4D97-AF65-F5344CB8AC3E}">
        <p14:creationId xmlns:p14="http://schemas.microsoft.com/office/powerpoint/2010/main" val="1818146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DC08E21-93CC-594D-BE61-A0A100356F1D}" type="slidenum">
              <a:rPr lang="fr-FR" smtClean="0"/>
              <a:t>18</a:t>
            </a:fld>
            <a:endParaRPr lang="fr-FR"/>
          </a:p>
        </p:txBody>
      </p:sp>
    </p:spTree>
    <p:extLst>
      <p:ext uri="{BB962C8B-B14F-4D97-AF65-F5344CB8AC3E}">
        <p14:creationId xmlns:p14="http://schemas.microsoft.com/office/powerpoint/2010/main" val="2932841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DC08E21-93CC-594D-BE61-A0A100356F1D}" type="slidenum">
              <a:rPr lang="fr-FR" smtClean="0"/>
              <a:t>19</a:t>
            </a:fld>
            <a:endParaRPr lang="fr-FR"/>
          </a:p>
        </p:txBody>
      </p:sp>
    </p:spTree>
    <p:extLst>
      <p:ext uri="{BB962C8B-B14F-4D97-AF65-F5344CB8AC3E}">
        <p14:creationId xmlns:p14="http://schemas.microsoft.com/office/powerpoint/2010/main" val="4097527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DC08E21-93CC-594D-BE61-A0A100356F1D}" type="slidenum">
              <a:rPr lang="fr-FR" smtClean="0"/>
              <a:t>20</a:t>
            </a:fld>
            <a:endParaRPr lang="fr-FR"/>
          </a:p>
        </p:txBody>
      </p:sp>
    </p:spTree>
    <p:extLst>
      <p:ext uri="{BB962C8B-B14F-4D97-AF65-F5344CB8AC3E}">
        <p14:creationId xmlns:p14="http://schemas.microsoft.com/office/powerpoint/2010/main" val="3219628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DC08E21-93CC-594D-BE61-A0A100356F1D}" type="slidenum">
              <a:rPr lang="fr-FR" smtClean="0"/>
              <a:t>21</a:t>
            </a:fld>
            <a:endParaRPr lang="fr-FR"/>
          </a:p>
        </p:txBody>
      </p:sp>
    </p:spTree>
    <p:extLst>
      <p:ext uri="{BB962C8B-B14F-4D97-AF65-F5344CB8AC3E}">
        <p14:creationId xmlns:p14="http://schemas.microsoft.com/office/powerpoint/2010/main" val="804260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DC08E21-93CC-594D-BE61-A0A100356F1D}" type="slidenum">
              <a:rPr lang="fr-FR" smtClean="0"/>
              <a:t>22</a:t>
            </a:fld>
            <a:endParaRPr lang="fr-FR"/>
          </a:p>
        </p:txBody>
      </p:sp>
    </p:spTree>
    <p:extLst>
      <p:ext uri="{BB962C8B-B14F-4D97-AF65-F5344CB8AC3E}">
        <p14:creationId xmlns:p14="http://schemas.microsoft.com/office/powerpoint/2010/main" val="2893148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DC08E21-93CC-594D-BE61-A0A100356F1D}" type="slidenum">
              <a:rPr lang="fr-FR" smtClean="0"/>
              <a:t>23</a:t>
            </a:fld>
            <a:endParaRPr lang="fr-FR"/>
          </a:p>
        </p:txBody>
      </p:sp>
    </p:spTree>
    <p:extLst>
      <p:ext uri="{BB962C8B-B14F-4D97-AF65-F5344CB8AC3E}">
        <p14:creationId xmlns:p14="http://schemas.microsoft.com/office/powerpoint/2010/main" val="3328998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DC08E21-93CC-594D-BE61-A0A100356F1D}" type="slidenum">
              <a:rPr lang="fr-FR" smtClean="0"/>
              <a:t>24</a:t>
            </a:fld>
            <a:endParaRPr lang="fr-FR"/>
          </a:p>
        </p:txBody>
      </p:sp>
    </p:spTree>
    <p:extLst>
      <p:ext uri="{BB962C8B-B14F-4D97-AF65-F5344CB8AC3E}">
        <p14:creationId xmlns:p14="http://schemas.microsoft.com/office/powerpoint/2010/main" val="4101692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DC08E21-93CC-594D-BE61-A0A100356F1D}" type="slidenum">
              <a:rPr lang="fr-FR" smtClean="0"/>
              <a:t>10</a:t>
            </a:fld>
            <a:endParaRPr lang="fr-FR"/>
          </a:p>
        </p:txBody>
      </p:sp>
    </p:spTree>
    <p:extLst>
      <p:ext uri="{BB962C8B-B14F-4D97-AF65-F5344CB8AC3E}">
        <p14:creationId xmlns:p14="http://schemas.microsoft.com/office/powerpoint/2010/main" val="2850867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DC08E21-93CC-594D-BE61-A0A100356F1D}" type="slidenum">
              <a:rPr lang="fr-FR" smtClean="0"/>
              <a:t>11</a:t>
            </a:fld>
            <a:endParaRPr lang="fr-FR"/>
          </a:p>
        </p:txBody>
      </p:sp>
    </p:spTree>
    <p:extLst>
      <p:ext uri="{BB962C8B-B14F-4D97-AF65-F5344CB8AC3E}">
        <p14:creationId xmlns:p14="http://schemas.microsoft.com/office/powerpoint/2010/main" val="1882259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DC08E21-93CC-594D-BE61-A0A100356F1D}" type="slidenum">
              <a:rPr lang="fr-FR" smtClean="0"/>
              <a:t>12</a:t>
            </a:fld>
            <a:endParaRPr lang="fr-FR"/>
          </a:p>
        </p:txBody>
      </p:sp>
    </p:spTree>
    <p:extLst>
      <p:ext uri="{BB962C8B-B14F-4D97-AF65-F5344CB8AC3E}">
        <p14:creationId xmlns:p14="http://schemas.microsoft.com/office/powerpoint/2010/main" val="563794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DC08E21-93CC-594D-BE61-A0A100356F1D}" type="slidenum">
              <a:rPr lang="fr-FR" smtClean="0"/>
              <a:t>13</a:t>
            </a:fld>
            <a:endParaRPr lang="fr-FR"/>
          </a:p>
        </p:txBody>
      </p:sp>
    </p:spTree>
    <p:extLst>
      <p:ext uri="{BB962C8B-B14F-4D97-AF65-F5344CB8AC3E}">
        <p14:creationId xmlns:p14="http://schemas.microsoft.com/office/powerpoint/2010/main" val="2202794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DC08E21-93CC-594D-BE61-A0A100356F1D}" type="slidenum">
              <a:rPr lang="fr-FR" smtClean="0"/>
              <a:t>14</a:t>
            </a:fld>
            <a:endParaRPr lang="fr-FR"/>
          </a:p>
        </p:txBody>
      </p:sp>
    </p:spTree>
    <p:extLst>
      <p:ext uri="{BB962C8B-B14F-4D97-AF65-F5344CB8AC3E}">
        <p14:creationId xmlns:p14="http://schemas.microsoft.com/office/powerpoint/2010/main" val="4286080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DC08E21-93CC-594D-BE61-A0A100356F1D}" type="slidenum">
              <a:rPr lang="fr-FR" smtClean="0"/>
              <a:t>15</a:t>
            </a:fld>
            <a:endParaRPr lang="fr-FR"/>
          </a:p>
        </p:txBody>
      </p:sp>
    </p:spTree>
    <p:extLst>
      <p:ext uri="{BB962C8B-B14F-4D97-AF65-F5344CB8AC3E}">
        <p14:creationId xmlns:p14="http://schemas.microsoft.com/office/powerpoint/2010/main" val="3406677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DC08E21-93CC-594D-BE61-A0A100356F1D}" type="slidenum">
              <a:rPr lang="fr-FR" smtClean="0"/>
              <a:t>16</a:t>
            </a:fld>
            <a:endParaRPr lang="fr-FR"/>
          </a:p>
        </p:txBody>
      </p:sp>
    </p:spTree>
    <p:extLst>
      <p:ext uri="{BB962C8B-B14F-4D97-AF65-F5344CB8AC3E}">
        <p14:creationId xmlns:p14="http://schemas.microsoft.com/office/powerpoint/2010/main" val="698833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DC08E21-93CC-594D-BE61-A0A100356F1D}" type="slidenum">
              <a:rPr lang="fr-FR" smtClean="0"/>
              <a:t>17</a:t>
            </a:fld>
            <a:endParaRPr lang="fr-FR"/>
          </a:p>
        </p:txBody>
      </p:sp>
    </p:spTree>
    <p:extLst>
      <p:ext uri="{BB962C8B-B14F-4D97-AF65-F5344CB8AC3E}">
        <p14:creationId xmlns:p14="http://schemas.microsoft.com/office/powerpoint/2010/main" val="1422304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obj" preserve="1" userDrawn="1">
  <p:cSld name="Title Slide">
    <p:spTree>
      <p:nvGrpSpPr>
        <p:cNvPr id="1" name=""/>
        <p:cNvGrpSpPr/>
        <p:nvPr/>
      </p:nvGrpSpPr>
      <p:grpSpPr bwMode="auto">
        <a:xfrm>
          <a:off x="0" y="0"/>
          <a:ext cx="0" cy="0"/>
          <a:chOff x="0" y="0"/>
          <a:chExt cx="0" cy="0"/>
        </a:xfrm>
      </p:grpSpPr>
      <p:sp>
        <p:nvSpPr>
          <p:cNvPr id="2" name="Holder 2"/>
          <p:cNvSpPr>
            <a:spLocks noGrp="1"/>
          </p:cNvSpPr>
          <p:nvPr>
            <p:ph type="ctrTitle"/>
          </p:nvPr>
        </p:nvSpPr>
        <p:spPr bwMode="auto">
          <a:xfrm>
            <a:off x="1507807" y="3505898"/>
            <a:ext cx="17088486" cy="2374963"/>
          </a:xfrm>
          <a:prstGeom prst="rect">
            <a:avLst/>
          </a:prstGeom>
        </p:spPr>
        <p:txBody>
          <a:bodyPr wrap="square" lIns="0" tIns="0" rIns="0" bIns="0">
            <a:spAutoFit/>
          </a:bodyPr>
          <a:lstStyle>
            <a:lvl1pPr>
              <a:defRPr/>
            </a:lvl1pPr>
          </a:lstStyle>
          <a:p>
            <a:pPr>
              <a:defRPr/>
            </a:pPr>
            <a:endParaRPr/>
          </a:p>
        </p:txBody>
      </p:sp>
      <p:sp>
        <p:nvSpPr>
          <p:cNvPr id="3" name="Holder 3"/>
          <p:cNvSpPr>
            <a:spLocks noGrp="1"/>
          </p:cNvSpPr>
          <p:nvPr>
            <p:ph type="subTitle" idx="4"/>
          </p:nvPr>
        </p:nvSpPr>
        <p:spPr bwMode="auto">
          <a:xfrm>
            <a:off x="3015615" y="6333236"/>
            <a:ext cx="14072870" cy="2827337"/>
          </a:xfrm>
          <a:prstGeom prst="rect">
            <a:avLst/>
          </a:prstGeom>
        </p:spPr>
        <p:txBody>
          <a:bodyPr wrap="square" lIns="0" tIns="0" rIns="0" bIns="0">
            <a:spAutoFit/>
          </a:bodyPr>
          <a:lstStyle>
            <a:lvl1pPr>
              <a:defRPr/>
            </a:lvl1pPr>
          </a:lstStyle>
          <a:p>
            <a:pPr>
              <a:defRPr/>
            </a:pPr>
            <a:endParaRPr/>
          </a:p>
        </p:txBody>
      </p:sp>
      <p:sp>
        <p:nvSpPr>
          <p:cNvPr id="4" name="Holder 4"/>
          <p:cNvSpPr>
            <a:spLocks noGrp="1"/>
          </p:cNvSpPr>
          <p:nvPr>
            <p:ph type="ftr" sz="quarter" idx="5"/>
          </p:nvPr>
        </p:nvSpPr>
        <p:spPr bwMode="auto"/>
        <p:txBody>
          <a:bodyPr lIns="0" tIns="0" rIns="0" bIns="0"/>
          <a:lstStyle>
            <a:lvl1pPr>
              <a:defRPr sz="2300" b="1" i="0">
                <a:solidFill>
                  <a:schemeClr val="bg1"/>
                </a:solidFill>
                <a:latin typeface="Poppins-ExtraBold"/>
                <a:cs typeface="Poppins-ExtraBold"/>
              </a:defRPr>
            </a:lvl1pPr>
          </a:lstStyle>
          <a:p>
            <a:pPr marL="12700">
              <a:lnSpc>
                <a:spcPct val="100000"/>
              </a:lnSpc>
              <a:spcBef>
                <a:spcPts val="395"/>
              </a:spcBef>
              <a:defRPr/>
            </a:pPr>
            <a:r>
              <a:rPr spc="45">
                <a:solidFill>
                  <a:srgbClr val="00002E"/>
                </a:solidFill>
              </a:rPr>
              <a:t>Grand</a:t>
            </a:r>
            <a:r>
              <a:rPr spc="85">
                <a:solidFill>
                  <a:srgbClr val="00002E"/>
                </a:solidFill>
              </a:rPr>
              <a:t> </a:t>
            </a:r>
            <a:r>
              <a:rPr spc="40">
                <a:solidFill>
                  <a:srgbClr val="00002E"/>
                </a:solidFill>
              </a:rPr>
              <a:t>titre</a:t>
            </a:r>
            <a:r>
              <a:rPr spc="85">
                <a:solidFill>
                  <a:srgbClr val="00002E"/>
                </a:solidFill>
              </a:rPr>
              <a:t> </a:t>
            </a:r>
            <a:r>
              <a:rPr spc="30">
                <a:solidFill>
                  <a:srgbClr val="00002E"/>
                </a:solidFill>
              </a:rPr>
              <a:t>de</a:t>
            </a:r>
            <a:r>
              <a:rPr spc="85">
                <a:solidFill>
                  <a:srgbClr val="00002E"/>
                </a:solidFill>
              </a:rPr>
              <a:t> </a:t>
            </a:r>
            <a:r>
              <a:rPr spc="25">
                <a:solidFill>
                  <a:srgbClr val="00002E"/>
                </a:solidFill>
              </a:rPr>
              <a:t>la</a:t>
            </a:r>
            <a:r>
              <a:rPr spc="90">
                <a:solidFill>
                  <a:srgbClr val="00002E"/>
                </a:solidFill>
              </a:rPr>
              <a:t> </a:t>
            </a:r>
            <a:r>
              <a:rPr spc="50">
                <a:solidFill>
                  <a:srgbClr val="00002E"/>
                </a:solidFill>
              </a:rPr>
              <a:t>présentation</a:t>
            </a:r>
            <a:endParaRPr/>
          </a:p>
          <a:p>
            <a:pPr marL="12700">
              <a:lnSpc>
                <a:spcPct val="100000"/>
              </a:lnSpc>
              <a:spcBef>
                <a:spcPts val="375"/>
              </a:spcBef>
              <a:defRPr/>
            </a:pPr>
            <a:r>
              <a:rPr sz="1600" b="0" spc="20">
                <a:solidFill>
                  <a:srgbClr val="00002E"/>
                </a:solidFill>
                <a:latin typeface="Poppins"/>
                <a:cs typeface="Poppins"/>
              </a:rPr>
              <a:t>Date</a:t>
            </a:r>
            <a:r>
              <a:rPr sz="1600" b="0" spc="35">
                <a:solidFill>
                  <a:srgbClr val="00002E"/>
                </a:solidFill>
                <a:latin typeface="Poppins"/>
                <a:cs typeface="Poppins"/>
              </a:rPr>
              <a:t> </a:t>
            </a:r>
            <a:r>
              <a:rPr sz="1600" b="0">
                <a:solidFill>
                  <a:srgbClr val="00002E"/>
                </a:solidFill>
                <a:latin typeface="Poppins"/>
                <a:cs typeface="Poppins"/>
              </a:rPr>
              <a:t>-</a:t>
            </a:r>
            <a:r>
              <a:rPr sz="1600" b="0" spc="35">
                <a:solidFill>
                  <a:srgbClr val="00002E"/>
                </a:solidFill>
                <a:latin typeface="Poppins"/>
                <a:cs typeface="Poppins"/>
              </a:rPr>
              <a:t> </a:t>
            </a:r>
            <a:r>
              <a:rPr sz="1600" b="0" spc="30">
                <a:solidFill>
                  <a:srgbClr val="00002E"/>
                </a:solidFill>
                <a:latin typeface="Poppins"/>
                <a:cs typeface="Poppins"/>
              </a:rPr>
              <a:t>événement</a:t>
            </a:r>
            <a:endParaRPr sz="1600">
              <a:latin typeface="Poppins"/>
              <a:cs typeface="Poppins"/>
            </a:endParaRPr>
          </a:p>
        </p:txBody>
      </p:sp>
      <p:sp>
        <p:nvSpPr>
          <p:cNvPr id="5" name="Holder 5"/>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11/6/2023</a:t>
            </a:fld>
            <a:endParaRPr lang="en-US"/>
          </a:p>
        </p:txBody>
      </p:sp>
      <p:sp>
        <p:nvSpPr>
          <p:cNvPr id="6" name="Holder 6"/>
          <p:cNvSpPr>
            <a:spLocks noGrp="1"/>
          </p:cNvSpPr>
          <p:nvPr>
            <p:ph type="sldNum" sz="quarter" idx="7"/>
          </p:nvPr>
        </p:nvSpPr>
        <p:spPr bwMode="auto"/>
        <p:txBody>
          <a:bodyPr lIns="0" tIns="0" rIns="0" bIns="0"/>
          <a:lstStyle>
            <a:lvl1pPr>
              <a:defRPr sz="2500" b="1" i="0">
                <a:solidFill>
                  <a:srgbClr val="00002E"/>
                </a:solidFill>
                <a:latin typeface="Poppins-ExtraBold"/>
                <a:cs typeface="Poppins-ExtraBold"/>
              </a:defRPr>
            </a:lvl1pPr>
          </a:lstStyle>
          <a:p>
            <a:pPr marL="38100">
              <a:lnSpc>
                <a:spcPct val="100000"/>
              </a:lnSpc>
              <a:spcBef>
                <a:spcPts val="395"/>
              </a:spcBef>
              <a:defRPr/>
            </a:pPr>
            <a:fld id="{81D60167-4931-47E6-BA6A-407CBD079E47}" type="slidenum">
              <a:rPr spc="-5"/>
              <a:t>‹N°›</a:t>
            </a:fld>
            <a:endParaRPr spc="-5"/>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2" name="Holder 2"/>
          <p:cNvSpPr>
            <a:spLocks noGrp="1"/>
          </p:cNvSpPr>
          <p:nvPr>
            <p:ph type="title"/>
          </p:nvPr>
        </p:nvSpPr>
        <p:spPr bwMode="auto"/>
        <p:txBody>
          <a:bodyPr lIns="0" tIns="0" rIns="0" bIns="0"/>
          <a:lstStyle>
            <a:lvl1pPr>
              <a:defRPr sz="3450" b="1" i="0">
                <a:solidFill>
                  <a:srgbClr val="00002E"/>
                </a:solidFill>
                <a:latin typeface="Poppins-ExtraBold"/>
                <a:cs typeface="Poppins-ExtraBold"/>
              </a:defRPr>
            </a:lvl1pPr>
          </a:lstStyle>
          <a:p>
            <a:pPr>
              <a:defRPr/>
            </a:pPr>
            <a:endParaRPr/>
          </a:p>
        </p:txBody>
      </p:sp>
      <p:sp>
        <p:nvSpPr>
          <p:cNvPr id="3" name="Holder 3"/>
          <p:cNvSpPr>
            <a:spLocks noGrp="1"/>
          </p:cNvSpPr>
          <p:nvPr>
            <p:ph type="body" idx="1"/>
          </p:nvPr>
        </p:nvSpPr>
        <p:spPr bwMode="auto"/>
        <p:txBody>
          <a:bodyPr lIns="0" tIns="0" rIns="0" bIns="0"/>
          <a:lstStyle>
            <a:lvl1pPr>
              <a:defRPr sz="5550" b="1" i="0">
                <a:solidFill>
                  <a:srgbClr val="A3002E"/>
                </a:solidFill>
                <a:latin typeface="Poppins-ExtraBold"/>
                <a:cs typeface="Poppins-ExtraBold"/>
              </a:defRPr>
            </a:lvl1pPr>
          </a:lstStyle>
          <a:p>
            <a:pPr>
              <a:defRPr/>
            </a:pPr>
            <a:endParaRPr/>
          </a:p>
        </p:txBody>
      </p:sp>
      <p:sp>
        <p:nvSpPr>
          <p:cNvPr id="4" name="Holder 4"/>
          <p:cNvSpPr>
            <a:spLocks noGrp="1"/>
          </p:cNvSpPr>
          <p:nvPr>
            <p:ph type="ftr" sz="quarter" idx="5"/>
          </p:nvPr>
        </p:nvSpPr>
        <p:spPr bwMode="auto"/>
        <p:txBody>
          <a:bodyPr lIns="0" tIns="0" rIns="0" bIns="0"/>
          <a:lstStyle>
            <a:lvl1pPr>
              <a:defRPr sz="2300" b="1" i="0">
                <a:solidFill>
                  <a:schemeClr val="bg1"/>
                </a:solidFill>
                <a:latin typeface="Poppins-ExtraBold"/>
                <a:cs typeface="Poppins-ExtraBold"/>
              </a:defRPr>
            </a:lvl1pPr>
          </a:lstStyle>
          <a:p>
            <a:pPr marL="12700">
              <a:lnSpc>
                <a:spcPct val="100000"/>
              </a:lnSpc>
              <a:spcBef>
                <a:spcPts val="395"/>
              </a:spcBef>
              <a:defRPr/>
            </a:pPr>
            <a:r>
              <a:rPr spc="45">
                <a:solidFill>
                  <a:srgbClr val="00002E"/>
                </a:solidFill>
              </a:rPr>
              <a:t>Grand</a:t>
            </a:r>
            <a:r>
              <a:rPr spc="85">
                <a:solidFill>
                  <a:srgbClr val="00002E"/>
                </a:solidFill>
              </a:rPr>
              <a:t> </a:t>
            </a:r>
            <a:r>
              <a:rPr spc="40">
                <a:solidFill>
                  <a:srgbClr val="00002E"/>
                </a:solidFill>
              </a:rPr>
              <a:t>titre</a:t>
            </a:r>
            <a:r>
              <a:rPr spc="85">
                <a:solidFill>
                  <a:srgbClr val="00002E"/>
                </a:solidFill>
              </a:rPr>
              <a:t> </a:t>
            </a:r>
            <a:r>
              <a:rPr spc="30">
                <a:solidFill>
                  <a:srgbClr val="00002E"/>
                </a:solidFill>
              </a:rPr>
              <a:t>de</a:t>
            </a:r>
            <a:r>
              <a:rPr spc="85">
                <a:solidFill>
                  <a:srgbClr val="00002E"/>
                </a:solidFill>
              </a:rPr>
              <a:t> </a:t>
            </a:r>
            <a:r>
              <a:rPr spc="25">
                <a:solidFill>
                  <a:srgbClr val="00002E"/>
                </a:solidFill>
              </a:rPr>
              <a:t>la</a:t>
            </a:r>
            <a:r>
              <a:rPr spc="90">
                <a:solidFill>
                  <a:srgbClr val="00002E"/>
                </a:solidFill>
              </a:rPr>
              <a:t> </a:t>
            </a:r>
            <a:r>
              <a:rPr spc="50">
                <a:solidFill>
                  <a:srgbClr val="00002E"/>
                </a:solidFill>
              </a:rPr>
              <a:t>présentation</a:t>
            </a:r>
            <a:endParaRPr/>
          </a:p>
          <a:p>
            <a:pPr marL="12700">
              <a:lnSpc>
                <a:spcPct val="100000"/>
              </a:lnSpc>
              <a:spcBef>
                <a:spcPts val="375"/>
              </a:spcBef>
              <a:defRPr/>
            </a:pPr>
            <a:r>
              <a:rPr sz="1600" b="0" spc="20">
                <a:solidFill>
                  <a:srgbClr val="00002E"/>
                </a:solidFill>
                <a:latin typeface="Poppins"/>
                <a:cs typeface="Poppins"/>
              </a:rPr>
              <a:t>Date</a:t>
            </a:r>
            <a:r>
              <a:rPr sz="1600" b="0" spc="35">
                <a:solidFill>
                  <a:srgbClr val="00002E"/>
                </a:solidFill>
                <a:latin typeface="Poppins"/>
                <a:cs typeface="Poppins"/>
              </a:rPr>
              <a:t> </a:t>
            </a:r>
            <a:r>
              <a:rPr sz="1600" b="0">
                <a:solidFill>
                  <a:srgbClr val="00002E"/>
                </a:solidFill>
                <a:latin typeface="Poppins"/>
                <a:cs typeface="Poppins"/>
              </a:rPr>
              <a:t>-</a:t>
            </a:r>
            <a:r>
              <a:rPr sz="1600" b="0" spc="35">
                <a:solidFill>
                  <a:srgbClr val="00002E"/>
                </a:solidFill>
                <a:latin typeface="Poppins"/>
                <a:cs typeface="Poppins"/>
              </a:rPr>
              <a:t> </a:t>
            </a:r>
            <a:r>
              <a:rPr sz="1600" b="0" spc="30">
                <a:solidFill>
                  <a:srgbClr val="00002E"/>
                </a:solidFill>
                <a:latin typeface="Poppins"/>
                <a:cs typeface="Poppins"/>
              </a:rPr>
              <a:t>événement</a:t>
            </a:r>
            <a:endParaRPr sz="1600">
              <a:latin typeface="Poppins"/>
              <a:cs typeface="Poppins"/>
            </a:endParaRPr>
          </a:p>
        </p:txBody>
      </p:sp>
      <p:sp>
        <p:nvSpPr>
          <p:cNvPr id="5" name="Holder 5"/>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11/6/2023</a:t>
            </a:fld>
            <a:endParaRPr lang="en-US"/>
          </a:p>
        </p:txBody>
      </p:sp>
      <p:sp>
        <p:nvSpPr>
          <p:cNvPr id="6" name="Holder 6"/>
          <p:cNvSpPr>
            <a:spLocks noGrp="1"/>
          </p:cNvSpPr>
          <p:nvPr>
            <p:ph type="sldNum" sz="quarter" idx="7"/>
          </p:nvPr>
        </p:nvSpPr>
        <p:spPr bwMode="auto"/>
        <p:txBody>
          <a:bodyPr lIns="0" tIns="0" rIns="0" bIns="0"/>
          <a:lstStyle>
            <a:lvl1pPr>
              <a:defRPr sz="2500" b="1" i="0">
                <a:solidFill>
                  <a:srgbClr val="00002E"/>
                </a:solidFill>
                <a:latin typeface="Poppins-ExtraBold"/>
                <a:cs typeface="Poppins-ExtraBold"/>
              </a:defRPr>
            </a:lvl1pPr>
          </a:lstStyle>
          <a:p>
            <a:pPr marL="38100">
              <a:lnSpc>
                <a:spcPct val="100000"/>
              </a:lnSpc>
              <a:spcBef>
                <a:spcPts val="395"/>
              </a:spcBef>
              <a:defRPr/>
            </a:pPr>
            <a:fld id="{81D60167-4931-47E6-BA6A-407CBD079E47}" type="slidenum">
              <a:rPr spc="-5"/>
              <a:t>‹N°›</a:t>
            </a:fld>
            <a:endParaRPr spc="-5"/>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userDrawn="1">
  <p:cSld name="Two Content">
    <p:spTree>
      <p:nvGrpSpPr>
        <p:cNvPr id="1" name=""/>
        <p:cNvGrpSpPr/>
        <p:nvPr/>
      </p:nvGrpSpPr>
      <p:grpSpPr bwMode="auto">
        <a:xfrm>
          <a:off x="0" y="0"/>
          <a:ext cx="0" cy="0"/>
          <a:chOff x="0" y="0"/>
          <a:chExt cx="0" cy="0"/>
        </a:xfrm>
      </p:grpSpPr>
      <p:sp>
        <p:nvSpPr>
          <p:cNvPr id="2" name="Holder 2"/>
          <p:cNvSpPr>
            <a:spLocks noGrp="1"/>
          </p:cNvSpPr>
          <p:nvPr>
            <p:ph type="title"/>
          </p:nvPr>
        </p:nvSpPr>
        <p:spPr bwMode="auto"/>
        <p:txBody>
          <a:bodyPr lIns="0" tIns="0" rIns="0" bIns="0"/>
          <a:lstStyle>
            <a:lvl1pPr>
              <a:defRPr sz="3450" b="1" i="0">
                <a:solidFill>
                  <a:srgbClr val="00002E"/>
                </a:solidFill>
                <a:latin typeface="Poppins-ExtraBold"/>
                <a:cs typeface="Poppins-ExtraBold"/>
              </a:defRPr>
            </a:lvl1pPr>
          </a:lstStyle>
          <a:p>
            <a:pPr>
              <a:defRPr/>
            </a:pPr>
            <a:endParaRPr/>
          </a:p>
        </p:txBody>
      </p:sp>
      <p:sp>
        <p:nvSpPr>
          <p:cNvPr id="3" name="Holder 3"/>
          <p:cNvSpPr>
            <a:spLocks noGrp="1"/>
          </p:cNvSpPr>
          <p:nvPr>
            <p:ph sz="half" idx="2"/>
          </p:nvPr>
        </p:nvSpPr>
        <p:spPr bwMode="auto">
          <a:xfrm>
            <a:off x="1785531" y="2324518"/>
            <a:ext cx="6233795" cy="6950075"/>
          </a:xfrm>
          <a:prstGeom prst="rect">
            <a:avLst/>
          </a:prstGeom>
        </p:spPr>
        <p:txBody>
          <a:bodyPr wrap="square" lIns="0" tIns="0" rIns="0" bIns="0">
            <a:spAutoFit/>
          </a:bodyPr>
          <a:lstStyle>
            <a:lvl1pPr>
              <a:defRPr sz="5550" b="1" i="0">
                <a:solidFill>
                  <a:srgbClr val="A3002E"/>
                </a:solidFill>
                <a:latin typeface="Poppins-ExtraBold"/>
                <a:cs typeface="Poppins-ExtraBold"/>
              </a:defRPr>
            </a:lvl1pPr>
          </a:lstStyle>
          <a:p>
            <a:pPr>
              <a:defRPr/>
            </a:pPr>
            <a:endParaRPr/>
          </a:p>
        </p:txBody>
      </p:sp>
      <p:sp>
        <p:nvSpPr>
          <p:cNvPr id="4" name="Holder 4"/>
          <p:cNvSpPr>
            <a:spLocks noGrp="1"/>
          </p:cNvSpPr>
          <p:nvPr>
            <p:ph sz="half" idx="3"/>
          </p:nvPr>
        </p:nvSpPr>
        <p:spPr bwMode="auto">
          <a:xfrm>
            <a:off x="10353611" y="2601150"/>
            <a:ext cx="8745284" cy="7464171"/>
          </a:xfrm>
          <a:prstGeom prst="rect">
            <a:avLst/>
          </a:prstGeom>
        </p:spPr>
        <p:txBody>
          <a:bodyPr wrap="square" lIns="0" tIns="0" rIns="0" bIns="0">
            <a:spAutoFit/>
          </a:bodyPr>
          <a:lstStyle>
            <a:lvl1pPr>
              <a:defRPr/>
            </a:lvl1pPr>
          </a:lstStyle>
          <a:p>
            <a:pPr>
              <a:defRPr/>
            </a:pPr>
            <a:endParaRPr/>
          </a:p>
        </p:txBody>
      </p:sp>
      <p:sp>
        <p:nvSpPr>
          <p:cNvPr id="5" name="Holder 5"/>
          <p:cNvSpPr>
            <a:spLocks noGrp="1"/>
          </p:cNvSpPr>
          <p:nvPr>
            <p:ph type="ftr" sz="quarter" idx="5"/>
          </p:nvPr>
        </p:nvSpPr>
        <p:spPr bwMode="auto"/>
        <p:txBody>
          <a:bodyPr lIns="0" tIns="0" rIns="0" bIns="0"/>
          <a:lstStyle>
            <a:lvl1pPr>
              <a:defRPr sz="2300" b="1" i="0">
                <a:solidFill>
                  <a:schemeClr val="bg1"/>
                </a:solidFill>
                <a:latin typeface="Poppins-ExtraBold"/>
                <a:cs typeface="Poppins-ExtraBold"/>
              </a:defRPr>
            </a:lvl1pPr>
          </a:lstStyle>
          <a:p>
            <a:pPr marL="12700">
              <a:lnSpc>
                <a:spcPct val="100000"/>
              </a:lnSpc>
              <a:spcBef>
                <a:spcPts val="395"/>
              </a:spcBef>
              <a:defRPr/>
            </a:pPr>
            <a:r>
              <a:rPr spc="45">
                <a:solidFill>
                  <a:srgbClr val="00002E"/>
                </a:solidFill>
              </a:rPr>
              <a:t>Grand</a:t>
            </a:r>
            <a:r>
              <a:rPr spc="85">
                <a:solidFill>
                  <a:srgbClr val="00002E"/>
                </a:solidFill>
              </a:rPr>
              <a:t> </a:t>
            </a:r>
            <a:r>
              <a:rPr spc="40">
                <a:solidFill>
                  <a:srgbClr val="00002E"/>
                </a:solidFill>
              </a:rPr>
              <a:t>titre</a:t>
            </a:r>
            <a:r>
              <a:rPr spc="85">
                <a:solidFill>
                  <a:srgbClr val="00002E"/>
                </a:solidFill>
              </a:rPr>
              <a:t> </a:t>
            </a:r>
            <a:r>
              <a:rPr spc="30">
                <a:solidFill>
                  <a:srgbClr val="00002E"/>
                </a:solidFill>
              </a:rPr>
              <a:t>de</a:t>
            </a:r>
            <a:r>
              <a:rPr spc="85">
                <a:solidFill>
                  <a:srgbClr val="00002E"/>
                </a:solidFill>
              </a:rPr>
              <a:t> </a:t>
            </a:r>
            <a:r>
              <a:rPr spc="25">
                <a:solidFill>
                  <a:srgbClr val="00002E"/>
                </a:solidFill>
              </a:rPr>
              <a:t>la</a:t>
            </a:r>
            <a:r>
              <a:rPr spc="90">
                <a:solidFill>
                  <a:srgbClr val="00002E"/>
                </a:solidFill>
              </a:rPr>
              <a:t> </a:t>
            </a:r>
            <a:r>
              <a:rPr spc="50">
                <a:solidFill>
                  <a:srgbClr val="00002E"/>
                </a:solidFill>
              </a:rPr>
              <a:t>présentation</a:t>
            </a:r>
            <a:endParaRPr/>
          </a:p>
          <a:p>
            <a:pPr marL="12700">
              <a:lnSpc>
                <a:spcPct val="100000"/>
              </a:lnSpc>
              <a:spcBef>
                <a:spcPts val="375"/>
              </a:spcBef>
              <a:defRPr/>
            </a:pPr>
            <a:r>
              <a:rPr sz="1600" b="0" spc="20">
                <a:solidFill>
                  <a:srgbClr val="00002E"/>
                </a:solidFill>
                <a:latin typeface="Poppins"/>
                <a:cs typeface="Poppins"/>
              </a:rPr>
              <a:t>Date</a:t>
            </a:r>
            <a:r>
              <a:rPr sz="1600" b="0" spc="35">
                <a:solidFill>
                  <a:srgbClr val="00002E"/>
                </a:solidFill>
                <a:latin typeface="Poppins"/>
                <a:cs typeface="Poppins"/>
              </a:rPr>
              <a:t> </a:t>
            </a:r>
            <a:r>
              <a:rPr sz="1600" b="0">
                <a:solidFill>
                  <a:srgbClr val="00002E"/>
                </a:solidFill>
                <a:latin typeface="Poppins"/>
                <a:cs typeface="Poppins"/>
              </a:rPr>
              <a:t>-</a:t>
            </a:r>
            <a:r>
              <a:rPr sz="1600" b="0" spc="35">
                <a:solidFill>
                  <a:srgbClr val="00002E"/>
                </a:solidFill>
                <a:latin typeface="Poppins"/>
                <a:cs typeface="Poppins"/>
              </a:rPr>
              <a:t> </a:t>
            </a:r>
            <a:r>
              <a:rPr sz="1600" b="0" spc="30">
                <a:solidFill>
                  <a:srgbClr val="00002E"/>
                </a:solidFill>
                <a:latin typeface="Poppins"/>
                <a:cs typeface="Poppins"/>
              </a:rPr>
              <a:t>événement</a:t>
            </a:r>
            <a:endParaRPr sz="1600">
              <a:latin typeface="Poppins"/>
              <a:cs typeface="Poppins"/>
            </a:endParaRPr>
          </a:p>
        </p:txBody>
      </p:sp>
      <p:sp>
        <p:nvSpPr>
          <p:cNvPr id="6" name="Holder 6"/>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11/6/2023</a:t>
            </a:fld>
            <a:endParaRPr lang="en-US"/>
          </a:p>
        </p:txBody>
      </p:sp>
      <p:sp>
        <p:nvSpPr>
          <p:cNvPr id="7" name="Holder 7"/>
          <p:cNvSpPr>
            <a:spLocks noGrp="1"/>
          </p:cNvSpPr>
          <p:nvPr>
            <p:ph type="sldNum" sz="quarter" idx="7"/>
          </p:nvPr>
        </p:nvSpPr>
        <p:spPr bwMode="auto"/>
        <p:txBody>
          <a:bodyPr lIns="0" tIns="0" rIns="0" bIns="0"/>
          <a:lstStyle>
            <a:lvl1pPr>
              <a:defRPr sz="2500" b="1" i="0">
                <a:solidFill>
                  <a:srgbClr val="00002E"/>
                </a:solidFill>
                <a:latin typeface="Poppins-ExtraBold"/>
                <a:cs typeface="Poppins-ExtraBold"/>
              </a:defRPr>
            </a:lvl1pPr>
          </a:lstStyle>
          <a:p>
            <a:pPr marL="38100">
              <a:lnSpc>
                <a:spcPct val="100000"/>
              </a:lnSpc>
              <a:spcBef>
                <a:spcPts val="395"/>
              </a:spcBef>
              <a:defRPr/>
            </a:pPr>
            <a:fld id="{81D60167-4931-47E6-BA6A-407CBD079E47}" type="slidenum">
              <a:rPr spc="-5"/>
              <a:t>‹N°›</a:t>
            </a:fld>
            <a:endParaRPr spc="-5"/>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obj" preserve="1" userDrawn="1">
  <p:cSld name="Title Only">
    <p:spTree>
      <p:nvGrpSpPr>
        <p:cNvPr id="1" name=""/>
        <p:cNvGrpSpPr/>
        <p:nvPr/>
      </p:nvGrpSpPr>
      <p:grpSpPr bwMode="auto">
        <a:xfrm>
          <a:off x="0" y="0"/>
          <a:ext cx="0" cy="0"/>
          <a:chOff x="0" y="0"/>
          <a:chExt cx="0" cy="0"/>
        </a:xfrm>
      </p:grpSpPr>
      <p:sp>
        <p:nvSpPr>
          <p:cNvPr id="2" name="Holder 2"/>
          <p:cNvSpPr>
            <a:spLocks noGrp="1"/>
          </p:cNvSpPr>
          <p:nvPr>
            <p:ph type="title"/>
          </p:nvPr>
        </p:nvSpPr>
        <p:spPr bwMode="auto"/>
        <p:txBody>
          <a:bodyPr lIns="0" tIns="0" rIns="0" bIns="0"/>
          <a:lstStyle>
            <a:lvl1pPr>
              <a:defRPr sz="3450" b="1" i="0">
                <a:solidFill>
                  <a:srgbClr val="00002E"/>
                </a:solidFill>
                <a:latin typeface="Poppins-ExtraBold"/>
                <a:cs typeface="Poppins-ExtraBold"/>
              </a:defRPr>
            </a:lvl1pPr>
          </a:lstStyle>
          <a:p>
            <a:pPr>
              <a:defRPr/>
            </a:pPr>
            <a:endParaRPr/>
          </a:p>
        </p:txBody>
      </p:sp>
      <p:sp>
        <p:nvSpPr>
          <p:cNvPr id="3" name="Holder 3"/>
          <p:cNvSpPr>
            <a:spLocks noGrp="1"/>
          </p:cNvSpPr>
          <p:nvPr>
            <p:ph type="ftr" sz="quarter" idx="5"/>
          </p:nvPr>
        </p:nvSpPr>
        <p:spPr bwMode="auto"/>
        <p:txBody>
          <a:bodyPr lIns="0" tIns="0" rIns="0" bIns="0"/>
          <a:lstStyle>
            <a:lvl1pPr>
              <a:defRPr sz="2300" b="1" i="0">
                <a:solidFill>
                  <a:schemeClr val="bg1"/>
                </a:solidFill>
                <a:latin typeface="Poppins-ExtraBold"/>
                <a:cs typeface="Poppins-ExtraBold"/>
              </a:defRPr>
            </a:lvl1pPr>
          </a:lstStyle>
          <a:p>
            <a:pPr marL="12700">
              <a:lnSpc>
                <a:spcPct val="100000"/>
              </a:lnSpc>
              <a:spcBef>
                <a:spcPts val="395"/>
              </a:spcBef>
              <a:defRPr/>
            </a:pPr>
            <a:r>
              <a:rPr spc="45">
                <a:solidFill>
                  <a:srgbClr val="00002E"/>
                </a:solidFill>
              </a:rPr>
              <a:t>Grand</a:t>
            </a:r>
            <a:r>
              <a:rPr spc="85">
                <a:solidFill>
                  <a:srgbClr val="00002E"/>
                </a:solidFill>
              </a:rPr>
              <a:t> </a:t>
            </a:r>
            <a:r>
              <a:rPr spc="40">
                <a:solidFill>
                  <a:srgbClr val="00002E"/>
                </a:solidFill>
              </a:rPr>
              <a:t>titre</a:t>
            </a:r>
            <a:r>
              <a:rPr spc="85">
                <a:solidFill>
                  <a:srgbClr val="00002E"/>
                </a:solidFill>
              </a:rPr>
              <a:t> </a:t>
            </a:r>
            <a:r>
              <a:rPr spc="30">
                <a:solidFill>
                  <a:srgbClr val="00002E"/>
                </a:solidFill>
              </a:rPr>
              <a:t>de</a:t>
            </a:r>
            <a:r>
              <a:rPr spc="85">
                <a:solidFill>
                  <a:srgbClr val="00002E"/>
                </a:solidFill>
              </a:rPr>
              <a:t> </a:t>
            </a:r>
            <a:r>
              <a:rPr spc="25">
                <a:solidFill>
                  <a:srgbClr val="00002E"/>
                </a:solidFill>
              </a:rPr>
              <a:t>la</a:t>
            </a:r>
            <a:r>
              <a:rPr spc="90">
                <a:solidFill>
                  <a:srgbClr val="00002E"/>
                </a:solidFill>
              </a:rPr>
              <a:t> </a:t>
            </a:r>
            <a:r>
              <a:rPr spc="50">
                <a:solidFill>
                  <a:srgbClr val="00002E"/>
                </a:solidFill>
              </a:rPr>
              <a:t>présentation</a:t>
            </a:r>
            <a:endParaRPr/>
          </a:p>
          <a:p>
            <a:pPr marL="12700">
              <a:lnSpc>
                <a:spcPct val="100000"/>
              </a:lnSpc>
              <a:spcBef>
                <a:spcPts val="375"/>
              </a:spcBef>
              <a:defRPr/>
            </a:pPr>
            <a:r>
              <a:rPr sz="1600" b="0" spc="20">
                <a:solidFill>
                  <a:srgbClr val="00002E"/>
                </a:solidFill>
                <a:latin typeface="Poppins"/>
                <a:cs typeface="Poppins"/>
              </a:rPr>
              <a:t>Date</a:t>
            </a:r>
            <a:r>
              <a:rPr sz="1600" b="0" spc="35">
                <a:solidFill>
                  <a:srgbClr val="00002E"/>
                </a:solidFill>
                <a:latin typeface="Poppins"/>
                <a:cs typeface="Poppins"/>
              </a:rPr>
              <a:t> </a:t>
            </a:r>
            <a:r>
              <a:rPr sz="1600" b="0">
                <a:solidFill>
                  <a:srgbClr val="00002E"/>
                </a:solidFill>
                <a:latin typeface="Poppins"/>
                <a:cs typeface="Poppins"/>
              </a:rPr>
              <a:t>-</a:t>
            </a:r>
            <a:r>
              <a:rPr sz="1600" b="0" spc="35">
                <a:solidFill>
                  <a:srgbClr val="00002E"/>
                </a:solidFill>
                <a:latin typeface="Poppins"/>
                <a:cs typeface="Poppins"/>
              </a:rPr>
              <a:t> </a:t>
            </a:r>
            <a:r>
              <a:rPr sz="1600" b="0" spc="30">
                <a:solidFill>
                  <a:srgbClr val="00002E"/>
                </a:solidFill>
                <a:latin typeface="Poppins"/>
                <a:cs typeface="Poppins"/>
              </a:rPr>
              <a:t>événement</a:t>
            </a:r>
            <a:endParaRPr sz="1600">
              <a:latin typeface="Poppins"/>
              <a:cs typeface="Poppins"/>
            </a:endParaRPr>
          </a:p>
        </p:txBody>
      </p:sp>
      <p:sp>
        <p:nvSpPr>
          <p:cNvPr id="4" name="Holder 4"/>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11/6/2023</a:t>
            </a:fld>
            <a:endParaRPr lang="en-US"/>
          </a:p>
        </p:txBody>
      </p:sp>
      <p:sp>
        <p:nvSpPr>
          <p:cNvPr id="5" name="Holder 5"/>
          <p:cNvSpPr>
            <a:spLocks noGrp="1"/>
          </p:cNvSpPr>
          <p:nvPr>
            <p:ph type="sldNum" sz="quarter" idx="7"/>
          </p:nvPr>
        </p:nvSpPr>
        <p:spPr bwMode="auto"/>
        <p:txBody>
          <a:bodyPr lIns="0" tIns="0" rIns="0" bIns="0"/>
          <a:lstStyle>
            <a:lvl1pPr>
              <a:defRPr sz="2500" b="1" i="0">
                <a:solidFill>
                  <a:srgbClr val="00002E"/>
                </a:solidFill>
                <a:latin typeface="Poppins-ExtraBold"/>
                <a:cs typeface="Poppins-ExtraBold"/>
              </a:defRPr>
            </a:lvl1pPr>
          </a:lstStyle>
          <a:p>
            <a:pPr marL="38100">
              <a:lnSpc>
                <a:spcPct val="100000"/>
              </a:lnSpc>
              <a:spcBef>
                <a:spcPts val="395"/>
              </a:spcBef>
              <a:defRPr/>
            </a:pPr>
            <a:fld id="{81D60167-4931-47E6-BA6A-407CBD079E47}" type="slidenum">
              <a:rPr spc="-5"/>
              <a:t>‹N°›</a:t>
            </a:fld>
            <a:endParaRPr spc="-5"/>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type="obj" preserve="1" userDrawn="1">
  <p:cSld name="Blank">
    <p:bg>
      <p:bgPr>
        <a:solidFill>
          <a:schemeClr val="bg1"/>
        </a:solidFill>
        <a:effectLst/>
      </p:bgPr>
    </p:bg>
    <p:spTree>
      <p:nvGrpSpPr>
        <p:cNvPr id="1" name=""/>
        <p:cNvGrpSpPr/>
        <p:nvPr/>
      </p:nvGrpSpPr>
      <p:grpSpPr bwMode="auto">
        <a:xfrm>
          <a:off x="0" y="0"/>
          <a:ext cx="0" cy="0"/>
          <a:chOff x="0" y="0"/>
          <a:chExt cx="0" cy="0"/>
        </a:xfrm>
      </p:grpSpPr>
      <p:sp>
        <p:nvSpPr>
          <p:cNvPr id="16" name="bg object 16"/>
          <p:cNvSpPr/>
          <p:nvPr userDrawn="1"/>
        </p:nvSpPr>
        <p:spPr bwMode="auto">
          <a:xfrm>
            <a:off x="0" y="0"/>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00002E"/>
          </a:solidFill>
        </p:spPr>
        <p:txBody>
          <a:bodyPr wrap="square" lIns="0" tIns="0" rIns="0" bIns="0" rtlCol="0"/>
          <a:lstStyle/>
          <a:p>
            <a:pPr>
              <a:defRPr/>
            </a:pPr>
            <a:endParaRPr/>
          </a:p>
        </p:txBody>
      </p:sp>
      <p:sp>
        <p:nvSpPr>
          <p:cNvPr id="2" name="Holder 2"/>
          <p:cNvSpPr>
            <a:spLocks noGrp="1"/>
          </p:cNvSpPr>
          <p:nvPr>
            <p:ph type="ftr" sz="quarter" idx="5"/>
          </p:nvPr>
        </p:nvSpPr>
        <p:spPr bwMode="auto"/>
        <p:txBody>
          <a:bodyPr lIns="0" tIns="0" rIns="0" bIns="0"/>
          <a:lstStyle>
            <a:lvl1pPr>
              <a:defRPr sz="2300" b="1" i="0">
                <a:solidFill>
                  <a:schemeClr val="bg1"/>
                </a:solidFill>
                <a:latin typeface="Poppins-ExtraBold"/>
                <a:cs typeface="Poppins-ExtraBold"/>
              </a:defRPr>
            </a:lvl1pPr>
          </a:lstStyle>
          <a:p>
            <a:pPr marL="12700">
              <a:lnSpc>
                <a:spcPct val="100000"/>
              </a:lnSpc>
              <a:spcBef>
                <a:spcPts val="395"/>
              </a:spcBef>
              <a:defRPr/>
            </a:pPr>
            <a:r>
              <a:rPr spc="45">
                <a:solidFill>
                  <a:srgbClr val="00002E"/>
                </a:solidFill>
              </a:rPr>
              <a:t>Grand</a:t>
            </a:r>
            <a:r>
              <a:rPr spc="85">
                <a:solidFill>
                  <a:srgbClr val="00002E"/>
                </a:solidFill>
              </a:rPr>
              <a:t> </a:t>
            </a:r>
            <a:r>
              <a:rPr spc="40">
                <a:solidFill>
                  <a:srgbClr val="00002E"/>
                </a:solidFill>
              </a:rPr>
              <a:t>titre</a:t>
            </a:r>
            <a:r>
              <a:rPr spc="85">
                <a:solidFill>
                  <a:srgbClr val="00002E"/>
                </a:solidFill>
              </a:rPr>
              <a:t> </a:t>
            </a:r>
            <a:r>
              <a:rPr spc="30">
                <a:solidFill>
                  <a:srgbClr val="00002E"/>
                </a:solidFill>
              </a:rPr>
              <a:t>de</a:t>
            </a:r>
            <a:r>
              <a:rPr spc="85">
                <a:solidFill>
                  <a:srgbClr val="00002E"/>
                </a:solidFill>
              </a:rPr>
              <a:t> </a:t>
            </a:r>
            <a:r>
              <a:rPr spc="25">
                <a:solidFill>
                  <a:srgbClr val="00002E"/>
                </a:solidFill>
              </a:rPr>
              <a:t>la</a:t>
            </a:r>
            <a:r>
              <a:rPr spc="90">
                <a:solidFill>
                  <a:srgbClr val="00002E"/>
                </a:solidFill>
              </a:rPr>
              <a:t> </a:t>
            </a:r>
            <a:r>
              <a:rPr spc="50">
                <a:solidFill>
                  <a:srgbClr val="00002E"/>
                </a:solidFill>
              </a:rPr>
              <a:t>présentation</a:t>
            </a:r>
            <a:endParaRPr/>
          </a:p>
          <a:p>
            <a:pPr marL="12700">
              <a:lnSpc>
                <a:spcPct val="100000"/>
              </a:lnSpc>
              <a:spcBef>
                <a:spcPts val="375"/>
              </a:spcBef>
              <a:defRPr/>
            </a:pPr>
            <a:r>
              <a:rPr sz="1600" b="0" spc="20">
                <a:solidFill>
                  <a:srgbClr val="00002E"/>
                </a:solidFill>
                <a:latin typeface="Poppins"/>
                <a:cs typeface="Poppins"/>
              </a:rPr>
              <a:t>Date</a:t>
            </a:r>
            <a:r>
              <a:rPr sz="1600" b="0" spc="35">
                <a:solidFill>
                  <a:srgbClr val="00002E"/>
                </a:solidFill>
                <a:latin typeface="Poppins"/>
                <a:cs typeface="Poppins"/>
              </a:rPr>
              <a:t> </a:t>
            </a:r>
            <a:r>
              <a:rPr sz="1600" b="0">
                <a:solidFill>
                  <a:srgbClr val="00002E"/>
                </a:solidFill>
                <a:latin typeface="Poppins"/>
                <a:cs typeface="Poppins"/>
              </a:rPr>
              <a:t>-</a:t>
            </a:r>
            <a:r>
              <a:rPr sz="1600" b="0" spc="35">
                <a:solidFill>
                  <a:srgbClr val="00002E"/>
                </a:solidFill>
                <a:latin typeface="Poppins"/>
                <a:cs typeface="Poppins"/>
              </a:rPr>
              <a:t> </a:t>
            </a:r>
            <a:r>
              <a:rPr sz="1600" b="0" spc="30">
                <a:solidFill>
                  <a:srgbClr val="00002E"/>
                </a:solidFill>
                <a:latin typeface="Poppins"/>
                <a:cs typeface="Poppins"/>
              </a:rPr>
              <a:t>événement</a:t>
            </a:r>
            <a:endParaRPr sz="1600">
              <a:latin typeface="Poppins"/>
              <a:cs typeface="Poppins"/>
            </a:endParaRPr>
          </a:p>
        </p:txBody>
      </p:sp>
      <p:sp>
        <p:nvSpPr>
          <p:cNvPr id="3" name="Holder 3"/>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11/6/2023</a:t>
            </a:fld>
            <a:endParaRPr lang="en-US"/>
          </a:p>
        </p:txBody>
      </p:sp>
      <p:sp>
        <p:nvSpPr>
          <p:cNvPr id="4" name="Holder 4"/>
          <p:cNvSpPr>
            <a:spLocks noGrp="1"/>
          </p:cNvSpPr>
          <p:nvPr>
            <p:ph type="sldNum" sz="quarter" idx="7"/>
          </p:nvPr>
        </p:nvSpPr>
        <p:spPr bwMode="auto"/>
        <p:txBody>
          <a:bodyPr lIns="0" tIns="0" rIns="0" bIns="0"/>
          <a:lstStyle>
            <a:lvl1pPr>
              <a:defRPr sz="2500" b="1" i="0">
                <a:solidFill>
                  <a:srgbClr val="00002E"/>
                </a:solidFill>
                <a:latin typeface="Poppins-ExtraBold"/>
                <a:cs typeface="Poppins-ExtraBold"/>
              </a:defRPr>
            </a:lvl1pPr>
          </a:lstStyle>
          <a:p>
            <a:pPr marL="38100">
              <a:lnSpc>
                <a:spcPct val="100000"/>
              </a:lnSpc>
              <a:spcBef>
                <a:spcPts val="395"/>
              </a:spcBef>
              <a:defRPr/>
            </a:pPr>
            <a:fld id="{81D60167-4931-47E6-BA6A-407CBD079E47}" type="slidenum">
              <a:rPr spc="-5"/>
              <a:t>‹N°›</a:t>
            </a:fld>
            <a:endParaRPr spc="-5"/>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bwMode="auto">
        <a:xfrm>
          <a:off x="0" y="0"/>
          <a:ext cx="0" cy="0"/>
          <a:chOff x="0" y="0"/>
          <a:chExt cx="0" cy="0"/>
        </a:xfrm>
      </p:grpSpPr>
      <p:sp>
        <p:nvSpPr>
          <p:cNvPr id="2" name="Holder 2"/>
          <p:cNvSpPr>
            <a:spLocks noGrp="1"/>
          </p:cNvSpPr>
          <p:nvPr>
            <p:ph type="title"/>
          </p:nvPr>
        </p:nvSpPr>
        <p:spPr bwMode="auto">
          <a:xfrm>
            <a:off x="3128565" y="1103473"/>
            <a:ext cx="3644900" cy="553719"/>
          </a:xfrm>
          <a:prstGeom prst="rect">
            <a:avLst/>
          </a:prstGeom>
        </p:spPr>
        <p:txBody>
          <a:bodyPr wrap="square" lIns="0" tIns="0" rIns="0" bIns="0">
            <a:spAutoFit/>
          </a:bodyPr>
          <a:lstStyle>
            <a:lvl1pPr>
              <a:defRPr sz="3450" b="1" i="0">
                <a:solidFill>
                  <a:srgbClr val="00002E"/>
                </a:solidFill>
                <a:latin typeface="Poppins-ExtraBold"/>
                <a:cs typeface="Poppins-ExtraBold"/>
              </a:defRPr>
            </a:lvl1pPr>
          </a:lstStyle>
          <a:p>
            <a:pPr>
              <a:defRPr/>
            </a:pPr>
            <a:endParaRPr/>
          </a:p>
        </p:txBody>
      </p:sp>
      <p:sp>
        <p:nvSpPr>
          <p:cNvPr id="3" name="Holder 3"/>
          <p:cNvSpPr>
            <a:spLocks noGrp="1"/>
          </p:cNvSpPr>
          <p:nvPr>
            <p:ph type="body" idx="1"/>
          </p:nvPr>
        </p:nvSpPr>
        <p:spPr bwMode="auto">
          <a:xfrm>
            <a:off x="2208986" y="1703699"/>
            <a:ext cx="15686126" cy="7840980"/>
          </a:xfrm>
          <a:prstGeom prst="rect">
            <a:avLst/>
          </a:prstGeom>
        </p:spPr>
        <p:txBody>
          <a:bodyPr wrap="square" lIns="0" tIns="0" rIns="0" bIns="0">
            <a:spAutoFit/>
          </a:bodyPr>
          <a:lstStyle>
            <a:lvl1pPr>
              <a:defRPr sz="5550" b="1" i="0">
                <a:solidFill>
                  <a:srgbClr val="A3002E"/>
                </a:solidFill>
                <a:latin typeface="Poppins-ExtraBold"/>
                <a:cs typeface="Poppins-ExtraBold"/>
              </a:defRPr>
            </a:lvl1pPr>
          </a:lstStyle>
          <a:p>
            <a:pPr>
              <a:defRPr/>
            </a:pPr>
            <a:endParaRPr/>
          </a:p>
        </p:txBody>
      </p:sp>
      <p:sp>
        <p:nvSpPr>
          <p:cNvPr id="4" name="Holder 4"/>
          <p:cNvSpPr>
            <a:spLocks noGrp="1"/>
          </p:cNvSpPr>
          <p:nvPr>
            <p:ph type="ftr" sz="quarter" idx="5"/>
          </p:nvPr>
        </p:nvSpPr>
        <p:spPr bwMode="auto">
          <a:xfrm>
            <a:off x="510844" y="10009031"/>
            <a:ext cx="4692015" cy="781050"/>
          </a:xfrm>
          <a:prstGeom prst="rect">
            <a:avLst/>
          </a:prstGeom>
        </p:spPr>
        <p:txBody>
          <a:bodyPr wrap="square" lIns="0" tIns="0" rIns="0" bIns="0">
            <a:spAutoFit/>
          </a:bodyPr>
          <a:lstStyle>
            <a:lvl1pPr>
              <a:defRPr sz="2300" b="1" i="0">
                <a:solidFill>
                  <a:schemeClr val="bg1"/>
                </a:solidFill>
                <a:latin typeface="Poppins-ExtraBold"/>
                <a:cs typeface="Poppins-ExtraBold"/>
              </a:defRPr>
            </a:lvl1pPr>
          </a:lstStyle>
          <a:p>
            <a:pPr marL="12700">
              <a:lnSpc>
                <a:spcPct val="100000"/>
              </a:lnSpc>
              <a:spcBef>
                <a:spcPts val="395"/>
              </a:spcBef>
              <a:defRPr/>
            </a:pPr>
            <a:r>
              <a:rPr spc="45">
                <a:solidFill>
                  <a:srgbClr val="00002E"/>
                </a:solidFill>
              </a:rPr>
              <a:t>Grand</a:t>
            </a:r>
            <a:r>
              <a:rPr spc="85">
                <a:solidFill>
                  <a:srgbClr val="00002E"/>
                </a:solidFill>
              </a:rPr>
              <a:t> </a:t>
            </a:r>
            <a:r>
              <a:rPr spc="40">
                <a:solidFill>
                  <a:srgbClr val="00002E"/>
                </a:solidFill>
              </a:rPr>
              <a:t>titre</a:t>
            </a:r>
            <a:r>
              <a:rPr spc="85">
                <a:solidFill>
                  <a:srgbClr val="00002E"/>
                </a:solidFill>
              </a:rPr>
              <a:t> </a:t>
            </a:r>
            <a:r>
              <a:rPr spc="30">
                <a:solidFill>
                  <a:srgbClr val="00002E"/>
                </a:solidFill>
              </a:rPr>
              <a:t>de</a:t>
            </a:r>
            <a:r>
              <a:rPr spc="85">
                <a:solidFill>
                  <a:srgbClr val="00002E"/>
                </a:solidFill>
              </a:rPr>
              <a:t> </a:t>
            </a:r>
            <a:r>
              <a:rPr spc="25">
                <a:solidFill>
                  <a:srgbClr val="00002E"/>
                </a:solidFill>
              </a:rPr>
              <a:t>la</a:t>
            </a:r>
            <a:r>
              <a:rPr spc="90">
                <a:solidFill>
                  <a:srgbClr val="00002E"/>
                </a:solidFill>
              </a:rPr>
              <a:t> </a:t>
            </a:r>
            <a:r>
              <a:rPr spc="50">
                <a:solidFill>
                  <a:srgbClr val="00002E"/>
                </a:solidFill>
              </a:rPr>
              <a:t>présentation</a:t>
            </a:r>
            <a:endParaRPr/>
          </a:p>
          <a:p>
            <a:pPr marL="12700">
              <a:lnSpc>
                <a:spcPct val="100000"/>
              </a:lnSpc>
              <a:spcBef>
                <a:spcPts val="375"/>
              </a:spcBef>
              <a:defRPr/>
            </a:pPr>
            <a:r>
              <a:rPr sz="1600" b="0" spc="20">
                <a:solidFill>
                  <a:srgbClr val="00002E"/>
                </a:solidFill>
                <a:latin typeface="Poppins"/>
                <a:cs typeface="Poppins"/>
              </a:rPr>
              <a:t>Date</a:t>
            </a:r>
            <a:r>
              <a:rPr sz="1600" b="0" spc="35">
                <a:solidFill>
                  <a:srgbClr val="00002E"/>
                </a:solidFill>
                <a:latin typeface="Poppins"/>
                <a:cs typeface="Poppins"/>
              </a:rPr>
              <a:t> </a:t>
            </a:r>
            <a:r>
              <a:rPr sz="1600" b="0">
                <a:solidFill>
                  <a:srgbClr val="00002E"/>
                </a:solidFill>
                <a:latin typeface="Poppins"/>
                <a:cs typeface="Poppins"/>
              </a:rPr>
              <a:t>-</a:t>
            </a:r>
            <a:r>
              <a:rPr sz="1600" b="0" spc="35">
                <a:solidFill>
                  <a:srgbClr val="00002E"/>
                </a:solidFill>
                <a:latin typeface="Poppins"/>
                <a:cs typeface="Poppins"/>
              </a:rPr>
              <a:t> </a:t>
            </a:r>
            <a:r>
              <a:rPr sz="1600" b="0" spc="30">
                <a:solidFill>
                  <a:srgbClr val="00002E"/>
                </a:solidFill>
                <a:latin typeface="Poppins"/>
                <a:cs typeface="Poppins"/>
              </a:rPr>
              <a:t>événement</a:t>
            </a:r>
            <a:endParaRPr sz="1600">
              <a:latin typeface="Poppins"/>
              <a:cs typeface="Poppins"/>
            </a:endParaRPr>
          </a:p>
        </p:txBody>
      </p:sp>
      <p:sp>
        <p:nvSpPr>
          <p:cNvPr id="5" name="Holder 5"/>
          <p:cNvSpPr>
            <a:spLocks noGrp="1"/>
          </p:cNvSpPr>
          <p:nvPr>
            <p:ph type="dt" sz="half" idx="6"/>
          </p:nvPr>
        </p:nvSpPr>
        <p:spPr bwMode="auto">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pPr>
              <a:defRPr/>
            </a:pPr>
            <a:fld id="{1D8BD707-D9CF-40AE-B4C6-C98DA3205C09}" type="datetimeFigureOut">
              <a:rPr lang="en-US"/>
              <a:t>11/6/2023</a:t>
            </a:fld>
            <a:endParaRPr lang="en-US"/>
          </a:p>
        </p:txBody>
      </p:sp>
      <p:sp>
        <p:nvSpPr>
          <p:cNvPr id="6" name="Holder 6"/>
          <p:cNvSpPr>
            <a:spLocks noGrp="1"/>
          </p:cNvSpPr>
          <p:nvPr>
            <p:ph type="sldNum" sz="quarter" idx="7"/>
          </p:nvPr>
        </p:nvSpPr>
        <p:spPr bwMode="auto">
          <a:xfrm>
            <a:off x="19042541" y="10293239"/>
            <a:ext cx="464819" cy="575309"/>
          </a:xfrm>
          <a:prstGeom prst="rect">
            <a:avLst/>
          </a:prstGeom>
        </p:spPr>
        <p:txBody>
          <a:bodyPr wrap="square" lIns="0" tIns="0" rIns="0" bIns="0">
            <a:spAutoFit/>
          </a:bodyPr>
          <a:lstStyle>
            <a:lvl1pPr>
              <a:defRPr sz="2500" b="1" i="0">
                <a:solidFill>
                  <a:srgbClr val="00002E"/>
                </a:solidFill>
                <a:latin typeface="Poppins-ExtraBold"/>
                <a:cs typeface="Poppins-ExtraBold"/>
              </a:defRPr>
            </a:lvl1pPr>
          </a:lstStyle>
          <a:p>
            <a:pPr marL="38100">
              <a:lnSpc>
                <a:spcPct val="100000"/>
              </a:lnSpc>
              <a:spcBef>
                <a:spcPts val="395"/>
              </a:spcBef>
              <a:defRPr/>
            </a:pPr>
            <a:fld id="{81D60167-4931-47E6-BA6A-407CBD079E47}" type="slidenum">
              <a:rPr spc="-5"/>
              <a:t>‹N°›</a:t>
            </a:fld>
            <a:endParaRPr spc="-5"/>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A8_BB686A2F.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microsoft.com/office/2018/10/relationships/comments" Target="../comments/modernComment_1B0_13F290A3.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8/10/relationships/comments" Target="../comments/modernComment_126_14B455DF.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7C03B841-827D-F02A-9C26-CCB28E06576A}"/>
              </a:ext>
            </a:extLst>
          </p:cNvPr>
          <p:cNvGrpSpPr/>
          <p:nvPr/>
        </p:nvGrpSpPr>
        <p:grpSpPr>
          <a:xfrm>
            <a:off x="6127614" y="1802271"/>
            <a:ext cx="7848872" cy="7704807"/>
            <a:chOff x="6127614" y="1802271"/>
            <a:chExt cx="7848872" cy="7704807"/>
          </a:xfrm>
        </p:grpSpPr>
        <p:sp>
          <p:nvSpPr>
            <p:cNvPr id="3" name="Rectangle 2">
              <a:extLst>
                <a:ext uri="{FF2B5EF4-FFF2-40B4-BE49-F238E27FC236}">
                  <a16:creationId xmlns:a16="http://schemas.microsoft.com/office/drawing/2014/main" id="{BDBB9535-9055-C036-59A3-2CC34CC0D245}"/>
                </a:ext>
              </a:extLst>
            </p:cNvPr>
            <p:cNvSpPr/>
            <p:nvPr/>
          </p:nvSpPr>
          <p:spPr>
            <a:xfrm>
              <a:off x="6127614" y="1802271"/>
              <a:ext cx="7848872" cy="77048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4058AB02-E9BB-B9E8-1E4C-290720EEB19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783768" y="3995811"/>
              <a:ext cx="4536563" cy="3317725"/>
            </a:xfrm>
            <a:prstGeom prst="rect">
              <a:avLst/>
            </a:prstGeom>
          </p:spPr>
        </p:pic>
      </p:grpSp>
    </p:spTree>
    <p:extLst>
      <p:ext uri="{BB962C8B-B14F-4D97-AF65-F5344CB8AC3E}">
        <p14:creationId xmlns:p14="http://schemas.microsoft.com/office/powerpoint/2010/main" val="3107922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2525088" y="551647"/>
            <a:ext cx="18115326" cy="1082988"/>
          </a:xfrm>
          <a:prstGeom prst="rect">
            <a:avLst/>
          </a:prstGeom>
        </p:spPr>
        <p:txBody>
          <a:bodyPr vert="horz" wrap="square" lIns="0" tIns="249554" rIns="0" bIns="0" rtlCol="0">
            <a:spAutoFit/>
          </a:bodyPr>
          <a:lstStyle/>
          <a:p>
            <a:pPr marL="12700">
              <a:lnSpc>
                <a:spcPct val="100000"/>
              </a:lnSpc>
              <a:spcBef>
                <a:spcPts val="1964"/>
              </a:spcBef>
            </a:pPr>
            <a:r>
              <a:rPr lang="fr-FR" sz="5400" b="1" spc="80" dirty="0">
                <a:solidFill>
                  <a:srgbClr val="A3002E"/>
                </a:solidFill>
                <a:latin typeface="Poppins-ExtraBold"/>
                <a:cs typeface="Poppins"/>
              </a:rPr>
              <a:t>Benchmark des grands cas d’usage</a:t>
            </a:r>
          </a:p>
        </p:txBody>
      </p:sp>
      <p:pic>
        <p:nvPicPr>
          <p:cNvPr id="11" name="object 11"/>
          <p:cNvPicPr/>
          <p:nvPr/>
        </p:nvPicPr>
        <p:blipFill>
          <a:blip r:embed="rId4" cstate="print"/>
          <a:stretch>
            <a:fillRect/>
          </a:stretch>
        </p:blipFill>
        <p:spPr>
          <a:xfrm>
            <a:off x="18901180" y="10507662"/>
            <a:ext cx="83076" cy="83076"/>
          </a:xfrm>
          <a:prstGeom prst="rect">
            <a:avLst/>
          </a:prstGeom>
        </p:spPr>
      </p:pic>
      <p:sp>
        <p:nvSpPr>
          <p:cNvPr id="12" name="object 12"/>
          <p:cNvSpPr/>
          <p:nvPr/>
        </p:nvSpPr>
        <p:spPr>
          <a:xfrm>
            <a:off x="1462011" y="1018304"/>
            <a:ext cx="467359" cy="290195"/>
          </a:xfrm>
          <a:custGeom>
            <a:avLst/>
            <a:gdLst/>
            <a:ahLst/>
            <a:cxnLst/>
            <a:rect l="l" t="t" r="r" b="b"/>
            <a:pathLst>
              <a:path w="467360" h="290194">
                <a:moveTo>
                  <a:pt x="266179" y="86309"/>
                </a:moveTo>
                <a:lnTo>
                  <a:pt x="246532" y="50431"/>
                </a:lnTo>
                <a:lnTo>
                  <a:pt x="218109" y="23253"/>
                </a:lnTo>
                <a:lnTo>
                  <a:pt x="181114" y="6019"/>
                </a:lnTo>
                <a:lnTo>
                  <a:pt x="135724" y="0"/>
                </a:lnTo>
                <a:lnTo>
                  <a:pt x="91732" y="6921"/>
                </a:lnTo>
                <a:lnTo>
                  <a:pt x="54343" y="26581"/>
                </a:lnTo>
                <a:lnTo>
                  <a:pt x="25361" y="57327"/>
                </a:lnTo>
                <a:lnTo>
                  <a:pt x="6642" y="97497"/>
                </a:lnTo>
                <a:lnTo>
                  <a:pt x="0" y="145453"/>
                </a:lnTo>
                <a:lnTo>
                  <a:pt x="6642" y="193014"/>
                </a:lnTo>
                <a:lnTo>
                  <a:pt x="25361" y="232956"/>
                </a:lnTo>
                <a:lnTo>
                  <a:pt x="54343" y="263575"/>
                </a:lnTo>
                <a:lnTo>
                  <a:pt x="91732" y="283184"/>
                </a:lnTo>
                <a:lnTo>
                  <a:pt x="135724" y="290106"/>
                </a:lnTo>
                <a:lnTo>
                  <a:pt x="181114" y="284073"/>
                </a:lnTo>
                <a:lnTo>
                  <a:pt x="218109" y="266852"/>
                </a:lnTo>
                <a:lnTo>
                  <a:pt x="246532" y="239674"/>
                </a:lnTo>
                <a:lnTo>
                  <a:pt x="266179" y="203796"/>
                </a:lnTo>
                <a:lnTo>
                  <a:pt x="245110" y="203796"/>
                </a:lnTo>
                <a:lnTo>
                  <a:pt x="229323" y="232181"/>
                </a:lnTo>
                <a:lnTo>
                  <a:pt x="205765" y="254342"/>
                </a:lnTo>
                <a:lnTo>
                  <a:pt x="174523" y="268757"/>
                </a:lnTo>
                <a:lnTo>
                  <a:pt x="135724" y="273888"/>
                </a:lnTo>
                <a:lnTo>
                  <a:pt x="89903" y="264985"/>
                </a:lnTo>
                <a:lnTo>
                  <a:pt x="52705" y="239458"/>
                </a:lnTo>
                <a:lnTo>
                  <a:pt x="27749" y="199021"/>
                </a:lnTo>
                <a:lnTo>
                  <a:pt x="18618" y="145453"/>
                </a:lnTo>
                <a:lnTo>
                  <a:pt x="27749" y="91249"/>
                </a:lnTo>
                <a:lnTo>
                  <a:pt x="52705" y="50596"/>
                </a:lnTo>
                <a:lnTo>
                  <a:pt x="89903" y="25069"/>
                </a:lnTo>
                <a:lnTo>
                  <a:pt x="135724" y="16217"/>
                </a:lnTo>
                <a:lnTo>
                  <a:pt x="174523" y="21348"/>
                </a:lnTo>
                <a:lnTo>
                  <a:pt x="205765" y="35763"/>
                </a:lnTo>
                <a:lnTo>
                  <a:pt x="229323" y="57924"/>
                </a:lnTo>
                <a:lnTo>
                  <a:pt x="245110" y="86309"/>
                </a:lnTo>
                <a:lnTo>
                  <a:pt x="266179" y="86309"/>
                </a:lnTo>
                <a:close/>
              </a:path>
              <a:path w="467360" h="290194">
                <a:moveTo>
                  <a:pt x="467093" y="2997"/>
                </a:moveTo>
                <a:lnTo>
                  <a:pt x="323265" y="2997"/>
                </a:lnTo>
                <a:lnTo>
                  <a:pt x="323265" y="18237"/>
                </a:lnTo>
                <a:lnTo>
                  <a:pt x="323265" y="136347"/>
                </a:lnTo>
                <a:lnTo>
                  <a:pt x="323265" y="152857"/>
                </a:lnTo>
                <a:lnTo>
                  <a:pt x="323265" y="272237"/>
                </a:lnTo>
                <a:lnTo>
                  <a:pt x="323265" y="287477"/>
                </a:lnTo>
                <a:lnTo>
                  <a:pt x="467093" y="287477"/>
                </a:lnTo>
                <a:lnTo>
                  <a:pt x="467093" y="272237"/>
                </a:lnTo>
                <a:lnTo>
                  <a:pt x="341490" y="272237"/>
                </a:lnTo>
                <a:lnTo>
                  <a:pt x="341490" y="152857"/>
                </a:lnTo>
                <a:lnTo>
                  <a:pt x="454939" y="152857"/>
                </a:lnTo>
                <a:lnTo>
                  <a:pt x="454939" y="136347"/>
                </a:lnTo>
                <a:lnTo>
                  <a:pt x="341490" y="136347"/>
                </a:lnTo>
                <a:lnTo>
                  <a:pt x="341490" y="18237"/>
                </a:lnTo>
                <a:lnTo>
                  <a:pt x="467093" y="18237"/>
                </a:lnTo>
                <a:lnTo>
                  <a:pt x="467093" y="2997"/>
                </a:lnTo>
                <a:close/>
              </a:path>
            </a:pathLst>
          </a:custGeom>
          <a:solidFill>
            <a:srgbClr val="00002E"/>
          </a:solidFill>
        </p:spPr>
        <p:txBody>
          <a:bodyPr wrap="square" lIns="0" tIns="0" rIns="0" bIns="0" rtlCol="0"/>
          <a:lstStyle/>
          <a:p>
            <a:endParaRPr/>
          </a:p>
        </p:txBody>
      </p:sp>
      <p:sp>
        <p:nvSpPr>
          <p:cNvPr id="13" name="object 13"/>
          <p:cNvSpPr/>
          <p:nvPr/>
        </p:nvSpPr>
        <p:spPr>
          <a:xfrm>
            <a:off x="2351114" y="647773"/>
            <a:ext cx="0" cy="1028700"/>
          </a:xfrm>
          <a:custGeom>
            <a:avLst/>
            <a:gdLst/>
            <a:ahLst/>
            <a:cxnLst/>
            <a:rect l="l" t="t" r="r" b="b"/>
            <a:pathLst>
              <a:path h="1028700">
                <a:moveTo>
                  <a:pt x="0" y="0"/>
                </a:moveTo>
                <a:lnTo>
                  <a:pt x="0" y="1028293"/>
                </a:lnTo>
              </a:path>
            </a:pathLst>
          </a:custGeom>
          <a:ln w="41213">
            <a:solidFill>
              <a:srgbClr val="A3002E"/>
            </a:solidFill>
          </a:ln>
        </p:spPr>
        <p:txBody>
          <a:bodyPr wrap="square" lIns="0" tIns="0" rIns="0" bIns="0" rtlCol="0"/>
          <a:lstStyle/>
          <a:p>
            <a:endParaRPr/>
          </a:p>
        </p:txBody>
      </p:sp>
      <p:sp>
        <p:nvSpPr>
          <p:cNvPr id="14" name="object 14"/>
          <p:cNvSpPr/>
          <p:nvPr/>
        </p:nvSpPr>
        <p:spPr>
          <a:xfrm>
            <a:off x="528778" y="647770"/>
            <a:ext cx="257810" cy="287655"/>
          </a:xfrm>
          <a:custGeom>
            <a:avLst/>
            <a:gdLst/>
            <a:ahLst/>
            <a:cxnLst/>
            <a:rect l="l" t="t" r="r" b="b"/>
            <a:pathLst>
              <a:path w="257809" h="287655">
                <a:moveTo>
                  <a:pt x="79924" y="0"/>
                </a:moveTo>
                <a:lnTo>
                  <a:pt x="0" y="0"/>
                </a:lnTo>
                <a:lnTo>
                  <a:pt x="0" y="287478"/>
                </a:lnTo>
                <a:lnTo>
                  <a:pt x="79924" y="287478"/>
                </a:lnTo>
                <a:lnTo>
                  <a:pt x="79924" y="220810"/>
                </a:lnTo>
                <a:lnTo>
                  <a:pt x="83754" y="201843"/>
                </a:lnTo>
                <a:lnTo>
                  <a:pt x="94198" y="186352"/>
                </a:lnTo>
                <a:lnTo>
                  <a:pt x="109688" y="175908"/>
                </a:lnTo>
                <a:lnTo>
                  <a:pt x="128655" y="172078"/>
                </a:lnTo>
                <a:lnTo>
                  <a:pt x="257301" y="172078"/>
                </a:lnTo>
                <a:lnTo>
                  <a:pt x="257301" y="108059"/>
                </a:lnTo>
                <a:lnTo>
                  <a:pt x="79924" y="108059"/>
                </a:lnTo>
                <a:lnTo>
                  <a:pt x="79924" y="0"/>
                </a:lnTo>
                <a:close/>
              </a:path>
              <a:path w="257809" h="287655">
                <a:moveTo>
                  <a:pt x="257301" y="172078"/>
                </a:moveTo>
                <a:lnTo>
                  <a:pt x="128655" y="172078"/>
                </a:lnTo>
                <a:lnTo>
                  <a:pt x="147622" y="175908"/>
                </a:lnTo>
                <a:lnTo>
                  <a:pt x="163112" y="186352"/>
                </a:lnTo>
                <a:lnTo>
                  <a:pt x="173557" y="201843"/>
                </a:lnTo>
                <a:lnTo>
                  <a:pt x="177387" y="220810"/>
                </a:lnTo>
                <a:lnTo>
                  <a:pt x="177387" y="287478"/>
                </a:lnTo>
                <a:lnTo>
                  <a:pt x="257301" y="287478"/>
                </a:lnTo>
                <a:lnTo>
                  <a:pt x="257301" y="172078"/>
                </a:lnTo>
                <a:close/>
              </a:path>
              <a:path w="257809" h="287655">
                <a:moveTo>
                  <a:pt x="128650" y="89659"/>
                </a:moveTo>
                <a:lnTo>
                  <a:pt x="102984" y="94259"/>
                </a:lnTo>
                <a:lnTo>
                  <a:pt x="79924" y="108059"/>
                </a:lnTo>
                <a:lnTo>
                  <a:pt x="177376" y="108059"/>
                </a:lnTo>
                <a:lnTo>
                  <a:pt x="154316" y="94259"/>
                </a:lnTo>
                <a:lnTo>
                  <a:pt x="128650" y="89659"/>
                </a:lnTo>
                <a:close/>
              </a:path>
              <a:path w="257809" h="287655">
                <a:moveTo>
                  <a:pt x="257301" y="0"/>
                </a:moveTo>
                <a:lnTo>
                  <a:pt x="177387" y="0"/>
                </a:lnTo>
                <a:lnTo>
                  <a:pt x="177387" y="108059"/>
                </a:lnTo>
                <a:lnTo>
                  <a:pt x="257301" y="108059"/>
                </a:lnTo>
                <a:lnTo>
                  <a:pt x="257301" y="0"/>
                </a:lnTo>
                <a:close/>
              </a:path>
            </a:pathLst>
          </a:custGeom>
          <a:solidFill>
            <a:srgbClr val="00002E"/>
          </a:solidFill>
        </p:spPr>
        <p:txBody>
          <a:bodyPr wrap="square" lIns="0" tIns="0" rIns="0" bIns="0" rtlCol="0"/>
          <a:lstStyle/>
          <a:p>
            <a:endParaRPr/>
          </a:p>
        </p:txBody>
      </p:sp>
      <p:sp>
        <p:nvSpPr>
          <p:cNvPr id="15" name="object 15"/>
          <p:cNvSpPr/>
          <p:nvPr/>
        </p:nvSpPr>
        <p:spPr>
          <a:xfrm>
            <a:off x="1183156" y="647775"/>
            <a:ext cx="238760" cy="287655"/>
          </a:xfrm>
          <a:custGeom>
            <a:avLst/>
            <a:gdLst/>
            <a:ahLst/>
            <a:cxnLst/>
            <a:rect l="l" t="t" r="r" b="b"/>
            <a:pathLst>
              <a:path w="238759" h="287655">
                <a:moveTo>
                  <a:pt x="137838" y="0"/>
                </a:moveTo>
                <a:lnTo>
                  <a:pt x="0" y="0"/>
                </a:lnTo>
                <a:lnTo>
                  <a:pt x="0" y="287478"/>
                </a:lnTo>
                <a:lnTo>
                  <a:pt x="142320" y="287478"/>
                </a:lnTo>
                <a:lnTo>
                  <a:pt x="183331" y="282068"/>
                </a:lnTo>
                <a:lnTo>
                  <a:pt x="213527" y="266528"/>
                </a:lnTo>
                <a:lnTo>
                  <a:pt x="232179" y="241890"/>
                </a:lnTo>
                <a:lnTo>
                  <a:pt x="235853" y="223050"/>
                </a:lnTo>
                <a:lnTo>
                  <a:pt x="79924" y="223050"/>
                </a:lnTo>
                <a:lnTo>
                  <a:pt x="79924" y="170853"/>
                </a:lnTo>
                <a:lnTo>
                  <a:pt x="226884" y="170853"/>
                </a:lnTo>
                <a:lnTo>
                  <a:pt x="223874" y="165195"/>
                </a:lnTo>
                <a:lnTo>
                  <a:pt x="206554" y="149377"/>
                </a:lnTo>
                <a:lnTo>
                  <a:pt x="183502" y="139870"/>
                </a:lnTo>
                <a:lnTo>
                  <a:pt x="202953" y="131276"/>
                </a:lnTo>
                <a:lnTo>
                  <a:pt x="218314" y="117335"/>
                </a:lnTo>
                <a:lnTo>
                  <a:pt x="219993" y="114174"/>
                </a:lnTo>
                <a:lnTo>
                  <a:pt x="79924" y="114174"/>
                </a:lnTo>
                <a:lnTo>
                  <a:pt x="79924" y="63610"/>
                </a:lnTo>
                <a:lnTo>
                  <a:pt x="229765" y="63610"/>
                </a:lnTo>
                <a:lnTo>
                  <a:pt x="225506" y="42835"/>
                </a:lnTo>
                <a:lnTo>
                  <a:pt x="206794" y="19419"/>
                </a:lnTo>
                <a:lnTo>
                  <a:pt x="177151" y="4950"/>
                </a:lnTo>
                <a:lnTo>
                  <a:pt x="137838" y="0"/>
                </a:lnTo>
                <a:close/>
              </a:path>
              <a:path w="238759" h="287655">
                <a:moveTo>
                  <a:pt x="226884" y="170853"/>
                </a:moveTo>
                <a:lnTo>
                  <a:pt x="126017" y="170853"/>
                </a:lnTo>
                <a:lnTo>
                  <a:pt x="139044" y="172591"/>
                </a:lnTo>
                <a:lnTo>
                  <a:pt x="148634" y="177731"/>
                </a:lnTo>
                <a:lnTo>
                  <a:pt x="154556" y="186159"/>
                </a:lnTo>
                <a:lnTo>
                  <a:pt x="156581" y="197763"/>
                </a:lnTo>
                <a:lnTo>
                  <a:pt x="154676" y="208937"/>
                </a:lnTo>
                <a:lnTo>
                  <a:pt x="148986" y="216827"/>
                </a:lnTo>
                <a:lnTo>
                  <a:pt x="139552" y="221507"/>
                </a:lnTo>
                <a:lnTo>
                  <a:pt x="126414" y="223050"/>
                </a:lnTo>
                <a:lnTo>
                  <a:pt x="235853" y="223050"/>
                </a:lnTo>
                <a:lnTo>
                  <a:pt x="238558" y="209187"/>
                </a:lnTo>
                <a:lnTo>
                  <a:pt x="234772" y="185680"/>
                </a:lnTo>
                <a:lnTo>
                  <a:pt x="226884" y="170853"/>
                </a:lnTo>
                <a:close/>
              </a:path>
              <a:path w="238759" h="287655">
                <a:moveTo>
                  <a:pt x="229765" y="63610"/>
                </a:moveTo>
                <a:lnTo>
                  <a:pt x="120289" y="63610"/>
                </a:lnTo>
                <a:lnTo>
                  <a:pt x="133266" y="65216"/>
                </a:lnTo>
                <a:lnTo>
                  <a:pt x="142726" y="70033"/>
                </a:lnTo>
                <a:lnTo>
                  <a:pt x="148513" y="78059"/>
                </a:lnTo>
                <a:lnTo>
                  <a:pt x="150477" y="89295"/>
                </a:lnTo>
                <a:lnTo>
                  <a:pt x="148513" y="100237"/>
                </a:lnTo>
                <a:lnTo>
                  <a:pt x="142726" y="108005"/>
                </a:lnTo>
                <a:lnTo>
                  <a:pt x="133266" y="112638"/>
                </a:lnTo>
                <a:lnTo>
                  <a:pt x="120289" y="114174"/>
                </a:lnTo>
                <a:lnTo>
                  <a:pt x="219993" y="114174"/>
                </a:lnTo>
                <a:lnTo>
                  <a:pt x="228399" y="98350"/>
                </a:lnTo>
                <a:lnTo>
                  <a:pt x="232024" y="74626"/>
                </a:lnTo>
                <a:lnTo>
                  <a:pt x="229765" y="63610"/>
                </a:lnTo>
                <a:close/>
              </a:path>
            </a:pathLst>
          </a:custGeom>
          <a:solidFill>
            <a:srgbClr val="00002E"/>
          </a:solidFill>
        </p:spPr>
        <p:txBody>
          <a:bodyPr wrap="square" lIns="0" tIns="0" rIns="0" bIns="0" rtlCol="0"/>
          <a:lstStyle/>
          <a:p>
            <a:endParaRPr/>
          </a:p>
        </p:txBody>
      </p:sp>
      <p:sp>
        <p:nvSpPr>
          <p:cNvPr id="16" name="object 16"/>
          <p:cNvSpPr/>
          <p:nvPr/>
        </p:nvSpPr>
        <p:spPr>
          <a:xfrm>
            <a:off x="860861" y="647775"/>
            <a:ext cx="247650" cy="290830"/>
          </a:xfrm>
          <a:custGeom>
            <a:avLst/>
            <a:gdLst/>
            <a:ahLst/>
            <a:cxnLst/>
            <a:rect l="l" t="t" r="r" b="b"/>
            <a:pathLst>
              <a:path w="247650" h="290830">
                <a:moveTo>
                  <a:pt x="247510" y="0"/>
                </a:moveTo>
                <a:lnTo>
                  <a:pt x="167596" y="0"/>
                </a:lnTo>
                <a:lnTo>
                  <a:pt x="167596" y="166780"/>
                </a:lnTo>
                <a:lnTo>
                  <a:pt x="164895" y="186920"/>
                </a:lnTo>
                <a:lnTo>
                  <a:pt x="156687" y="202204"/>
                </a:lnTo>
                <a:lnTo>
                  <a:pt x="142819" y="211906"/>
                </a:lnTo>
                <a:lnTo>
                  <a:pt x="123137" y="215302"/>
                </a:lnTo>
                <a:lnTo>
                  <a:pt x="103595" y="211906"/>
                </a:lnTo>
                <a:lnTo>
                  <a:pt x="90014" y="202204"/>
                </a:lnTo>
                <a:lnTo>
                  <a:pt x="82089" y="186920"/>
                </a:lnTo>
                <a:lnTo>
                  <a:pt x="79515" y="166780"/>
                </a:lnTo>
                <a:lnTo>
                  <a:pt x="79515" y="0"/>
                </a:lnTo>
                <a:lnTo>
                  <a:pt x="0" y="0"/>
                </a:lnTo>
                <a:lnTo>
                  <a:pt x="0" y="166780"/>
                </a:lnTo>
                <a:lnTo>
                  <a:pt x="9238" y="220663"/>
                </a:lnTo>
                <a:lnTo>
                  <a:pt x="34763" y="259290"/>
                </a:lnTo>
                <a:lnTo>
                  <a:pt x="73284" y="282548"/>
                </a:lnTo>
                <a:lnTo>
                  <a:pt x="121514" y="290326"/>
                </a:lnTo>
                <a:lnTo>
                  <a:pt x="170272" y="282548"/>
                </a:lnTo>
                <a:lnTo>
                  <a:pt x="210353" y="259290"/>
                </a:lnTo>
                <a:lnTo>
                  <a:pt x="237514" y="220663"/>
                </a:lnTo>
                <a:lnTo>
                  <a:pt x="247510" y="166780"/>
                </a:lnTo>
                <a:lnTo>
                  <a:pt x="247510" y="0"/>
                </a:lnTo>
                <a:close/>
              </a:path>
            </a:pathLst>
          </a:custGeom>
          <a:solidFill>
            <a:srgbClr val="00002E"/>
          </a:solidFill>
        </p:spPr>
        <p:txBody>
          <a:bodyPr wrap="square" lIns="0" tIns="0" rIns="0" bIns="0" rtlCol="0"/>
          <a:lstStyle/>
          <a:p>
            <a:endParaRPr/>
          </a:p>
        </p:txBody>
      </p:sp>
      <p:sp>
        <p:nvSpPr>
          <p:cNvPr id="18" name="object 18"/>
          <p:cNvSpPr/>
          <p:nvPr/>
        </p:nvSpPr>
        <p:spPr>
          <a:xfrm>
            <a:off x="572370" y="1388596"/>
            <a:ext cx="90805" cy="287655"/>
          </a:xfrm>
          <a:custGeom>
            <a:avLst/>
            <a:gdLst/>
            <a:ahLst/>
            <a:cxnLst/>
            <a:rect l="l" t="t" r="r" b="b"/>
            <a:pathLst>
              <a:path w="90804" h="287655">
                <a:moveTo>
                  <a:pt x="90635" y="0"/>
                </a:moveTo>
                <a:lnTo>
                  <a:pt x="0" y="0"/>
                </a:lnTo>
                <a:lnTo>
                  <a:pt x="0" y="287478"/>
                </a:lnTo>
                <a:lnTo>
                  <a:pt x="90635" y="287478"/>
                </a:lnTo>
                <a:lnTo>
                  <a:pt x="90635" y="0"/>
                </a:lnTo>
                <a:close/>
              </a:path>
            </a:pathLst>
          </a:custGeom>
          <a:solidFill>
            <a:srgbClr val="00002E"/>
          </a:solidFill>
        </p:spPr>
        <p:txBody>
          <a:bodyPr wrap="square" lIns="0" tIns="0" rIns="0" bIns="0" rtlCol="0"/>
          <a:lstStyle/>
          <a:p>
            <a:endParaRPr/>
          </a:p>
        </p:txBody>
      </p:sp>
      <p:pic>
        <p:nvPicPr>
          <p:cNvPr id="19" name="object 19"/>
          <p:cNvPicPr/>
          <p:nvPr/>
        </p:nvPicPr>
        <p:blipFill>
          <a:blip r:embed="rId5" cstate="print"/>
          <a:stretch>
            <a:fillRect/>
          </a:stretch>
        </p:blipFill>
        <p:spPr>
          <a:xfrm>
            <a:off x="523545" y="1578426"/>
            <a:ext cx="97641" cy="97651"/>
          </a:xfrm>
          <a:prstGeom prst="rect">
            <a:avLst/>
          </a:prstGeom>
        </p:spPr>
      </p:pic>
      <p:sp>
        <p:nvSpPr>
          <p:cNvPr id="20" name="object 20"/>
          <p:cNvSpPr/>
          <p:nvPr/>
        </p:nvSpPr>
        <p:spPr>
          <a:xfrm>
            <a:off x="658937" y="1388592"/>
            <a:ext cx="301625" cy="287655"/>
          </a:xfrm>
          <a:custGeom>
            <a:avLst/>
            <a:gdLst/>
            <a:ahLst/>
            <a:cxnLst/>
            <a:rect l="l" t="t" r="r" b="b"/>
            <a:pathLst>
              <a:path w="301625" h="287655">
                <a:moveTo>
                  <a:pt x="196957" y="0"/>
                </a:moveTo>
                <a:lnTo>
                  <a:pt x="104782" y="0"/>
                </a:lnTo>
                <a:lnTo>
                  <a:pt x="0" y="287478"/>
                </a:lnTo>
                <a:lnTo>
                  <a:pt x="83986" y="287478"/>
                </a:lnTo>
                <a:lnTo>
                  <a:pt x="99494" y="240589"/>
                </a:lnTo>
                <a:lnTo>
                  <a:pt x="284316" y="240589"/>
                </a:lnTo>
                <a:lnTo>
                  <a:pt x="262104" y="179418"/>
                </a:lnTo>
                <a:lnTo>
                  <a:pt x="119881" y="179418"/>
                </a:lnTo>
                <a:lnTo>
                  <a:pt x="150456" y="86447"/>
                </a:lnTo>
                <a:lnTo>
                  <a:pt x="228346" y="86447"/>
                </a:lnTo>
                <a:lnTo>
                  <a:pt x="196957" y="0"/>
                </a:lnTo>
                <a:close/>
              </a:path>
              <a:path w="301625" h="287655">
                <a:moveTo>
                  <a:pt x="284316" y="240589"/>
                </a:moveTo>
                <a:lnTo>
                  <a:pt x="201438" y="240589"/>
                </a:lnTo>
                <a:lnTo>
                  <a:pt x="216925" y="287478"/>
                </a:lnTo>
                <a:lnTo>
                  <a:pt x="301341" y="287478"/>
                </a:lnTo>
                <a:lnTo>
                  <a:pt x="284316" y="240589"/>
                </a:lnTo>
                <a:close/>
              </a:path>
              <a:path w="301625" h="287655">
                <a:moveTo>
                  <a:pt x="228346" y="86447"/>
                </a:moveTo>
                <a:lnTo>
                  <a:pt x="150456" y="86447"/>
                </a:lnTo>
                <a:lnTo>
                  <a:pt x="181449" y="179418"/>
                </a:lnTo>
                <a:lnTo>
                  <a:pt x="262104" y="179418"/>
                </a:lnTo>
                <a:lnTo>
                  <a:pt x="228346" y="86447"/>
                </a:lnTo>
                <a:close/>
              </a:path>
            </a:pathLst>
          </a:custGeom>
          <a:solidFill>
            <a:srgbClr val="00002E"/>
          </a:solidFill>
        </p:spPr>
        <p:txBody>
          <a:bodyPr wrap="square" lIns="0" tIns="0" rIns="0" bIns="0" rtlCol="0"/>
          <a:lstStyle/>
          <a:p>
            <a:endParaRPr/>
          </a:p>
        </p:txBody>
      </p:sp>
      <p:sp>
        <p:nvSpPr>
          <p:cNvPr id="21" name="object 21"/>
          <p:cNvSpPr/>
          <p:nvPr/>
        </p:nvSpPr>
        <p:spPr>
          <a:xfrm>
            <a:off x="527037" y="1021149"/>
            <a:ext cx="146685" cy="284480"/>
          </a:xfrm>
          <a:custGeom>
            <a:avLst/>
            <a:gdLst/>
            <a:ahLst/>
            <a:cxnLst/>
            <a:rect l="l" t="t" r="r" b="b"/>
            <a:pathLst>
              <a:path w="146684" h="284480">
                <a:moveTo>
                  <a:pt x="146672" y="0"/>
                </a:moveTo>
                <a:lnTo>
                  <a:pt x="0" y="0"/>
                </a:lnTo>
                <a:lnTo>
                  <a:pt x="0" y="15240"/>
                </a:lnTo>
                <a:lnTo>
                  <a:pt x="0" y="134620"/>
                </a:lnTo>
                <a:lnTo>
                  <a:pt x="0" y="149860"/>
                </a:lnTo>
                <a:lnTo>
                  <a:pt x="0" y="284480"/>
                </a:lnTo>
                <a:lnTo>
                  <a:pt x="18237" y="284480"/>
                </a:lnTo>
                <a:lnTo>
                  <a:pt x="18237" y="149860"/>
                </a:lnTo>
                <a:lnTo>
                  <a:pt x="130467" y="149860"/>
                </a:lnTo>
                <a:lnTo>
                  <a:pt x="130467" y="134620"/>
                </a:lnTo>
                <a:lnTo>
                  <a:pt x="18237" y="134620"/>
                </a:lnTo>
                <a:lnTo>
                  <a:pt x="18237" y="15240"/>
                </a:lnTo>
                <a:lnTo>
                  <a:pt x="146672" y="15240"/>
                </a:lnTo>
                <a:lnTo>
                  <a:pt x="146672" y="0"/>
                </a:lnTo>
                <a:close/>
              </a:path>
            </a:pathLst>
          </a:custGeom>
          <a:solidFill>
            <a:srgbClr val="00002E"/>
          </a:solidFill>
        </p:spPr>
        <p:txBody>
          <a:bodyPr wrap="square" lIns="0" tIns="0" rIns="0" bIns="0" rtlCol="0"/>
          <a:lstStyle/>
          <a:p>
            <a:endParaRPr/>
          </a:p>
        </p:txBody>
      </p:sp>
      <p:sp>
        <p:nvSpPr>
          <p:cNvPr id="22" name="object 22"/>
          <p:cNvSpPr/>
          <p:nvPr/>
        </p:nvSpPr>
        <p:spPr>
          <a:xfrm>
            <a:off x="721880" y="1021149"/>
            <a:ext cx="435609" cy="284480"/>
          </a:xfrm>
          <a:custGeom>
            <a:avLst/>
            <a:gdLst/>
            <a:ahLst/>
            <a:cxnLst/>
            <a:rect l="l" t="t" r="r" b="b"/>
            <a:pathLst>
              <a:path w="435609" h="284480">
                <a:moveTo>
                  <a:pt x="175437" y="284416"/>
                </a:moveTo>
                <a:lnTo>
                  <a:pt x="101866" y="163271"/>
                </a:lnTo>
                <a:lnTo>
                  <a:pt x="100888" y="161658"/>
                </a:lnTo>
                <a:lnTo>
                  <a:pt x="132499" y="152196"/>
                </a:lnTo>
                <a:lnTo>
                  <a:pt x="138125" y="147878"/>
                </a:lnTo>
                <a:lnTo>
                  <a:pt x="155028" y="134912"/>
                </a:lnTo>
                <a:lnTo>
                  <a:pt x="168516" y="110947"/>
                </a:lnTo>
                <a:lnTo>
                  <a:pt x="172999" y="81432"/>
                </a:lnTo>
                <a:lnTo>
                  <a:pt x="167424" y="48882"/>
                </a:lnTo>
                <a:lnTo>
                  <a:pt x="153962" y="28714"/>
                </a:lnTo>
                <a:lnTo>
                  <a:pt x="153962" y="81432"/>
                </a:lnTo>
                <a:lnTo>
                  <a:pt x="149606" y="107873"/>
                </a:lnTo>
                <a:lnTo>
                  <a:pt x="136080" y="128930"/>
                </a:lnTo>
                <a:lnTo>
                  <a:pt x="112763" y="142849"/>
                </a:lnTo>
                <a:lnTo>
                  <a:pt x="79006" y="147878"/>
                </a:lnTo>
                <a:lnTo>
                  <a:pt x="18237" y="147878"/>
                </a:lnTo>
                <a:lnTo>
                  <a:pt x="18237" y="16205"/>
                </a:lnTo>
                <a:lnTo>
                  <a:pt x="78193" y="16205"/>
                </a:lnTo>
                <a:lnTo>
                  <a:pt x="113118" y="20751"/>
                </a:lnTo>
                <a:lnTo>
                  <a:pt x="136601" y="33782"/>
                </a:lnTo>
                <a:lnTo>
                  <a:pt x="149821" y="54317"/>
                </a:lnTo>
                <a:lnTo>
                  <a:pt x="153962" y="81432"/>
                </a:lnTo>
                <a:lnTo>
                  <a:pt x="153962" y="28714"/>
                </a:lnTo>
                <a:lnTo>
                  <a:pt x="150215" y="23088"/>
                </a:lnTo>
                <a:lnTo>
                  <a:pt x="138252" y="16205"/>
                </a:lnTo>
                <a:lnTo>
                  <a:pt x="120700" y="6108"/>
                </a:lnTo>
                <a:lnTo>
                  <a:pt x="78193" y="0"/>
                </a:lnTo>
                <a:lnTo>
                  <a:pt x="0" y="0"/>
                </a:lnTo>
                <a:lnTo>
                  <a:pt x="0" y="284416"/>
                </a:lnTo>
                <a:lnTo>
                  <a:pt x="18237" y="284416"/>
                </a:lnTo>
                <a:lnTo>
                  <a:pt x="18237" y="163271"/>
                </a:lnTo>
                <a:lnTo>
                  <a:pt x="80632" y="163271"/>
                </a:lnTo>
                <a:lnTo>
                  <a:pt x="153555" y="284416"/>
                </a:lnTo>
                <a:lnTo>
                  <a:pt x="175437" y="284416"/>
                </a:lnTo>
                <a:close/>
              </a:path>
              <a:path w="435609" h="284480">
                <a:moveTo>
                  <a:pt x="435508" y="284416"/>
                </a:moveTo>
                <a:lnTo>
                  <a:pt x="408190" y="211480"/>
                </a:lnTo>
                <a:lnTo>
                  <a:pt x="402424" y="196088"/>
                </a:lnTo>
                <a:lnTo>
                  <a:pt x="382841" y="143814"/>
                </a:lnTo>
                <a:lnTo>
                  <a:pt x="382841" y="196088"/>
                </a:lnTo>
                <a:lnTo>
                  <a:pt x="259283" y="196088"/>
                </a:lnTo>
                <a:lnTo>
                  <a:pt x="321259" y="30378"/>
                </a:lnTo>
                <a:lnTo>
                  <a:pt x="382841" y="196088"/>
                </a:lnTo>
                <a:lnTo>
                  <a:pt x="382841" y="143814"/>
                </a:lnTo>
                <a:lnTo>
                  <a:pt x="340347" y="30378"/>
                </a:lnTo>
                <a:lnTo>
                  <a:pt x="331393" y="6489"/>
                </a:lnTo>
                <a:lnTo>
                  <a:pt x="311137" y="6489"/>
                </a:lnTo>
                <a:lnTo>
                  <a:pt x="206603" y="284416"/>
                </a:lnTo>
                <a:lnTo>
                  <a:pt x="226466" y="284416"/>
                </a:lnTo>
                <a:lnTo>
                  <a:pt x="253606" y="211480"/>
                </a:lnTo>
                <a:lnTo>
                  <a:pt x="388518" y="211480"/>
                </a:lnTo>
                <a:lnTo>
                  <a:pt x="415658" y="284416"/>
                </a:lnTo>
                <a:lnTo>
                  <a:pt x="435508" y="284416"/>
                </a:lnTo>
                <a:close/>
              </a:path>
            </a:pathLst>
          </a:custGeom>
          <a:solidFill>
            <a:srgbClr val="00002E"/>
          </a:solidFill>
        </p:spPr>
        <p:txBody>
          <a:bodyPr wrap="square" lIns="0" tIns="0" rIns="0" bIns="0" rtlCol="0"/>
          <a:lstStyle/>
          <a:p>
            <a:endParaRPr/>
          </a:p>
        </p:txBody>
      </p:sp>
      <p:sp>
        <p:nvSpPr>
          <p:cNvPr id="23" name="object 23"/>
          <p:cNvSpPr/>
          <p:nvPr/>
        </p:nvSpPr>
        <p:spPr>
          <a:xfrm>
            <a:off x="1203150" y="1021544"/>
            <a:ext cx="203835" cy="284480"/>
          </a:xfrm>
          <a:custGeom>
            <a:avLst/>
            <a:gdLst/>
            <a:ahLst/>
            <a:cxnLst/>
            <a:rect l="l" t="t" r="r" b="b"/>
            <a:pathLst>
              <a:path w="203834" h="284480">
                <a:moveTo>
                  <a:pt x="203386" y="0"/>
                </a:moveTo>
                <a:lnTo>
                  <a:pt x="185156" y="0"/>
                </a:lnTo>
                <a:lnTo>
                  <a:pt x="185156" y="253625"/>
                </a:lnTo>
                <a:lnTo>
                  <a:pt x="18229" y="0"/>
                </a:lnTo>
                <a:lnTo>
                  <a:pt x="0" y="0"/>
                </a:lnTo>
                <a:lnTo>
                  <a:pt x="0" y="284012"/>
                </a:lnTo>
                <a:lnTo>
                  <a:pt x="18229" y="284012"/>
                </a:lnTo>
                <a:lnTo>
                  <a:pt x="18229" y="29580"/>
                </a:lnTo>
                <a:lnTo>
                  <a:pt x="185156" y="284012"/>
                </a:lnTo>
                <a:lnTo>
                  <a:pt x="203386" y="284012"/>
                </a:lnTo>
                <a:lnTo>
                  <a:pt x="203386" y="0"/>
                </a:lnTo>
                <a:close/>
              </a:path>
            </a:pathLst>
          </a:custGeom>
          <a:solidFill>
            <a:srgbClr val="00002E"/>
          </a:solidFill>
        </p:spPr>
        <p:txBody>
          <a:bodyPr wrap="square" lIns="0" tIns="0" rIns="0" bIns="0" rtlCol="0"/>
          <a:lstStyle/>
          <a:p>
            <a:endParaRPr/>
          </a:p>
        </p:txBody>
      </p:sp>
      <p:sp>
        <p:nvSpPr>
          <p:cNvPr id="25" name="object 25"/>
          <p:cNvSpPr txBox="1">
            <a:spLocks noGrp="1"/>
          </p:cNvSpPr>
          <p:nvPr>
            <p:ph type="sldNum" sz="quarter" idx="7"/>
          </p:nvPr>
        </p:nvSpPr>
        <p:spPr>
          <a:xfrm>
            <a:off x="19042541" y="10293239"/>
            <a:ext cx="464819" cy="435376"/>
          </a:xfrm>
          <a:prstGeom prst="rect">
            <a:avLst/>
          </a:prstGeom>
        </p:spPr>
        <p:txBody>
          <a:bodyPr vert="horz" wrap="square" lIns="0" tIns="50165" rIns="0" bIns="0" rtlCol="0">
            <a:spAutoFit/>
          </a:bodyPr>
          <a:lstStyle/>
          <a:p>
            <a:pPr marL="38100">
              <a:lnSpc>
                <a:spcPct val="100000"/>
              </a:lnSpc>
              <a:spcBef>
                <a:spcPts val="395"/>
              </a:spcBef>
            </a:pPr>
            <a:fld id="{81D60167-4931-47E6-BA6A-407CBD079E47}" type="slidenum">
              <a:rPr spc="-5" dirty="0">
                <a:solidFill>
                  <a:schemeClr val="bg1"/>
                </a:solidFill>
              </a:rPr>
              <a:t>10</a:t>
            </a:fld>
            <a:endParaRPr spc="-5" dirty="0">
              <a:solidFill>
                <a:schemeClr val="bg1"/>
              </a:solidFill>
            </a:endParaRPr>
          </a:p>
        </p:txBody>
      </p:sp>
      <p:sp>
        <p:nvSpPr>
          <p:cNvPr id="2" name="object 24">
            <a:extLst>
              <a:ext uri="{FF2B5EF4-FFF2-40B4-BE49-F238E27FC236}">
                <a16:creationId xmlns:a16="http://schemas.microsoft.com/office/drawing/2014/main" id="{2816E46D-9882-31FC-01AC-D574F3FC7988}"/>
              </a:ext>
            </a:extLst>
          </p:cNvPr>
          <p:cNvSpPr txBox="1">
            <a:spLocks/>
          </p:cNvSpPr>
          <p:nvPr/>
        </p:nvSpPr>
        <p:spPr>
          <a:xfrm>
            <a:off x="19042541" y="10337166"/>
            <a:ext cx="464819" cy="575309"/>
          </a:xfrm>
          <a:prstGeom prst="rect">
            <a:avLst/>
          </a:prstGeom>
        </p:spPr>
        <p:txBody>
          <a:bodyPr vert="horz" wrap="square" lIns="0" tIns="50165" rIns="0" bIns="0" rtlCol="0">
            <a:spAutoFit/>
          </a:bodyPr>
          <a:lstStyle>
            <a:defPPr>
              <a:defRPr lang="fr-FR"/>
            </a:defPPr>
            <a:lvl1pPr marL="0" algn="l" defTabSz="914400" rtl="0" eaLnBrk="1" latinLnBrk="0" hangingPunct="1">
              <a:defRPr sz="2500" b="1" i="0" kern="1200">
                <a:solidFill>
                  <a:srgbClr val="00002E"/>
                </a:solidFill>
                <a:latin typeface="Poppins-ExtraBold"/>
                <a:ea typeface="+mn-ea"/>
                <a:cs typeface="Poppins-Extra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395"/>
              </a:spcBef>
            </a:pPr>
            <a:fld id="{81D60167-4931-47E6-BA6A-407CBD079E47}" type="slidenum">
              <a:rPr lang="fr-FR" spc="-5" smtClean="0"/>
              <a:pPr marL="38100">
                <a:spcBef>
                  <a:spcPts val="395"/>
                </a:spcBef>
              </a:pPr>
              <a:t>10</a:t>
            </a:fld>
            <a:endParaRPr lang="fr-FR" spc="-5" dirty="0"/>
          </a:p>
        </p:txBody>
      </p:sp>
      <p:sp>
        <p:nvSpPr>
          <p:cNvPr id="3" name="Espace réservé du pied de page 2">
            <a:extLst>
              <a:ext uri="{FF2B5EF4-FFF2-40B4-BE49-F238E27FC236}">
                <a16:creationId xmlns:a16="http://schemas.microsoft.com/office/drawing/2014/main" id="{4C2F2B60-638B-F685-B5E9-2BC6848EF84C}"/>
              </a:ext>
            </a:extLst>
          </p:cNvPr>
          <p:cNvSpPr>
            <a:spLocks noGrp="1"/>
          </p:cNvSpPr>
          <p:nvPr>
            <p:ph type="ftr" sz="quarter" idx="5"/>
          </p:nvPr>
        </p:nvSpPr>
        <p:spPr/>
        <p:txBody>
          <a:bodyPr/>
          <a:lstStyle/>
          <a:p>
            <a:pPr marL="12700">
              <a:lnSpc>
                <a:spcPct val="100000"/>
              </a:lnSpc>
              <a:spcBef>
                <a:spcPts val="395"/>
              </a:spcBef>
            </a:pPr>
            <a:endParaRPr lang="fr-FR" sz="1600" dirty="0">
              <a:latin typeface="Poppins"/>
              <a:cs typeface="Poppins"/>
            </a:endParaRPr>
          </a:p>
        </p:txBody>
      </p:sp>
      <p:sp>
        <p:nvSpPr>
          <p:cNvPr id="5" name="ZoneTexte 4">
            <a:extLst>
              <a:ext uri="{FF2B5EF4-FFF2-40B4-BE49-F238E27FC236}">
                <a16:creationId xmlns:a16="http://schemas.microsoft.com/office/drawing/2014/main" id="{34BFE4E2-4222-E448-804B-8ACD01F3CC1C}"/>
              </a:ext>
            </a:extLst>
          </p:cNvPr>
          <p:cNvSpPr txBox="1"/>
          <p:nvPr/>
        </p:nvSpPr>
        <p:spPr>
          <a:xfrm>
            <a:off x="939684" y="1790116"/>
            <a:ext cx="18381066" cy="10618291"/>
          </a:xfrm>
          <a:prstGeom prst="rect">
            <a:avLst/>
          </a:prstGeom>
          <a:noFill/>
        </p:spPr>
        <p:txBody>
          <a:bodyPr wrap="square">
            <a:spAutoFit/>
          </a:bodyPr>
          <a:lstStyle/>
          <a:p>
            <a:r>
              <a:rPr lang="fr-FR" sz="3600" b="1" dirty="0"/>
              <a:t>Recrutement amélioré </a:t>
            </a:r>
            <a:r>
              <a:rPr lang="fr-FR" sz="3600" dirty="0"/>
              <a:t>: L’IA générative peut aider à identifier les meilleurs candidats en analysant les CV, les profils en ligne, les données d’entretiens, etc. De plus, elle introduit un changement de posture du recruteur qui doit s’adapter à de nouvelles formes de candidature.</a:t>
            </a:r>
          </a:p>
          <a:p>
            <a:endParaRPr lang="fr-FR" sz="3600" dirty="0"/>
          </a:p>
          <a:p>
            <a:r>
              <a:rPr lang="fr-FR" sz="3600" b="1" dirty="0"/>
              <a:t>Gestion des talents</a:t>
            </a:r>
            <a:r>
              <a:rPr lang="fr-FR" sz="3600" dirty="0"/>
              <a:t>: L’IA générative peut aider à identifier les talents internes et à recommander des plans de développement adaptés à chaque employé.</a:t>
            </a:r>
          </a:p>
          <a:p>
            <a:endParaRPr lang="fr-FR" sz="3600" dirty="0"/>
          </a:p>
          <a:p>
            <a:r>
              <a:rPr lang="fr-FR" sz="3600" b="1" dirty="0"/>
              <a:t>Formation personnalisée</a:t>
            </a:r>
            <a:r>
              <a:rPr lang="fr-FR" sz="3600" dirty="0"/>
              <a:t>: L’IA générative peut fournir des recommandations personnalisées pour la formation et le développement professionnel des employés.</a:t>
            </a:r>
          </a:p>
          <a:p>
            <a:endParaRPr lang="fr-FR" sz="3600" dirty="0"/>
          </a:p>
          <a:p>
            <a:r>
              <a:rPr lang="fr-FR" sz="3600" b="1" dirty="0"/>
              <a:t>Amélioration de l’expérience des collaborateurs</a:t>
            </a:r>
            <a:r>
              <a:rPr lang="fr-FR" sz="3600" dirty="0"/>
              <a:t>: L’IA générative peut être utilisée pour automatiser les processus administratifs, tels que la gestion des congés et des horaires de travail.</a:t>
            </a:r>
          </a:p>
          <a:p>
            <a:endParaRPr lang="fr-FR" sz="3600" dirty="0"/>
          </a:p>
          <a:p>
            <a:r>
              <a:rPr lang="fr-FR" sz="3600" b="1" dirty="0"/>
              <a:t>Support “administratif et rédactionnel”: </a:t>
            </a:r>
            <a:r>
              <a:rPr lang="fr-FR" sz="3600" dirty="0"/>
              <a:t>rédaction des offres d’emploi, des job descriptions, des messages dans le but de contacter des candidats, de réponses plus personnalisées, rédiger des e-mails d’encouragement et de remerciement pour les salariés, support pour rédiger des nouveaux règlements ( ex accord sur le travail à distance)</a:t>
            </a:r>
          </a:p>
          <a:p>
            <a:endParaRPr lang="fr-FR" sz="3600" b="1" dirty="0"/>
          </a:p>
          <a:p>
            <a:endParaRPr lang="fr-FR" sz="3600" b="1" dirty="0"/>
          </a:p>
        </p:txBody>
      </p:sp>
    </p:spTree>
    <p:extLst>
      <p:ext uri="{BB962C8B-B14F-4D97-AF65-F5344CB8AC3E}">
        <p14:creationId xmlns:p14="http://schemas.microsoft.com/office/powerpoint/2010/main" val="3144182319"/>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2423614" y="61312"/>
            <a:ext cx="18115326" cy="1913984"/>
          </a:xfrm>
          <a:prstGeom prst="rect">
            <a:avLst/>
          </a:prstGeom>
        </p:spPr>
        <p:txBody>
          <a:bodyPr vert="horz" wrap="square" lIns="0" tIns="249554" rIns="0" bIns="0" rtlCol="0">
            <a:spAutoFit/>
          </a:bodyPr>
          <a:lstStyle/>
          <a:p>
            <a:pPr marL="12700">
              <a:lnSpc>
                <a:spcPct val="100000"/>
              </a:lnSpc>
              <a:spcBef>
                <a:spcPts val="1964"/>
              </a:spcBef>
            </a:pPr>
            <a:r>
              <a:rPr lang="fr-FR" sz="5400" b="1" spc="80" dirty="0">
                <a:solidFill>
                  <a:srgbClr val="A3002E"/>
                </a:solidFill>
                <a:latin typeface="Poppins-ExtraBold"/>
                <a:cs typeface="Poppins"/>
              </a:rPr>
              <a:t>Évaluation de l’apport de </a:t>
            </a:r>
            <a:r>
              <a:rPr lang="fr-FR" sz="5400" b="1" spc="80" dirty="0" err="1">
                <a:solidFill>
                  <a:srgbClr val="A3002E"/>
                </a:solidFill>
                <a:latin typeface="Poppins-ExtraBold"/>
                <a:cs typeface="Poppins"/>
              </a:rPr>
              <a:t>ChatGPT</a:t>
            </a:r>
            <a:r>
              <a:rPr lang="fr-FR" sz="5400" b="1" spc="80" dirty="0">
                <a:solidFill>
                  <a:srgbClr val="A3002E"/>
                </a:solidFill>
                <a:latin typeface="Poppins-ExtraBold"/>
                <a:cs typeface="Poppins"/>
              </a:rPr>
              <a:t> sur quelques cas d’usage</a:t>
            </a:r>
          </a:p>
        </p:txBody>
      </p:sp>
      <p:pic>
        <p:nvPicPr>
          <p:cNvPr id="11" name="object 11"/>
          <p:cNvPicPr/>
          <p:nvPr/>
        </p:nvPicPr>
        <p:blipFill>
          <a:blip r:embed="rId3" cstate="print"/>
          <a:stretch>
            <a:fillRect/>
          </a:stretch>
        </p:blipFill>
        <p:spPr>
          <a:xfrm>
            <a:off x="18901180" y="10507662"/>
            <a:ext cx="83076" cy="83076"/>
          </a:xfrm>
          <a:prstGeom prst="rect">
            <a:avLst/>
          </a:prstGeom>
        </p:spPr>
      </p:pic>
      <p:sp>
        <p:nvSpPr>
          <p:cNvPr id="12" name="object 12"/>
          <p:cNvSpPr/>
          <p:nvPr/>
        </p:nvSpPr>
        <p:spPr>
          <a:xfrm>
            <a:off x="1462011" y="1018304"/>
            <a:ext cx="467359" cy="290195"/>
          </a:xfrm>
          <a:custGeom>
            <a:avLst/>
            <a:gdLst/>
            <a:ahLst/>
            <a:cxnLst/>
            <a:rect l="l" t="t" r="r" b="b"/>
            <a:pathLst>
              <a:path w="467360" h="290194">
                <a:moveTo>
                  <a:pt x="266179" y="86309"/>
                </a:moveTo>
                <a:lnTo>
                  <a:pt x="246532" y="50431"/>
                </a:lnTo>
                <a:lnTo>
                  <a:pt x="218109" y="23253"/>
                </a:lnTo>
                <a:lnTo>
                  <a:pt x="181114" y="6019"/>
                </a:lnTo>
                <a:lnTo>
                  <a:pt x="135724" y="0"/>
                </a:lnTo>
                <a:lnTo>
                  <a:pt x="91732" y="6921"/>
                </a:lnTo>
                <a:lnTo>
                  <a:pt x="54343" y="26581"/>
                </a:lnTo>
                <a:lnTo>
                  <a:pt x="25361" y="57327"/>
                </a:lnTo>
                <a:lnTo>
                  <a:pt x="6642" y="97497"/>
                </a:lnTo>
                <a:lnTo>
                  <a:pt x="0" y="145453"/>
                </a:lnTo>
                <a:lnTo>
                  <a:pt x="6642" y="193014"/>
                </a:lnTo>
                <a:lnTo>
                  <a:pt x="25361" y="232956"/>
                </a:lnTo>
                <a:lnTo>
                  <a:pt x="54343" y="263575"/>
                </a:lnTo>
                <a:lnTo>
                  <a:pt x="91732" y="283184"/>
                </a:lnTo>
                <a:lnTo>
                  <a:pt x="135724" y="290106"/>
                </a:lnTo>
                <a:lnTo>
                  <a:pt x="181114" y="284073"/>
                </a:lnTo>
                <a:lnTo>
                  <a:pt x="218109" y="266852"/>
                </a:lnTo>
                <a:lnTo>
                  <a:pt x="246532" y="239674"/>
                </a:lnTo>
                <a:lnTo>
                  <a:pt x="266179" y="203796"/>
                </a:lnTo>
                <a:lnTo>
                  <a:pt x="245110" y="203796"/>
                </a:lnTo>
                <a:lnTo>
                  <a:pt x="229323" y="232181"/>
                </a:lnTo>
                <a:lnTo>
                  <a:pt x="205765" y="254342"/>
                </a:lnTo>
                <a:lnTo>
                  <a:pt x="174523" y="268757"/>
                </a:lnTo>
                <a:lnTo>
                  <a:pt x="135724" y="273888"/>
                </a:lnTo>
                <a:lnTo>
                  <a:pt x="89903" y="264985"/>
                </a:lnTo>
                <a:lnTo>
                  <a:pt x="52705" y="239458"/>
                </a:lnTo>
                <a:lnTo>
                  <a:pt x="27749" y="199021"/>
                </a:lnTo>
                <a:lnTo>
                  <a:pt x="18618" y="145453"/>
                </a:lnTo>
                <a:lnTo>
                  <a:pt x="27749" y="91249"/>
                </a:lnTo>
                <a:lnTo>
                  <a:pt x="52705" y="50596"/>
                </a:lnTo>
                <a:lnTo>
                  <a:pt x="89903" y="25069"/>
                </a:lnTo>
                <a:lnTo>
                  <a:pt x="135724" y="16217"/>
                </a:lnTo>
                <a:lnTo>
                  <a:pt x="174523" y="21348"/>
                </a:lnTo>
                <a:lnTo>
                  <a:pt x="205765" y="35763"/>
                </a:lnTo>
                <a:lnTo>
                  <a:pt x="229323" y="57924"/>
                </a:lnTo>
                <a:lnTo>
                  <a:pt x="245110" y="86309"/>
                </a:lnTo>
                <a:lnTo>
                  <a:pt x="266179" y="86309"/>
                </a:lnTo>
                <a:close/>
              </a:path>
              <a:path w="467360" h="290194">
                <a:moveTo>
                  <a:pt x="467093" y="2997"/>
                </a:moveTo>
                <a:lnTo>
                  <a:pt x="323265" y="2997"/>
                </a:lnTo>
                <a:lnTo>
                  <a:pt x="323265" y="18237"/>
                </a:lnTo>
                <a:lnTo>
                  <a:pt x="323265" y="136347"/>
                </a:lnTo>
                <a:lnTo>
                  <a:pt x="323265" y="152857"/>
                </a:lnTo>
                <a:lnTo>
                  <a:pt x="323265" y="272237"/>
                </a:lnTo>
                <a:lnTo>
                  <a:pt x="323265" y="287477"/>
                </a:lnTo>
                <a:lnTo>
                  <a:pt x="467093" y="287477"/>
                </a:lnTo>
                <a:lnTo>
                  <a:pt x="467093" y="272237"/>
                </a:lnTo>
                <a:lnTo>
                  <a:pt x="341490" y="272237"/>
                </a:lnTo>
                <a:lnTo>
                  <a:pt x="341490" y="152857"/>
                </a:lnTo>
                <a:lnTo>
                  <a:pt x="454939" y="152857"/>
                </a:lnTo>
                <a:lnTo>
                  <a:pt x="454939" y="136347"/>
                </a:lnTo>
                <a:lnTo>
                  <a:pt x="341490" y="136347"/>
                </a:lnTo>
                <a:lnTo>
                  <a:pt x="341490" y="18237"/>
                </a:lnTo>
                <a:lnTo>
                  <a:pt x="467093" y="18237"/>
                </a:lnTo>
                <a:lnTo>
                  <a:pt x="467093" y="2997"/>
                </a:lnTo>
                <a:close/>
              </a:path>
            </a:pathLst>
          </a:custGeom>
          <a:solidFill>
            <a:srgbClr val="00002E"/>
          </a:solidFill>
        </p:spPr>
        <p:txBody>
          <a:bodyPr wrap="square" lIns="0" tIns="0" rIns="0" bIns="0" rtlCol="0"/>
          <a:lstStyle/>
          <a:p>
            <a:endParaRPr/>
          </a:p>
        </p:txBody>
      </p:sp>
      <p:sp>
        <p:nvSpPr>
          <p:cNvPr id="13" name="object 13"/>
          <p:cNvSpPr/>
          <p:nvPr/>
        </p:nvSpPr>
        <p:spPr>
          <a:xfrm>
            <a:off x="2351114" y="647773"/>
            <a:ext cx="0" cy="1028700"/>
          </a:xfrm>
          <a:custGeom>
            <a:avLst/>
            <a:gdLst/>
            <a:ahLst/>
            <a:cxnLst/>
            <a:rect l="l" t="t" r="r" b="b"/>
            <a:pathLst>
              <a:path h="1028700">
                <a:moveTo>
                  <a:pt x="0" y="0"/>
                </a:moveTo>
                <a:lnTo>
                  <a:pt x="0" y="1028293"/>
                </a:lnTo>
              </a:path>
            </a:pathLst>
          </a:custGeom>
          <a:ln w="41213">
            <a:solidFill>
              <a:srgbClr val="A3002E"/>
            </a:solidFill>
          </a:ln>
        </p:spPr>
        <p:txBody>
          <a:bodyPr wrap="square" lIns="0" tIns="0" rIns="0" bIns="0" rtlCol="0"/>
          <a:lstStyle/>
          <a:p>
            <a:endParaRPr/>
          </a:p>
        </p:txBody>
      </p:sp>
      <p:sp>
        <p:nvSpPr>
          <p:cNvPr id="14" name="object 14"/>
          <p:cNvSpPr/>
          <p:nvPr/>
        </p:nvSpPr>
        <p:spPr>
          <a:xfrm>
            <a:off x="528778" y="647770"/>
            <a:ext cx="257810" cy="287655"/>
          </a:xfrm>
          <a:custGeom>
            <a:avLst/>
            <a:gdLst/>
            <a:ahLst/>
            <a:cxnLst/>
            <a:rect l="l" t="t" r="r" b="b"/>
            <a:pathLst>
              <a:path w="257809" h="287655">
                <a:moveTo>
                  <a:pt x="79924" y="0"/>
                </a:moveTo>
                <a:lnTo>
                  <a:pt x="0" y="0"/>
                </a:lnTo>
                <a:lnTo>
                  <a:pt x="0" y="287478"/>
                </a:lnTo>
                <a:lnTo>
                  <a:pt x="79924" y="287478"/>
                </a:lnTo>
                <a:lnTo>
                  <a:pt x="79924" y="220810"/>
                </a:lnTo>
                <a:lnTo>
                  <a:pt x="83754" y="201843"/>
                </a:lnTo>
                <a:lnTo>
                  <a:pt x="94198" y="186352"/>
                </a:lnTo>
                <a:lnTo>
                  <a:pt x="109688" y="175908"/>
                </a:lnTo>
                <a:lnTo>
                  <a:pt x="128655" y="172078"/>
                </a:lnTo>
                <a:lnTo>
                  <a:pt x="257301" y="172078"/>
                </a:lnTo>
                <a:lnTo>
                  <a:pt x="257301" y="108059"/>
                </a:lnTo>
                <a:lnTo>
                  <a:pt x="79924" y="108059"/>
                </a:lnTo>
                <a:lnTo>
                  <a:pt x="79924" y="0"/>
                </a:lnTo>
                <a:close/>
              </a:path>
              <a:path w="257809" h="287655">
                <a:moveTo>
                  <a:pt x="257301" y="172078"/>
                </a:moveTo>
                <a:lnTo>
                  <a:pt x="128655" y="172078"/>
                </a:lnTo>
                <a:lnTo>
                  <a:pt x="147622" y="175908"/>
                </a:lnTo>
                <a:lnTo>
                  <a:pt x="163112" y="186352"/>
                </a:lnTo>
                <a:lnTo>
                  <a:pt x="173557" y="201843"/>
                </a:lnTo>
                <a:lnTo>
                  <a:pt x="177387" y="220810"/>
                </a:lnTo>
                <a:lnTo>
                  <a:pt x="177387" y="287478"/>
                </a:lnTo>
                <a:lnTo>
                  <a:pt x="257301" y="287478"/>
                </a:lnTo>
                <a:lnTo>
                  <a:pt x="257301" y="172078"/>
                </a:lnTo>
                <a:close/>
              </a:path>
              <a:path w="257809" h="287655">
                <a:moveTo>
                  <a:pt x="128650" y="89659"/>
                </a:moveTo>
                <a:lnTo>
                  <a:pt x="102984" y="94259"/>
                </a:lnTo>
                <a:lnTo>
                  <a:pt x="79924" y="108059"/>
                </a:lnTo>
                <a:lnTo>
                  <a:pt x="177376" y="108059"/>
                </a:lnTo>
                <a:lnTo>
                  <a:pt x="154316" y="94259"/>
                </a:lnTo>
                <a:lnTo>
                  <a:pt x="128650" y="89659"/>
                </a:lnTo>
                <a:close/>
              </a:path>
              <a:path w="257809" h="287655">
                <a:moveTo>
                  <a:pt x="257301" y="0"/>
                </a:moveTo>
                <a:lnTo>
                  <a:pt x="177387" y="0"/>
                </a:lnTo>
                <a:lnTo>
                  <a:pt x="177387" y="108059"/>
                </a:lnTo>
                <a:lnTo>
                  <a:pt x="257301" y="108059"/>
                </a:lnTo>
                <a:lnTo>
                  <a:pt x="257301" y="0"/>
                </a:lnTo>
                <a:close/>
              </a:path>
            </a:pathLst>
          </a:custGeom>
          <a:solidFill>
            <a:srgbClr val="00002E"/>
          </a:solidFill>
        </p:spPr>
        <p:txBody>
          <a:bodyPr wrap="square" lIns="0" tIns="0" rIns="0" bIns="0" rtlCol="0"/>
          <a:lstStyle/>
          <a:p>
            <a:endParaRPr/>
          </a:p>
        </p:txBody>
      </p:sp>
      <p:sp>
        <p:nvSpPr>
          <p:cNvPr id="15" name="object 15"/>
          <p:cNvSpPr/>
          <p:nvPr/>
        </p:nvSpPr>
        <p:spPr>
          <a:xfrm>
            <a:off x="1183156" y="647775"/>
            <a:ext cx="238760" cy="287655"/>
          </a:xfrm>
          <a:custGeom>
            <a:avLst/>
            <a:gdLst/>
            <a:ahLst/>
            <a:cxnLst/>
            <a:rect l="l" t="t" r="r" b="b"/>
            <a:pathLst>
              <a:path w="238759" h="287655">
                <a:moveTo>
                  <a:pt x="137838" y="0"/>
                </a:moveTo>
                <a:lnTo>
                  <a:pt x="0" y="0"/>
                </a:lnTo>
                <a:lnTo>
                  <a:pt x="0" y="287478"/>
                </a:lnTo>
                <a:lnTo>
                  <a:pt x="142320" y="287478"/>
                </a:lnTo>
                <a:lnTo>
                  <a:pt x="183331" y="282068"/>
                </a:lnTo>
                <a:lnTo>
                  <a:pt x="213527" y="266528"/>
                </a:lnTo>
                <a:lnTo>
                  <a:pt x="232179" y="241890"/>
                </a:lnTo>
                <a:lnTo>
                  <a:pt x="235853" y="223050"/>
                </a:lnTo>
                <a:lnTo>
                  <a:pt x="79924" y="223050"/>
                </a:lnTo>
                <a:lnTo>
                  <a:pt x="79924" y="170853"/>
                </a:lnTo>
                <a:lnTo>
                  <a:pt x="226884" y="170853"/>
                </a:lnTo>
                <a:lnTo>
                  <a:pt x="223874" y="165195"/>
                </a:lnTo>
                <a:lnTo>
                  <a:pt x="206554" y="149377"/>
                </a:lnTo>
                <a:lnTo>
                  <a:pt x="183502" y="139870"/>
                </a:lnTo>
                <a:lnTo>
                  <a:pt x="202953" y="131276"/>
                </a:lnTo>
                <a:lnTo>
                  <a:pt x="218314" y="117335"/>
                </a:lnTo>
                <a:lnTo>
                  <a:pt x="219993" y="114174"/>
                </a:lnTo>
                <a:lnTo>
                  <a:pt x="79924" y="114174"/>
                </a:lnTo>
                <a:lnTo>
                  <a:pt x="79924" y="63610"/>
                </a:lnTo>
                <a:lnTo>
                  <a:pt x="229765" y="63610"/>
                </a:lnTo>
                <a:lnTo>
                  <a:pt x="225506" y="42835"/>
                </a:lnTo>
                <a:lnTo>
                  <a:pt x="206794" y="19419"/>
                </a:lnTo>
                <a:lnTo>
                  <a:pt x="177151" y="4950"/>
                </a:lnTo>
                <a:lnTo>
                  <a:pt x="137838" y="0"/>
                </a:lnTo>
                <a:close/>
              </a:path>
              <a:path w="238759" h="287655">
                <a:moveTo>
                  <a:pt x="226884" y="170853"/>
                </a:moveTo>
                <a:lnTo>
                  <a:pt x="126017" y="170853"/>
                </a:lnTo>
                <a:lnTo>
                  <a:pt x="139044" y="172591"/>
                </a:lnTo>
                <a:lnTo>
                  <a:pt x="148634" y="177731"/>
                </a:lnTo>
                <a:lnTo>
                  <a:pt x="154556" y="186159"/>
                </a:lnTo>
                <a:lnTo>
                  <a:pt x="156581" y="197763"/>
                </a:lnTo>
                <a:lnTo>
                  <a:pt x="154676" y="208937"/>
                </a:lnTo>
                <a:lnTo>
                  <a:pt x="148986" y="216827"/>
                </a:lnTo>
                <a:lnTo>
                  <a:pt x="139552" y="221507"/>
                </a:lnTo>
                <a:lnTo>
                  <a:pt x="126414" y="223050"/>
                </a:lnTo>
                <a:lnTo>
                  <a:pt x="235853" y="223050"/>
                </a:lnTo>
                <a:lnTo>
                  <a:pt x="238558" y="209187"/>
                </a:lnTo>
                <a:lnTo>
                  <a:pt x="234772" y="185680"/>
                </a:lnTo>
                <a:lnTo>
                  <a:pt x="226884" y="170853"/>
                </a:lnTo>
                <a:close/>
              </a:path>
              <a:path w="238759" h="287655">
                <a:moveTo>
                  <a:pt x="229765" y="63610"/>
                </a:moveTo>
                <a:lnTo>
                  <a:pt x="120289" y="63610"/>
                </a:lnTo>
                <a:lnTo>
                  <a:pt x="133266" y="65216"/>
                </a:lnTo>
                <a:lnTo>
                  <a:pt x="142726" y="70033"/>
                </a:lnTo>
                <a:lnTo>
                  <a:pt x="148513" y="78059"/>
                </a:lnTo>
                <a:lnTo>
                  <a:pt x="150477" y="89295"/>
                </a:lnTo>
                <a:lnTo>
                  <a:pt x="148513" y="100237"/>
                </a:lnTo>
                <a:lnTo>
                  <a:pt x="142726" y="108005"/>
                </a:lnTo>
                <a:lnTo>
                  <a:pt x="133266" y="112638"/>
                </a:lnTo>
                <a:lnTo>
                  <a:pt x="120289" y="114174"/>
                </a:lnTo>
                <a:lnTo>
                  <a:pt x="219993" y="114174"/>
                </a:lnTo>
                <a:lnTo>
                  <a:pt x="228399" y="98350"/>
                </a:lnTo>
                <a:lnTo>
                  <a:pt x="232024" y="74626"/>
                </a:lnTo>
                <a:lnTo>
                  <a:pt x="229765" y="63610"/>
                </a:lnTo>
                <a:close/>
              </a:path>
            </a:pathLst>
          </a:custGeom>
          <a:solidFill>
            <a:srgbClr val="00002E"/>
          </a:solidFill>
        </p:spPr>
        <p:txBody>
          <a:bodyPr wrap="square" lIns="0" tIns="0" rIns="0" bIns="0" rtlCol="0"/>
          <a:lstStyle/>
          <a:p>
            <a:endParaRPr/>
          </a:p>
        </p:txBody>
      </p:sp>
      <p:sp>
        <p:nvSpPr>
          <p:cNvPr id="16" name="object 16"/>
          <p:cNvSpPr/>
          <p:nvPr/>
        </p:nvSpPr>
        <p:spPr>
          <a:xfrm>
            <a:off x="860861" y="647775"/>
            <a:ext cx="247650" cy="290830"/>
          </a:xfrm>
          <a:custGeom>
            <a:avLst/>
            <a:gdLst/>
            <a:ahLst/>
            <a:cxnLst/>
            <a:rect l="l" t="t" r="r" b="b"/>
            <a:pathLst>
              <a:path w="247650" h="290830">
                <a:moveTo>
                  <a:pt x="247510" y="0"/>
                </a:moveTo>
                <a:lnTo>
                  <a:pt x="167596" y="0"/>
                </a:lnTo>
                <a:lnTo>
                  <a:pt x="167596" y="166780"/>
                </a:lnTo>
                <a:lnTo>
                  <a:pt x="164895" y="186920"/>
                </a:lnTo>
                <a:lnTo>
                  <a:pt x="156687" y="202204"/>
                </a:lnTo>
                <a:lnTo>
                  <a:pt x="142819" y="211906"/>
                </a:lnTo>
                <a:lnTo>
                  <a:pt x="123137" y="215302"/>
                </a:lnTo>
                <a:lnTo>
                  <a:pt x="103595" y="211906"/>
                </a:lnTo>
                <a:lnTo>
                  <a:pt x="90014" y="202204"/>
                </a:lnTo>
                <a:lnTo>
                  <a:pt x="82089" y="186920"/>
                </a:lnTo>
                <a:lnTo>
                  <a:pt x="79515" y="166780"/>
                </a:lnTo>
                <a:lnTo>
                  <a:pt x="79515" y="0"/>
                </a:lnTo>
                <a:lnTo>
                  <a:pt x="0" y="0"/>
                </a:lnTo>
                <a:lnTo>
                  <a:pt x="0" y="166780"/>
                </a:lnTo>
                <a:lnTo>
                  <a:pt x="9238" y="220663"/>
                </a:lnTo>
                <a:lnTo>
                  <a:pt x="34763" y="259290"/>
                </a:lnTo>
                <a:lnTo>
                  <a:pt x="73284" y="282548"/>
                </a:lnTo>
                <a:lnTo>
                  <a:pt x="121514" y="290326"/>
                </a:lnTo>
                <a:lnTo>
                  <a:pt x="170272" y="282548"/>
                </a:lnTo>
                <a:lnTo>
                  <a:pt x="210353" y="259290"/>
                </a:lnTo>
                <a:lnTo>
                  <a:pt x="237514" y="220663"/>
                </a:lnTo>
                <a:lnTo>
                  <a:pt x="247510" y="166780"/>
                </a:lnTo>
                <a:lnTo>
                  <a:pt x="247510" y="0"/>
                </a:lnTo>
                <a:close/>
              </a:path>
            </a:pathLst>
          </a:custGeom>
          <a:solidFill>
            <a:srgbClr val="00002E"/>
          </a:solidFill>
        </p:spPr>
        <p:txBody>
          <a:bodyPr wrap="square" lIns="0" tIns="0" rIns="0" bIns="0" rtlCol="0"/>
          <a:lstStyle/>
          <a:p>
            <a:endParaRPr/>
          </a:p>
        </p:txBody>
      </p:sp>
      <p:sp>
        <p:nvSpPr>
          <p:cNvPr id="18" name="object 18"/>
          <p:cNvSpPr/>
          <p:nvPr/>
        </p:nvSpPr>
        <p:spPr>
          <a:xfrm>
            <a:off x="572370" y="1388596"/>
            <a:ext cx="90805" cy="287655"/>
          </a:xfrm>
          <a:custGeom>
            <a:avLst/>
            <a:gdLst/>
            <a:ahLst/>
            <a:cxnLst/>
            <a:rect l="l" t="t" r="r" b="b"/>
            <a:pathLst>
              <a:path w="90804" h="287655">
                <a:moveTo>
                  <a:pt x="90635" y="0"/>
                </a:moveTo>
                <a:lnTo>
                  <a:pt x="0" y="0"/>
                </a:lnTo>
                <a:lnTo>
                  <a:pt x="0" y="287478"/>
                </a:lnTo>
                <a:lnTo>
                  <a:pt x="90635" y="287478"/>
                </a:lnTo>
                <a:lnTo>
                  <a:pt x="90635" y="0"/>
                </a:lnTo>
                <a:close/>
              </a:path>
            </a:pathLst>
          </a:custGeom>
          <a:solidFill>
            <a:srgbClr val="00002E"/>
          </a:solidFill>
        </p:spPr>
        <p:txBody>
          <a:bodyPr wrap="square" lIns="0" tIns="0" rIns="0" bIns="0" rtlCol="0"/>
          <a:lstStyle/>
          <a:p>
            <a:endParaRPr/>
          </a:p>
        </p:txBody>
      </p:sp>
      <p:pic>
        <p:nvPicPr>
          <p:cNvPr id="19" name="object 19"/>
          <p:cNvPicPr/>
          <p:nvPr/>
        </p:nvPicPr>
        <p:blipFill>
          <a:blip r:embed="rId4" cstate="print"/>
          <a:stretch>
            <a:fillRect/>
          </a:stretch>
        </p:blipFill>
        <p:spPr>
          <a:xfrm>
            <a:off x="523545" y="1578426"/>
            <a:ext cx="97641" cy="97651"/>
          </a:xfrm>
          <a:prstGeom prst="rect">
            <a:avLst/>
          </a:prstGeom>
        </p:spPr>
      </p:pic>
      <p:sp>
        <p:nvSpPr>
          <p:cNvPr id="20" name="object 20"/>
          <p:cNvSpPr/>
          <p:nvPr/>
        </p:nvSpPr>
        <p:spPr>
          <a:xfrm>
            <a:off x="658937" y="1388592"/>
            <a:ext cx="301625" cy="287655"/>
          </a:xfrm>
          <a:custGeom>
            <a:avLst/>
            <a:gdLst/>
            <a:ahLst/>
            <a:cxnLst/>
            <a:rect l="l" t="t" r="r" b="b"/>
            <a:pathLst>
              <a:path w="301625" h="287655">
                <a:moveTo>
                  <a:pt x="196957" y="0"/>
                </a:moveTo>
                <a:lnTo>
                  <a:pt x="104782" y="0"/>
                </a:lnTo>
                <a:lnTo>
                  <a:pt x="0" y="287478"/>
                </a:lnTo>
                <a:lnTo>
                  <a:pt x="83986" y="287478"/>
                </a:lnTo>
                <a:lnTo>
                  <a:pt x="99494" y="240589"/>
                </a:lnTo>
                <a:lnTo>
                  <a:pt x="284316" y="240589"/>
                </a:lnTo>
                <a:lnTo>
                  <a:pt x="262104" y="179418"/>
                </a:lnTo>
                <a:lnTo>
                  <a:pt x="119881" y="179418"/>
                </a:lnTo>
                <a:lnTo>
                  <a:pt x="150456" y="86447"/>
                </a:lnTo>
                <a:lnTo>
                  <a:pt x="228346" y="86447"/>
                </a:lnTo>
                <a:lnTo>
                  <a:pt x="196957" y="0"/>
                </a:lnTo>
                <a:close/>
              </a:path>
              <a:path w="301625" h="287655">
                <a:moveTo>
                  <a:pt x="284316" y="240589"/>
                </a:moveTo>
                <a:lnTo>
                  <a:pt x="201438" y="240589"/>
                </a:lnTo>
                <a:lnTo>
                  <a:pt x="216925" y="287478"/>
                </a:lnTo>
                <a:lnTo>
                  <a:pt x="301341" y="287478"/>
                </a:lnTo>
                <a:lnTo>
                  <a:pt x="284316" y="240589"/>
                </a:lnTo>
                <a:close/>
              </a:path>
              <a:path w="301625" h="287655">
                <a:moveTo>
                  <a:pt x="228346" y="86447"/>
                </a:moveTo>
                <a:lnTo>
                  <a:pt x="150456" y="86447"/>
                </a:lnTo>
                <a:lnTo>
                  <a:pt x="181449" y="179418"/>
                </a:lnTo>
                <a:lnTo>
                  <a:pt x="262104" y="179418"/>
                </a:lnTo>
                <a:lnTo>
                  <a:pt x="228346" y="86447"/>
                </a:lnTo>
                <a:close/>
              </a:path>
            </a:pathLst>
          </a:custGeom>
          <a:solidFill>
            <a:srgbClr val="00002E"/>
          </a:solidFill>
        </p:spPr>
        <p:txBody>
          <a:bodyPr wrap="square" lIns="0" tIns="0" rIns="0" bIns="0" rtlCol="0"/>
          <a:lstStyle/>
          <a:p>
            <a:endParaRPr/>
          </a:p>
        </p:txBody>
      </p:sp>
      <p:sp>
        <p:nvSpPr>
          <p:cNvPr id="21" name="object 21"/>
          <p:cNvSpPr/>
          <p:nvPr/>
        </p:nvSpPr>
        <p:spPr>
          <a:xfrm>
            <a:off x="527037" y="1021149"/>
            <a:ext cx="146685" cy="284480"/>
          </a:xfrm>
          <a:custGeom>
            <a:avLst/>
            <a:gdLst/>
            <a:ahLst/>
            <a:cxnLst/>
            <a:rect l="l" t="t" r="r" b="b"/>
            <a:pathLst>
              <a:path w="146684" h="284480">
                <a:moveTo>
                  <a:pt x="146672" y="0"/>
                </a:moveTo>
                <a:lnTo>
                  <a:pt x="0" y="0"/>
                </a:lnTo>
                <a:lnTo>
                  <a:pt x="0" y="15240"/>
                </a:lnTo>
                <a:lnTo>
                  <a:pt x="0" y="134620"/>
                </a:lnTo>
                <a:lnTo>
                  <a:pt x="0" y="149860"/>
                </a:lnTo>
                <a:lnTo>
                  <a:pt x="0" y="284480"/>
                </a:lnTo>
                <a:lnTo>
                  <a:pt x="18237" y="284480"/>
                </a:lnTo>
                <a:lnTo>
                  <a:pt x="18237" y="149860"/>
                </a:lnTo>
                <a:lnTo>
                  <a:pt x="130467" y="149860"/>
                </a:lnTo>
                <a:lnTo>
                  <a:pt x="130467" y="134620"/>
                </a:lnTo>
                <a:lnTo>
                  <a:pt x="18237" y="134620"/>
                </a:lnTo>
                <a:lnTo>
                  <a:pt x="18237" y="15240"/>
                </a:lnTo>
                <a:lnTo>
                  <a:pt x="146672" y="15240"/>
                </a:lnTo>
                <a:lnTo>
                  <a:pt x="146672" y="0"/>
                </a:lnTo>
                <a:close/>
              </a:path>
            </a:pathLst>
          </a:custGeom>
          <a:solidFill>
            <a:srgbClr val="00002E"/>
          </a:solidFill>
        </p:spPr>
        <p:txBody>
          <a:bodyPr wrap="square" lIns="0" tIns="0" rIns="0" bIns="0" rtlCol="0"/>
          <a:lstStyle/>
          <a:p>
            <a:endParaRPr/>
          </a:p>
        </p:txBody>
      </p:sp>
      <p:sp>
        <p:nvSpPr>
          <p:cNvPr id="22" name="object 22"/>
          <p:cNvSpPr/>
          <p:nvPr/>
        </p:nvSpPr>
        <p:spPr>
          <a:xfrm>
            <a:off x="721880" y="1021149"/>
            <a:ext cx="435609" cy="284480"/>
          </a:xfrm>
          <a:custGeom>
            <a:avLst/>
            <a:gdLst/>
            <a:ahLst/>
            <a:cxnLst/>
            <a:rect l="l" t="t" r="r" b="b"/>
            <a:pathLst>
              <a:path w="435609" h="284480">
                <a:moveTo>
                  <a:pt x="175437" y="284416"/>
                </a:moveTo>
                <a:lnTo>
                  <a:pt x="101866" y="163271"/>
                </a:lnTo>
                <a:lnTo>
                  <a:pt x="100888" y="161658"/>
                </a:lnTo>
                <a:lnTo>
                  <a:pt x="132499" y="152196"/>
                </a:lnTo>
                <a:lnTo>
                  <a:pt x="138125" y="147878"/>
                </a:lnTo>
                <a:lnTo>
                  <a:pt x="155028" y="134912"/>
                </a:lnTo>
                <a:lnTo>
                  <a:pt x="168516" y="110947"/>
                </a:lnTo>
                <a:lnTo>
                  <a:pt x="172999" y="81432"/>
                </a:lnTo>
                <a:lnTo>
                  <a:pt x="167424" y="48882"/>
                </a:lnTo>
                <a:lnTo>
                  <a:pt x="153962" y="28714"/>
                </a:lnTo>
                <a:lnTo>
                  <a:pt x="153962" y="81432"/>
                </a:lnTo>
                <a:lnTo>
                  <a:pt x="149606" y="107873"/>
                </a:lnTo>
                <a:lnTo>
                  <a:pt x="136080" y="128930"/>
                </a:lnTo>
                <a:lnTo>
                  <a:pt x="112763" y="142849"/>
                </a:lnTo>
                <a:lnTo>
                  <a:pt x="79006" y="147878"/>
                </a:lnTo>
                <a:lnTo>
                  <a:pt x="18237" y="147878"/>
                </a:lnTo>
                <a:lnTo>
                  <a:pt x="18237" y="16205"/>
                </a:lnTo>
                <a:lnTo>
                  <a:pt x="78193" y="16205"/>
                </a:lnTo>
                <a:lnTo>
                  <a:pt x="113118" y="20751"/>
                </a:lnTo>
                <a:lnTo>
                  <a:pt x="136601" y="33782"/>
                </a:lnTo>
                <a:lnTo>
                  <a:pt x="149821" y="54317"/>
                </a:lnTo>
                <a:lnTo>
                  <a:pt x="153962" y="81432"/>
                </a:lnTo>
                <a:lnTo>
                  <a:pt x="153962" y="28714"/>
                </a:lnTo>
                <a:lnTo>
                  <a:pt x="150215" y="23088"/>
                </a:lnTo>
                <a:lnTo>
                  <a:pt x="138252" y="16205"/>
                </a:lnTo>
                <a:lnTo>
                  <a:pt x="120700" y="6108"/>
                </a:lnTo>
                <a:lnTo>
                  <a:pt x="78193" y="0"/>
                </a:lnTo>
                <a:lnTo>
                  <a:pt x="0" y="0"/>
                </a:lnTo>
                <a:lnTo>
                  <a:pt x="0" y="284416"/>
                </a:lnTo>
                <a:lnTo>
                  <a:pt x="18237" y="284416"/>
                </a:lnTo>
                <a:lnTo>
                  <a:pt x="18237" y="163271"/>
                </a:lnTo>
                <a:lnTo>
                  <a:pt x="80632" y="163271"/>
                </a:lnTo>
                <a:lnTo>
                  <a:pt x="153555" y="284416"/>
                </a:lnTo>
                <a:lnTo>
                  <a:pt x="175437" y="284416"/>
                </a:lnTo>
                <a:close/>
              </a:path>
              <a:path w="435609" h="284480">
                <a:moveTo>
                  <a:pt x="435508" y="284416"/>
                </a:moveTo>
                <a:lnTo>
                  <a:pt x="408190" y="211480"/>
                </a:lnTo>
                <a:lnTo>
                  <a:pt x="402424" y="196088"/>
                </a:lnTo>
                <a:lnTo>
                  <a:pt x="382841" y="143814"/>
                </a:lnTo>
                <a:lnTo>
                  <a:pt x="382841" y="196088"/>
                </a:lnTo>
                <a:lnTo>
                  <a:pt x="259283" y="196088"/>
                </a:lnTo>
                <a:lnTo>
                  <a:pt x="321259" y="30378"/>
                </a:lnTo>
                <a:lnTo>
                  <a:pt x="382841" y="196088"/>
                </a:lnTo>
                <a:lnTo>
                  <a:pt x="382841" y="143814"/>
                </a:lnTo>
                <a:lnTo>
                  <a:pt x="340347" y="30378"/>
                </a:lnTo>
                <a:lnTo>
                  <a:pt x="331393" y="6489"/>
                </a:lnTo>
                <a:lnTo>
                  <a:pt x="311137" y="6489"/>
                </a:lnTo>
                <a:lnTo>
                  <a:pt x="206603" y="284416"/>
                </a:lnTo>
                <a:lnTo>
                  <a:pt x="226466" y="284416"/>
                </a:lnTo>
                <a:lnTo>
                  <a:pt x="253606" y="211480"/>
                </a:lnTo>
                <a:lnTo>
                  <a:pt x="388518" y="211480"/>
                </a:lnTo>
                <a:lnTo>
                  <a:pt x="415658" y="284416"/>
                </a:lnTo>
                <a:lnTo>
                  <a:pt x="435508" y="284416"/>
                </a:lnTo>
                <a:close/>
              </a:path>
            </a:pathLst>
          </a:custGeom>
          <a:solidFill>
            <a:srgbClr val="00002E"/>
          </a:solidFill>
        </p:spPr>
        <p:txBody>
          <a:bodyPr wrap="square" lIns="0" tIns="0" rIns="0" bIns="0" rtlCol="0"/>
          <a:lstStyle/>
          <a:p>
            <a:endParaRPr/>
          </a:p>
        </p:txBody>
      </p:sp>
      <p:sp>
        <p:nvSpPr>
          <p:cNvPr id="23" name="object 23"/>
          <p:cNvSpPr/>
          <p:nvPr/>
        </p:nvSpPr>
        <p:spPr>
          <a:xfrm>
            <a:off x="1203150" y="1021544"/>
            <a:ext cx="203835" cy="284480"/>
          </a:xfrm>
          <a:custGeom>
            <a:avLst/>
            <a:gdLst/>
            <a:ahLst/>
            <a:cxnLst/>
            <a:rect l="l" t="t" r="r" b="b"/>
            <a:pathLst>
              <a:path w="203834" h="284480">
                <a:moveTo>
                  <a:pt x="203386" y="0"/>
                </a:moveTo>
                <a:lnTo>
                  <a:pt x="185156" y="0"/>
                </a:lnTo>
                <a:lnTo>
                  <a:pt x="185156" y="253625"/>
                </a:lnTo>
                <a:lnTo>
                  <a:pt x="18229" y="0"/>
                </a:lnTo>
                <a:lnTo>
                  <a:pt x="0" y="0"/>
                </a:lnTo>
                <a:lnTo>
                  <a:pt x="0" y="284012"/>
                </a:lnTo>
                <a:lnTo>
                  <a:pt x="18229" y="284012"/>
                </a:lnTo>
                <a:lnTo>
                  <a:pt x="18229" y="29580"/>
                </a:lnTo>
                <a:lnTo>
                  <a:pt x="185156" y="284012"/>
                </a:lnTo>
                <a:lnTo>
                  <a:pt x="203386" y="284012"/>
                </a:lnTo>
                <a:lnTo>
                  <a:pt x="203386" y="0"/>
                </a:lnTo>
                <a:close/>
              </a:path>
            </a:pathLst>
          </a:custGeom>
          <a:solidFill>
            <a:srgbClr val="00002E"/>
          </a:solidFill>
        </p:spPr>
        <p:txBody>
          <a:bodyPr wrap="square" lIns="0" tIns="0" rIns="0" bIns="0" rtlCol="0"/>
          <a:lstStyle/>
          <a:p>
            <a:endParaRPr/>
          </a:p>
        </p:txBody>
      </p:sp>
      <p:sp>
        <p:nvSpPr>
          <p:cNvPr id="25" name="object 25"/>
          <p:cNvSpPr txBox="1">
            <a:spLocks noGrp="1"/>
          </p:cNvSpPr>
          <p:nvPr>
            <p:ph type="sldNum" sz="quarter" idx="7"/>
          </p:nvPr>
        </p:nvSpPr>
        <p:spPr>
          <a:xfrm>
            <a:off x="19042541" y="10293239"/>
            <a:ext cx="464819" cy="435376"/>
          </a:xfrm>
          <a:prstGeom prst="rect">
            <a:avLst/>
          </a:prstGeom>
        </p:spPr>
        <p:txBody>
          <a:bodyPr vert="horz" wrap="square" lIns="0" tIns="50165" rIns="0" bIns="0" rtlCol="0">
            <a:spAutoFit/>
          </a:bodyPr>
          <a:lstStyle/>
          <a:p>
            <a:pPr marL="38100">
              <a:lnSpc>
                <a:spcPct val="100000"/>
              </a:lnSpc>
              <a:spcBef>
                <a:spcPts val="395"/>
              </a:spcBef>
            </a:pPr>
            <a:fld id="{81D60167-4931-47E6-BA6A-407CBD079E47}" type="slidenum">
              <a:rPr spc="-5" dirty="0">
                <a:solidFill>
                  <a:schemeClr val="bg1"/>
                </a:solidFill>
              </a:rPr>
              <a:t>11</a:t>
            </a:fld>
            <a:endParaRPr spc="-5" dirty="0">
              <a:solidFill>
                <a:schemeClr val="bg1"/>
              </a:solidFill>
            </a:endParaRPr>
          </a:p>
        </p:txBody>
      </p:sp>
      <p:sp>
        <p:nvSpPr>
          <p:cNvPr id="2" name="object 24">
            <a:extLst>
              <a:ext uri="{FF2B5EF4-FFF2-40B4-BE49-F238E27FC236}">
                <a16:creationId xmlns:a16="http://schemas.microsoft.com/office/drawing/2014/main" id="{2816E46D-9882-31FC-01AC-D574F3FC7988}"/>
              </a:ext>
            </a:extLst>
          </p:cNvPr>
          <p:cNvSpPr txBox="1">
            <a:spLocks/>
          </p:cNvSpPr>
          <p:nvPr/>
        </p:nvSpPr>
        <p:spPr>
          <a:xfrm>
            <a:off x="19042541" y="10337166"/>
            <a:ext cx="464819" cy="575309"/>
          </a:xfrm>
          <a:prstGeom prst="rect">
            <a:avLst/>
          </a:prstGeom>
        </p:spPr>
        <p:txBody>
          <a:bodyPr vert="horz" wrap="square" lIns="0" tIns="50165" rIns="0" bIns="0" rtlCol="0">
            <a:spAutoFit/>
          </a:bodyPr>
          <a:lstStyle>
            <a:defPPr>
              <a:defRPr lang="fr-FR"/>
            </a:defPPr>
            <a:lvl1pPr marL="0" algn="l" defTabSz="914400" rtl="0" eaLnBrk="1" latinLnBrk="0" hangingPunct="1">
              <a:defRPr sz="2500" b="1" i="0" kern="1200">
                <a:solidFill>
                  <a:srgbClr val="00002E"/>
                </a:solidFill>
                <a:latin typeface="Poppins-ExtraBold"/>
                <a:ea typeface="+mn-ea"/>
                <a:cs typeface="Poppins-Extra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395"/>
              </a:spcBef>
            </a:pPr>
            <a:fld id="{81D60167-4931-47E6-BA6A-407CBD079E47}" type="slidenum">
              <a:rPr lang="fr-FR" spc="-5" smtClean="0"/>
              <a:pPr marL="38100">
                <a:spcBef>
                  <a:spcPts val="395"/>
                </a:spcBef>
              </a:pPr>
              <a:t>11</a:t>
            </a:fld>
            <a:endParaRPr lang="fr-FR" spc="-5" dirty="0"/>
          </a:p>
        </p:txBody>
      </p:sp>
      <p:sp>
        <p:nvSpPr>
          <p:cNvPr id="3" name="Espace réservé du pied de page 2">
            <a:extLst>
              <a:ext uri="{FF2B5EF4-FFF2-40B4-BE49-F238E27FC236}">
                <a16:creationId xmlns:a16="http://schemas.microsoft.com/office/drawing/2014/main" id="{4C2F2B60-638B-F685-B5E9-2BC6848EF84C}"/>
              </a:ext>
            </a:extLst>
          </p:cNvPr>
          <p:cNvSpPr>
            <a:spLocks noGrp="1"/>
          </p:cNvSpPr>
          <p:nvPr>
            <p:ph type="ftr" sz="quarter" idx="5"/>
          </p:nvPr>
        </p:nvSpPr>
        <p:spPr/>
        <p:txBody>
          <a:bodyPr/>
          <a:lstStyle/>
          <a:p>
            <a:pPr marL="12700">
              <a:lnSpc>
                <a:spcPct val="100000"/>
              </a:lnSpc>
              <a:spcBef>
                <a:spcPts val="395"/>
              </a:spcBef>
            </a:pPr>
            <a:endParaRPr lang="fr-FR" sz="1600" dirty="0">
              <a:latin typeface="Poppins"/>
              <a:cs typeface="Poppins"/>
            </a:endParaRPr>
          </a:p>
        </p:txBody>
      </p:sp>
      <p:graphicFrame>
        <p:nvGraphicFramePr>
          <p:cNvPr id="4" name="Tableau 3">
            <a:extLst>
              <a:ext uri="{FF2B5EF4-FFF2-40B4-BE49-F238E27FC236}">
                <a16:creationId xmlns:a16="http://schemas.microsoft.com/office/drawing/2014/main" id="{D18D40C8-4696-B96F-5FDE-0875FAC07186}"/>
              </a:ext>
            </a:extLst>
          </p:cNvPr>
          <p:cNvGraphicFramePr>
            <a:graphicFrameLocks noGrp="1"/>
          </p:cNvGraphicFramePr>
          <p:nvPr>
            <p:extLst>
              <p:ext uri="{D42A27DB-BD31-4B8C-83A1-F6EECF244321}">
                <p14:modId xmlns:p14="http://schemas.microsoft.com/office/powerpoint/2010/main" val="1211705309"/>
              </p:ext>
            </p:extLst>
          </p:nvPr>
        </p:nvGraphicFramePr>
        <p:xfrm>
          <a:off x="500550" y="1950375"/>
          <a:ext cx="18582336" cy="8778240"/>
        </p:xfrm>
        <a:graphic>
          <a:graphicData uri="http://schemas.openxmlformats.org/drawingml/2006/table">
            <a:tbl>
              <a:tblPr/>
              <a:tblGrid>
                <a:gridCol w="5050397">
                  <a:extLst>
                    <a:ext uri="{9D8B030D-6E8A-4147-A177-3AD203B41FA5}">
                      <a16:colId xmlns:a16="http://schemas.microsoft.com/office/drawing/2014/main" val="375864581"/>
                    </a:ext>
                  </a:extLst>
                </a:gridCol>
                <a:gridCol w="3528609">
                  <a:extLst>
                    <a:ext uri="{9D8B030D-6E8A-4147-A177-3AD203B41FA5}">
                      <a16:colId xmlns:a16="http://schemas.microsoft.com/office/drawing/2014/main" val="3484724447"/>
                    </a:ext>
                  </a:extLst>
                </a:gridCol>
                <a:gridCol w="5050397">
                  <a:extLst>
                    <a:ext uri="{9D8B030D-6E8A-4147-A177-3AD203B41FA5}">
                      <a16:colId xmlns:a16="http://schemas.microsoft.com/office/drawing/2014/main" val="717689262"/>
                    </a:ext>
                  </a:extLst>
                </a:gridCol>
                <a:gridCol w="4952933">
                  <a:extLst>
                    <a:ext uri="{9D8B030D-6E8A-4147-A177-3AD203B41FA5}">
                      <a16:colId xmlns:a16="http://schemas.microsoft.com/office/drawing/2014/main" val="1514913995"/>
                    </a:ext>
                  </a:extLst>
                </a:gridCol>
              </a:tblGrid>
              <a:tr h="511959">
                <a:tc rowSpan="2">
                  <a:txBody>
                    <a:bodyPr/>
                    <a:lstStyle/>
                    <a:p>
                      <a:pPr algn="just">
                        <a:spcBef>
                          <a:spcPts val="0"/>
                        </a:spcBef>
                        <a:spcAft>
                          <a:spcPts val="0"/>
                        </a:spcAft>
                      </a:pPr>
                      <a:r>
                        <a:rPr lang="fr-FR" sz="3200" b="1" dirty="0">
                          <a:solidFill>
                            <a:schemeClr val="tx1"/>
                          </a:solidFill>
                          <a:latin typeface="+mn-lt"/>
                          <a:ea typeface="+mn-ea"/>
                          <a:cs typeface="+mn-cs"/>
                        </a:rPr>
                        <a:t>Thématique</a:t>
                      </a:r>
                    </a:p>
                  </a:txBody>
                  <a:tcPr marL="63500" marR="63500" marT="0" marB="0" anchor="ctr">
                    <a:lnL w="12700" cap="flat" cmpd="sng" algn="ctr">
                      <a:solidFill>
                        <a:srgbClr val="B4C6E7"/>
                      </a:solidFill>
                      <a:prstDash val="solid"/>
                      <a:round/>
                      <a:headEnd type="none" w="med" len="med"/>
                      <a:tailEnd type="none" w="med" len="med"/>
                    </a:lnL>
                    <a:lnR w="9512" cap="flat" cmpd="sng" algn="ctr">
                      <a:solidFill>
                        <a:srgbClr val="000000"/>
                      </a:solidFill>
                      <a:prstDash val="solid"/>
                      <a:round/>
                      <a:headEnd type="none" w="med" len="med"/>
                      <a:tailEnd type="none" w="med" len="med"/>
                    </a:lnR>
                    <a:lnT w="12700" cap="flat" cmpd="sng" algn="ctr">
                      <a:solidFill>
                        <a:srgbClr val="B4C6E7"/>
                      </a:solidFill>
                      <a:prstDash val="solid"/>
                      <a:round/>
                      <a:headEnd type="none" w="med" len="med"/>
                      <a:tailEnd type="none" w="med" len="med"/>
                    </a:lnT>
                    <a:lnB w="9512" cap="flat" cmpd="sng" algn="ctr">
                      <a:solidFill>
                        <a:srgbClr val="000000"/>
                      </a:solidFill>
                      <a:prstDash val="solid"/>
                      <a:round/>
                      <a:headEnd type="none" w="med" len="med"/>
                      <a:tailEnd type="none" w="med" len="med"/>
                    </a:lnB>
                  </a:tcPr>
                </a:tc>
                <a:tc rowSpan="2">
                  <a:txBody>
                    <a:bodyPr/>
                    <a:lstStyle/>
                    <a:p>
                      <a:pPr algn="just">
                        <a:spcBef>
                          <a:spcPts val="0"/>
                        </a:spcBef>
                        <a:spcAft>
                          <a:spcPts val="0"/>
                        </a:spcAft>
                      </a:pPr>
                      <a:r>
                        <a:rPr lang="fr-FR" sz="3200" b="1" dirty="0">
                          <a:solidFill>
                            <a:schemeClr val="tx1"/>
                          </a:solidFill>
                          <a:latin typeface="+mn-lt"/>
                          <a:ea typeface="+mn-ea"/>
                          <a:cs typeface="+mn-cs"/>
                        </a:rPr>
                        <a:t>Exemples de technologies utilisées</a:t>
                      </a:r>
                    </a:p>
                  </a:txBody>
                  <a:tcPr marL="63500" marR="63500" marT="0" marB="0" anchor="ctr">
                    <a:lnL w="9512" cap="flat" cmpd="sng" algn="ctr">
                      <a:solidFill>
                        <a:srgbClr val="000000"/>
                      </a:solidFill>
                      <a:prstDash val="solid"/>
                      <a:round/>
                      <a:headEnd type="none" w="med" len="med"/>
                      <a:tailEnd type="none" w="med" len="med"/>
                    </a:lnL>
                    <a:lnR w="9512" cap="flat" cmpd="sng" algn="ctr">
                      <a:solidFill>
                        <a:srgbClr val="000000"/>
                      </a:solidFill>
                      <a:prstDash val="solid"/>
                      <a:round/>
                      <a:headEnd type="none" w="med" len="med"/>
                      <a:tailEnd type="none" w="med" len="med"/>
                    </a:lnR>
                    <a:lnT w="12700" cap="flat" cmpd="sng" algn="ctr">
                      <a:solidFill>
                        <a:srgbClr val="B4C6E7"/>
                      </a:solidFill>
                      <a:prstDash val="solid"/>
                      <a:round/>
                      <a:headEnd type="none" w="med" len="med"/>
                      <a:tailEnd type="none" w="med" len="med"/>
                    </a:lnT>
                    <a:lnB w="9512" cap="flat" cmpd="sng" algn="ctr">
                      <a:solidFill>
                        <a:srgbClr val="000000"/>
                      </a:solidFill>
                      <a:prstDash val="solid"/>
                      <a:round/>
                      <a:headEnd type="none" w="med" len="med"/>
                      <a:tailEnd type="none" w="med" len="med"/>
                    </a:lnB>
                  </a:tcPr>
                </a:tc>
                <a:tc gridSpan="2">
                  <a:txBody>
                    <a:bodyPr/>
                    <a:lstStyle/>
                    <a:p>
                      <a:pPr algn="ctr">
                        <a:spcBef>
                          <a:spcPts val="0"/>
                        </a:spcBef>
                        <a:spcAft>
                          <a:spcPts val="0"/>
                        </a:spcAft>
                      </a:pPr>
                      <a:r>
                        <a:rPr lang="fr-FR" sz="3600" b="1">
                          <a:solidFill>
                            <a:schemeClr val="tx1"/>
                          </a:solidFill>
                          <a:latin typeface="+mn-lt"/>
                          <a:ea typeface="+mn-ea"/>
                          <a:cs typeface="+mn-cs"/>
                        </a:rPr>
                        <a:t>Utilisation de ChatGPT</a:t>
                      </a:r>
                    </a:p>
                  </a:txBody>
                  <a:tcPr marL="63500" marR="63500" marT="0" marB="0" anchor="ctr">
                    <a:lnL w="9512" cap="flat" cmpd="sng" algn="ctr">
                      <a:solidFill>
                        <a:srgbClr val="000000"/>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9512"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3270887942"/>
                  </a:ext>
                </a:extLst>
              </a:tr>
              <a:tr h="853265">
                <a:tc vMerge="1">
                  <a:txBody>
                    <a:bodyPr/>
                    <a:lstStyle/>
                    <a:p>
                      <a:endParaRPr lang="fr-FR"/>
                    </a:p>
                  </a:txBody>
                  <a:tcPr/>
                </a:tc>
                <a:tc vMerge="1">
                  <a:txBody>
                    <a:bodyPr/>
                    <a:lstStyle/>
                    <a:p>
                      <a:endParaRPr lang="fr-FR"/>
                    </a:p>
                  </a:txBody>
                  <a:tcPr/>
                </a:tc>
                <a:tc>
                  <a:txBody>
                    <a:bodyPr/>
                    <a:lstStyle/>
                    <a:p>
                      <a:pPr algn="ctr">
                        <a:spcBef>
                          <a:spcPts val="0"/>
                        </a:spcBef>
                        <a:spcAft>
                          <a:spcPts val="0"/>
                        </a:spcAft>
                      </a:pPr>
                      <a:r>
                        <a:rPr lang="fr-FR" sz="3200" b="1" dirty="0">
                          <a:solidFill>
                            <a:schemeClr val="tx1"/>
                          </a:solidFill>
                          <a:latin typeface="+mn-lt"/>
                          <a:ea typeface="+mn-ea"/>
                          <a:cs typeface="+mn-cs"/>
                        </a:rPr>
                        <a:t>Avantages</a:t>
                      </a:r>
                    </a:p>
                  </a:txBody>
                  <a:tcPr marL="63500" marR="63500" marT="0" marB="0" anchor="ctr">
                    <a:lnL w="9512" cap="flat" cmpd="sng" algn="ctr">
                      <a:solidFill>
                        <a:srgbClr val="000000"/>
                      </a:solidFill>
                      <a:prstDash val="solid"/>
                      <a:round/>
                      <a:headEnd type="none" w="med" len="med"/>
                      <a:tailEnd type="none" w="med" len="med"/>
                    </a:lnL>
                    <a:lnR w="9512" cap="flat" cmpd="sng" algn="ctr">
                      <a:solidFill>
                        <a:srgbClr val="000000"/>
                      </a:solidFill>
                      <a:prstDash val="solid"/>
                      <a:round/>
                      <a:headEnd type="none" w="med" len="med"/>
                      <a:tailEnd type="none" w="med" len="med"/>
                    </a:lnR>
                    <a:lnT w="9512" cap="flat" cmpd="sng" algn="ctr">
                      <a:solidFill>
                        <a:srgbClr val="000000"/>
                      </a:solidFill>
                      <a:prstDash val="solid"/>
                      <a:round/>
                      <a:headEnd type="none" w="med" len="med"/>
                      <a:tailEnd type="none" w="med" len="med"/>
                    </a:lnT>
                    <a:lnB w="9512" cap="flat" cmpd="sng" algn="ctr">
                      <a:solidFill>
                        <a:srgbClr val="000000"/>
                      </a:solidFill>
                      <a:prstDash val="solid"/>
                      <a:round/>
                      <a:headEnd type="none" w="med" len="med"/>
                      <a:tailEnd type="none" w="med" len="med"/>
                    </a:lnB>
                    <a:solidFill>
                      <a:srgbClr val="FFFFFF"/>
                    </a:solidFill>
                  </a:tcPr>
                </a:tc>
                <a:tc>
                  <a:txBody>
                    <a:bodyPr/>
                    <a:lstStyle/>
                    <a:p>
                      <a:pPr algn="ctr">
                        <a:spcBef>
                          <a:spcPts val="0"/>
                        </a:spcBef>
                        <a:spcAft>
                          <a:spcPts val="0"/>
                        </a:spcAft>
                      </a:pPr>
                      <a:r>
                        <a:rPr lang="fr-FR" sz="3200" b="1" dirty="0">
                          <a:solidFill>
                            <a:schemeClr val="tx1"/>
                          </a:solidFill>
                          <a:latin typeface="+mn-lt"/>
                          <a:ea typeface="+mn-ea"/>
                          <a:cs typeface="+mn-cs"/>
                        </a:rPr>
                        <a:t>Inconvénients</a:t>
                      </a:r>
                    </a:p>
                  </a:txBody>
                  <a:tcPr marL="63500" marR="63500" marT="0" marB="0" anchor="ctr">
                    <a:lnL w="9512" cap="flat" cmpd="sng" algn="ctr">
                      <a:solidFill>
                        <a:srgbClr val="000000"/>
                      </a:solidFill>
                      <a:prstDash val="solid"/>
                      <a:round/>
                      <a:headEnd type="none" w="med" len="med"/>
                      <a:tailEnd type="none" w="med" len="med"/>
                    </a:lnL>
                    <a:lnR w="12700" cap="flat" cmpd="sng" algn="ctr">
                      <a:solidFill>
                        <a:srgbClr val="B4C6E7"/>
                      </a:solidFill>
                      <a:prstDash val="solid"/>
                      <a:round/>
                      <a:headEnd type="none" w="med" len="med"/>
                      <a:tailEnd type="none" w="med" len="med"/>
                    </a:lnR>
                    <a:lnT w="9512" cap="flat" cmpd="sng" algn="ctr">
                      <a:solidFill>
                        <a:srgbClr val="000000"/>
                      </a:solidFill>
                      <a:prstDash val="solid"/>
                      <a:round/>
                      <a:headEnd type="none" w="med" len="med"/>
                      <a:tailEnd type="none" w="med" len="med"/>
                    </a:lnT>
                    <a:lnB w="9512"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71629840"/>
                  </a:ext>
                </a:extLst>
              </a:tr>
              <a:tr h="6826122">
                <a:tc>
                  <a:txBody>
                    <a:bodyPr/>
                    <a:lstStyle/>
                    <a:p>
                      <a:pPr algn="just">
                        <a:spcBef>
                          <a:spcPts val="0"/>
                        </a:spcBef>
                        <a:spcAft>
                          <a:spcPts val="0"/>
                        </a:spcAft>
                      </a:pPr>
                      <a:r>
                        <a:rPr lang="fr-FR" sz="3200" dirty="0">
                          <a:solidFill>
                            <a:schemeClr val="accent6">
                              <a:lumMod val="50000"/>
                            </a:schemeClr>
                          </a:solidFill>
                          <a:latin typeface="+mn-lt"/>
                          <a:ea typeface="+mn-ea"/>
                          <a:cs typeface="+mn-cs"/>
                        </a:rPr>
                        <a:t>Gestion du climat social</a:t>
                      </a:r>
                    </a:p>
                  </a:txBody>
                  <a:tcPr marL="63500" marR="63500" marT="0" marB="0" anchor="ctr">
                    <a:lnL w="12700" cap="flat" cmpd="sng" algn="ctr">
                      <a:solidFill>
                        <a:srgbClr val="B4C6E7"/>
                      </a:solidFill>
                      <a:prstDash val="solid"/>
                      <a:round/>
                      <a:headEnd type="none" w="med" len="med"/>
                      <a:tailEnd type="none" w="med" len="med"/>
                    </a:lnL>
                    <a:lnR w="9512" cap="flat" cmpd="sng" algn="ctr">
                      <a:solidFill>
                        <a:srgbClr val="000000"/>
                      </a:solidFill>
                      <a:prstDash val="solid"/>
                      <a:round/>
                      <a:headEnd type="none" w="med" len="med"/>
                      <a:tailEnd type="none" w="med" len="med"/>
                    </a:lnR>
                    <a:lnT w="9512" cap="flat" cmpd="sng" algn="ctr">
                      <a:solidFill>
                        <a:srgbClr val="000000"/>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FFFFFF"/>
                    </a:solidFill>
                  </a:tcPr>
                </a:tc>
                <a:tc>
                  <a:txBody>
                    <a:bodyPr/>
                    <a:lstStyle/>
                    <a:p>
                      <a:pPr marL="457200" indent="-457200" algn="l">
                        <a:spcBef>
                          <a:spcPts val="0"/>
                        </a:spcBef>
                        <a:spcAft>
                          <a:spcPts val="0"/>
                        </a:spcAft>
                        <a:buFontTx/>
                        <a:buChar char="-"/>
                      </a:pPr>
                      <a:r>
                        <a:rPr lang="fr-FR" sz="3200" dirty="0">
                          <a:solidFill>
                            <a:schemeClr val="tx1"/>
                          </a:solidFill>
                          <a:latin typeface="+mn-lt"/>
                          <a:ea typeface="+mn-ea"/>
                          <a:cs typeface="+mn-cs"/>
                        </a:rPr>
                        <a:t>Sondages en ligne avec analyse des sentiments</a:t>
                      </a:r>
                    </a:p>
                    <a:p>
                      <a:pPr marL="457200" indent="-457200" algn="l">
                        <a:spcBef>
                          <a:spcPts val="0"/>
                        </a:spcBef>
                        <a:spcAft>
                          <a:spcPts val="0"/>
                        </a:spcAft>
                        <a:buFontTx/>
                        <a:buChar char="-"/>
                      </a:pPr>
                      <a:endParaRPr lang="fr-FR" sz="3200" dirty="0">
                        <a:solidFill>
                          <a:schemeClr val="tx1"/>
                        </a:solidFill>
                        <a:latin typeface="+mn-lt"/>
                        <a:ea typeface="+mn-ea"/>
                        <a:cs typeface="+mn-cs"/>
                      </a:endParaRPr>
                    </a:p>
                    <a:p>
                      <a:pPr marL="0" indent="0" algn="l">
                        <a:spcBef>
                          <a:spcPts val="0"/>
                        </a:spcBef>
                        <a:spcAft>
                          <a:spcPts val="0"/>
                        </a:spcAft>
                        <a:buFontTx/>
                        <a:buNone/>
                      </a:pPr>
                      <a:endParaRPr lang="fr-FR" sz="3200" dirty="0">
                        <a:solidFill>
                          <a:schemeClr val="tx1"/>
                        </a:solidFill>
                        <a:latin typeface="+mn-lt"/>
                        <a:ea typeface="+mn-ea"/>
                        <a:cs typeface="+mn-cs"/>
                      </a:endParaRPr>
                    </a:p>
                    <a:p>
                      <a:pPr algn="l">
                        <a:spcBef>
                          <a:spcPts val="1200"/>
                        </a:spcBef>
                        <a:spcAft>
                          <a:spcPts val="0"/>
                        </a:spcAft>
                      </a:pPr>
                      <a:r>
                        <a:rPr lang="fr-FR" sz="3200" dirty="0">
                          <a:solidFill>
                            <a:schemeClr val="tx1"/>
                          </a:solidFill>
                          <a:latin typeface="+mn-lt"/>
                          <a:ea typeface="+mn-ea"/>
                          <a:cs typeface="+mn-cs"/>
                        </a:rPr>
                        <a:t>- </a:t>
                      </a:r>
                      <a:r>
                        <a:rPr lang="fr-FR" sz="3200" dirty="0" err="1">
                          <a:solidFill>
                            <a:schemeClr val="tx1"/>
                          </a:solidFill>
                          <a:latin typeface="+mn-lt"/>
                          <a:ea typeface="+mn-ea"/>
                          <a:cs typeface="+mn-cs"/>
                        </a:rPr>
                        <a:t>Chatbots</a:t>
                      </a:r>
                      <a:r>
                        <a:rPr lang="fr-FR" sz="3200" dirty="0">
                          <a:solidFill>
                            <a:schemeClr val="tx1"/>
                          </a:solidFill>
                          <a:latin typeface="+mn-lt"/>
                          <a:ea typeface="+mn-ea"/>
                          <a:cs typeface="+mn-cs"/>
                        </a:rPr>
                        <a:t> pour recueillir les opinions des employés</a:t>
                      </a:r>
                    </a:p>
                  </a:txBody>
                  <a:tcPr marL="63500" marR="63500" marT="0" marB="0" anchor="ctr">
                    <a:lnL w="9512" cap="flat" cmpd="sng" algn="ctr">
                      <a:solidFill>
                        <a:srgbClr val="000000"/>
                      </a:solidFill>
                      <a:prstDash val="solid"/>
                      <a:round/>
                      <a:headEnd type="none" w="med" len="med"/>
                      <a:tailEnd type="none" w="med" len="med"/>
                    </a:lnL>
                    <a:lnR w="9512" cap="flat" cmpd="sng" algn="ctr">
                      <a:solidFill>
                        <a:srgbClr val="000000"/>
                      </a:solidFill>
                      <a:prstDash val="solid"/>
                      <a:round/>
                      <a:headEnd type="none" w="med" len="med"/>
                      <a:tailEnd type="none" w="med" len="med"/>
                    </a:lnR>
                    <a:lnT w="9512" cap="flat" cmpd="sng" algn="ctr">
                      <a:solidFill>
                        <a:srgbClr val="000000"/>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FFFFFF"/>
                    </a:solidFill>
                  </a:tcPr>
                </a:tc>
                <a:tc>
                  <a:txBody>
                    <a:bodyPr/>
                    <a:lstStyle/>
                    <a:p>
                      <a:pPr algn="l">
                        <a:spcBef>
                          <a:spcPts val="0"/>
                        </a:spcBef>
                        <a:spcAft>
                          <a:spcPts val="0"/>
                        </a:spcAft>
                      </a:pPr>
                      <a:r>
                        <a:rPr lang="fr-FR" sz="3200" dirty="0" err="1">
                          <a:solidFill>
                            <a:schemeClr val="tx1"/>
                          </a:solidFill>
                          <a:latin typeface="+mn-lt"/>
                          <a:ea typeface="+mn-ea"/>
                          <a:cs typeface="+mn-cs"/>
                        </a:rPr>
                        <a:t>ChatGPT</a:t>
                      </a:r>
                      <a:r>
                        <a:rPr lang="fr-FR" sz="3200" dirty="0">
                          <a:solidFill>
                            <a:schemeClr val="tx1"/>
                          </a:solidFill>
                          <a:latin typeface="+mn-lt"/>
                          <a:ea typeface="+mn-ea"/>
                          <a:cs typeface="+mn-cs"/>
                        </a:rPr>
                        <a:t> peut être utilisé pour analyser les réponses ou les commentaires des employés de manière plus systématiquement, indépendamment de la quantité à traiter, permettant ainsi une meilleure compréhension des problèmes et des préoccupations. Cela peut faciliter la détection de signaux faibles et l’identification des mesures à prendre.</a:t>
                      </a:r>
                    </a:p>
                  </a:txBody>
                  <a:tcPr marL="63500" marR="63500" marT="0" marB="0" anchor="ctr">
                    <a:lnL w="9512" cap="flat" cmpd="sng" algn="ctr">
                      <a:solidFill>
                        <a:srgbClr val="000000"/>
                      </a:solidFill>
                      <a:prstDash val="solid"/>
                      <a:round/>
                      <a:headEnd type="none" w="med" len="med"/>
                      <a:tailEnd type="none" w="med" len="med"/>
                    </a:lnL>
                    <a:lnR w="9512" cap="flat" cmpd="sng" algn="ctr">
                      <a:solidFill>
                        <a:srgbClr val="000000"/>
                      </a:solidFill>
                      <a:prstDash val="solid"/>
                      <a:round/>
                      <a:headEnd type="none" w="med" len="med"/>
                      <a:tailEnd type="none" w="med" len="med"/>
                    </a:lnR>
                    <a:lnT w="9512" cap="flat" cmpd="sng" algn="ctr">
                      <a:solidFill>
                        <a:srgbClr val="000000"/>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FFFFFF"/>
                    </a:solidFill>
                  </a:tcPr>
                </a:tc>
                <a:tc>
                  <a:txBody>
                    <a:bodyPr/>
                    <a:lstStyle/>
                    <a:p>
                      <a:pPr algn="l">
                        <a:spcBef>
                          <a:spcPts val="0"/>
                        </a:spcBef>
                        <a:spcAft>
                          <a:spcPts val="0"/>
                        </a:spcAft>
                      </a:pPr>
                      <a:r>
                        <a:rPr lang="fr-FR" sz="3200" dirty="0" err="1">
                          <a:solidFill>
                            <a:schemeClr val="tx1"/>
                          </a:solidFill>
                          <a:latin typeface="+mn-lt"/>
                          <a:ea typeface="+mn-ea"/>
                          <a:cs typeface="+mn-cs"/>
                        </a:rPr>
                        <a:t>ChatGPT</a:t>
                      </a:r>
                      <a:r>
                        <a:rPr lang="fr-FR" sz="3200" dirty="0">
                          <a:solidFill>
                            <a:schemeClr val="tx1"/>
                          </a:solidFill>
                          <a:latin typeface="+mn-lt"/>
                          <a:ea typeface="+mn-ea"/>
                          <a:cs typeface="+mn-cs"/>
                        </a:rPr>
                        <a:t>  peut nécessiter une quantité considérable de données pour générer des analyses précises. De plus, l'interprétation des résultats générés par </a:t>
                      </a:r>
                      <a:r>
                        <a:rPr lang="fr-FR" sz="3200" dirty="0" err="1">
                          <a:solidFill>
                            <a:schemeClr val="tx1"/>
                          </a:solidFill>
                          <a:latin typeface="+mn-lt"/>
                          <a:ea typeface="+mn-ea"/>
                          <a:cs typeface="+mn-cs"/>
                        </a:rPr>
                        <a:t>ChatGPT</a:t>
                      </a:r>
                      <a:r>
                        <a:rPr lang="fr-FR" sz="3200" dirty="0">
                          <a:solidFill>
                            <a:schemeClr val="tx1"/>
                          </a:solidFill>
                          <a:latin typeface="+mn-lt"/>
                          <a:ea typeface="+mn-ea"/>
                          <a:cs typeface="+mn-cs"/>
                        </a:rPr>
                        <a:t> peut être complexe et nécessiter une expertise supplémentaire.</a:t>
                      </a:r>
                    </a:p>
                  </a:txBody>
                  <a:tcPr marL="63500" marR="63500" marT="0" marB="0" anchor="ctr">
                    <a:lnL w="9512" cap="flat" cmpd="sng" algn="ctr">
                      <a:solidFill>
                        <a:srgbClr val="000000"/>
                      </a:solidFill>
                      <a:prstDash val="solid"/>
                      <a:round/>
                      <a:headEnd type="none" w="med" len="med"/>
                      <a:tailEnd type="none" w="med" len="med"/>
                    </a:lnL>
                    <a:lnR w="12700" cap="flat" cmpd="sng" algn="ctr">
                      <a:solidFill>
                        <a:srgbClr val="B4C6E7"/>
                      </a:solidFill>
                      <a:prstDash val="solid"/>
                      <a:round/>
                      <a:headEnd type="none" w="med" len="med"/>
                      <a:tailEnd type="none" w="med" len="med"/>
                    </a:lnR>
                    <a:lnT w="9512" cap="flat" cmpd="sng" algn="ctr">
                      <a:solidFill>
                        <a:srgbClr val="000000"/>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FFFFFF"/>
                    </a:solidFill>
                  </a:tcPr>
                </a:tc>
                <a:extLst>
                  <a:ext uri="{0D108BD9-81ED-4DB2-BD59-A6C34878D82A}">
                    <a16:rowId xmlns:a16="http://schemas.microsoft.com/office/drawing/2014/main" val="1675314209"/>
                  </a:ext>
                </a:extLst>
              </a:tr>
            </a:tbl>
          </a:graphicData>
        </a:graphic>
      </p:graphicFrame>
    </p:spTree>
    <p:extLst>
      <p:ext uri="{BB962C8B-B14F-4D97-AF65-F5344CB8AC3E}">
        <p14:creationId xmlns:p14="http://schemas.microsoft.com/office/powerpoint/2010/main" val="1935265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2423614" y="61312"/>
            <a:ext cx="18115326" cy="1913984"/>
          </a:xfrm>
          <a:prstGeom prst="rect">
            <a:avLst/>
          </a:prstGeom>
        </p:spPr>
        <p:txBody>
          <a:bodyPr vert="horz" wrap="square" lIns="0" tIns="249554" rIns="0" bIns="0" rtlCol="0">
            <a:spAutoFit/>
          </a:bodyPr>
          <a:lstStyle/>
          <a:p>
            <a:pPr marL="12700">
              <a:lnSpc>
                <a:spcPct val="100000"/>
              </a:lnSpc>
              <a:spcBef>
                <a:spcPts val="1964"/>
              </a:spcBef>
            </a:pPr>
            <a:r>
              <a:rPr lang="fr-FR" sz="5400" b="1" spc="80" dirty="0">
                <a:solidFill>
                  <a:srgbClr val="A3002E"/>
                </a:solidFill>
                <a:latin typeface="Poppins-ExtraBold"/>
                <a:cs typeface="Poppins"/>
              </a:rPr>
              <a:t>Évaluation de l’apport de </a:t>
            </a:r>
            <a:r>
              <a:rPr lang="fr-FR" sz="5400" b="1" spc="80" dirty="0" err="1">
                <a:solidFill>
                  <a:srgbClr val="A3002E"/>
                </a:solidFill>
                <a:latin typeface="Poppins-ExtraBold"/>
                <a:cs typeface="Poppins"/>
              </a:rPr>
              <a:t>ChatGPT</a:t>
            </a:r>
            <a:r>
              <a:rPr lang="fr-FR" sz="5400" b="1" spc="80" dirty="0">
                <a:solidFill>
                  <a:srgbClr val="A3002E"/>
                </a:solidFill>
                <a:latin typeface="Poppins-ExtraBold"/>
                <a:cs typeface="Poppins"/>
              </a:rPr>
              <a:t> sur quelques cas d’usage</a:t>
            </a:r>
          </a:p>
        </p:txBody>
      </p:sp>
      <p:pic>
        <p:nvPicPr>
          <p:cNvPr id="11" name="object 11"/>
          <p:cNvPicPr/>
          <p:nvPr/>
        </p:nvPicPr>
        <p:blipFill>
          <a:blip r:embed="rId3" cstate="print"/>
          <a:stretch>
            <a:fillRect/>
          </a:stretch>
        </p:blipFill>
        <p:spPr>
          <a:xfrm>
            <a:off x="18901180" y="10507662"/>
            <a:ext cx="83076" cy="83076"/>
          </a:xfrm>
          <a:prstGeom prst="rect">
            <a:avLst/>
          </a:prstGeom>
        </p:spPr>
      </p:pic>
      <p:sp>
        <p:nvSpPr>
          <p:cNvPr id="12" name="object 12"/>
          <p:cNvSpPr/>
          <p:nvPr/>
        </p:nvSpPr>
        <p:spPr>
          <a:xfrm>
            <a:off x="1462011" y="1018304"/>
            <a:ext cx="467359" cy="290195"/>
          </a:xfrm>
          <a:custGeom>
            <a:avLst/>
            <a:gdLst/>
            <a:ahLst/>
            <a:cxnLst/>
            <a:rect l="l" t="t" r="r" b="b"/>
            <a:pathLst>
              <a:path w="467360" h="290194">
                <a:moveTo>
                  <a:pt x="266179" y="86309"/>
                </a:moveTo>
                <a:lnTo>
                  <a:pt x="246532" y="50431"/>
                </a:lnTo>
                <a:lnTo>
                  <a:pt x="218109" y="23253"/>
                </a:lnTo>
                <a:lnTo>
                  <a:pt x="181114" y="6019"/>
                </a:lnTo>
                <a:lnTo>
                  <a:pt x="135724" y="0"/>
                </a:lnTo>
                <a:lnTo>
                  <a:pt x="91732" y="6921"/>
                </a:lnTo>
                <a:lnTo>
                  <a:pt x="54343" y="26581"/>
                </a:lnTo>
                <a:lnTo>
                  <a:pt x="25361" y="57327"/>
                </a:lnTo>
                <a:lnTo>
                  <a:pt x="6642" y="97497"/>
                </a:lnTo>
                <a:lnTo>
                  <a:pt x="0" y="145453"/>
                </a:lnTo>
                <a:lnTo>
                  <a:pt x="6642" y="193014"/>
                </a:lnTo>
                <a:lnTo>
                  <a:pt x="25361" y="232956"/>
                </a:lnTo>
                <a:lnTo>
                  <a:pt x="54343" y="263575"/>
                </a:lnTo>
                <a:lnTo>
                  <a:pt x="91732" y="283184"/>
                </a:lnTo>
                <a:lnTo>
                  <a:pt x="135724" y="290106"/>
                </a:lnTo>
                <a:lnTo>
                  <a:pt x="181114" y="284073"/>
                </a:lnTo>
                <a:lnTo>
                  <a:pt x="218109" y="266852"/>
                </a:lnTo>
                <a:lnTo>
                  <a:pt x="246532" y="239674"/>
                </a:lnTo>
                <a:lnTo>
                  <a:pt x="266179" y="203796"/>
                </a:lnTo>
                <a:lnTo>
                  <a:pt x="245110" y="203796"/>
                </a:lnTo>
                <a:lnTo>
                  <a:pt x="229323" y="232181"/>
                </a:lnTo>
                <a:lnTo>
                  <a:pt x="205765" y="254342"/>
                </a:lnTo>
                <a:lnTo>
                  <a:pt x="174523" y="268757"/>
                </a:lnTo>
                <a:lnTo>
                  <a:pt x="135724" y="273888"/>
                </a:lnTo>
                <a:lnTo>
                  <a:pt x="89903" y="264985"/>
                </a:lnTo>
                <a:lnTo>
                  <a:pt x="52705" y="239458"/>
                </a:lnTo>
                <a:lnTo>
                  <a:pt x="27749" y="199021"/>
                </a:lnTo>
                <a:lnTo>
                  <a:pt x="18618" y="145453"/>
                </a:lnTo>
                <a:lnTo>
                  <a:pt x="27749" y="91249"/>
                </a:lnTo>
                <a:lnTo>
                  <a:pt x="52705" y="50596"/>
                </a:lnTo>
                <a:lnTo>
                  <a:pt x="89903" y="25069"/>
                </a:lnTo>
                <a:lnTo>
                  <a:pt x="135724" y="16217"/>
                </a:lnTo>
                <a:lnTo>
                  <a:pt x="174523" y="21348"/>
                </a:lnTo>
                <a:lnTo>
                  <a:pt x="205765" y="35763"/>
                </a:lnTo>
                <a:lnTo>
                  <a:pt x="229323" y="57924"/>
                </a:lnTo>
                <a:lnTo>
                  <a:pt x="245110" y="86309"/>
                </a:lnTo>
                <a:lnTo>
                  <a:pt x="266179" y="86309"/>
                </a:lnTo>
                <a:close/>
              </a:path>
              <a:path w="467360" h="290194">
                <a:moveTo>
                  <a:pt x="467093" y="2997"/>
                </a:moveTo>
                <a:lnTo>
                  <a:pt x="323265" y="2997"/>
                </a:lnTo>
                <a:lnTo>
                  <a:pt x="323265" y="18237"/>
                </a:lnTo>
                <a:lnTo>
                  <a:pt x="323265" y="136347"/>
                </a:lnTo>
                <a:lnTo>
                  <a:pt x="323265" y="152857"/>
                </a:lnTo>
                <a:lnTo>
                  <a:pt x="323265" y="272237"/>
                </a:lnTo>
                <a:lnTo>
                  <a:pt x="323265" y="287477"/>
                </a:lnTo>
                <a:lnTo>
                  <a:pt x="467093" y="287477"/>
                </a:lnTo>
                <a:lnTo>
                  <a:pt x="467093" y="272237"/>
                </a:lnTo>
                <a:lnTo>
                  <a:pt x="341490" y="272237"/>
                </a:lnTo>
                <a:lnTo>
                  <a:pt x="341490" y="152857"/>
                </a:lnTo>
                <a:lnTo>
                  <a:pt x="454939" y="152857"/>
                </a:lnTo>
                <a:lnTo>
                  <a:pt x="454939" y="136347"/>
                </a:lnTo>
                <a:lnTo>
                  <a:pt x="341490" y="136347"/>
                </a:lnTo>
                <a:lnTo>
                  <a:pt x="341490" y="18237"/>
                </a:lnTo>
                <a:lnTo>
                  <a:pt x="467093" y="18237"/>
                </a:lnTo>
                <a:lnTo>
                  <a:pt x="467093" y="2997"/>
                </a:lnTo>
                <a:close/>
              </a:path>
            </a:pathLst>
          </a:custGeom>
          <a:solidFill>
            <a:srgbClr val="00002E"/>
          </a:solidFill>
        </p:spPr>
        <p:txBody>
          <a:bodyPr wrap="square" lIns="0" tIns="0" rIns="0" bIns="0" rtlCol="0"/>
          <a:lstStyle/>
          <a:p>
            <a:endParaRPr/>
          </a:p>
        </p:txBody>
      </p:sp>
      <p:sp>
        <p:nvSpPr>
          <p:cNvPr id="13" name="object 13"/>
          <p:cNvSpPr/>
          <p:nvPr/>
        </p:nvSpPr>
        <p:spPr>
          <a:xfrm>
            <a:off x="2351114" y="647773"/>
            <a:ext cx="0" cy="1028700"/>
          </a:xfrm>
          <a:custGeom>
            <a:avLst/>
            <a:gdLst/>
            <a:ahLst/>
            <a:cxnLst/>
            <a:rect l="l" t="t" r="r" b="b"/>
            <a:pathLst>
              <a:path h="1028700">
                <a:moveTo>
                  <a:pt x="0" y="0"/>
                </a:moveTo>
                <a:lnTo>
                  <a:pt x="0" y="1028293"/>
                </a:lnTo>
              </a:path>
            </a:pathLst>
          </a:custGeom>
          <a:ln w="41213">
            <a:solidFill>
              <a:srgbClr val="A3002E"/>
            </a:solidFill>
          </a:ln>
        </p:spPr>
        <p:txBody>
          <a:bodyPr wrap="square" lIns="0" tIns="0" rIns="0" bIns="0" rtlCol="0"/>
          <a:lstStyle/>
          <a:p>
            <a:endParaRPr/>
          </a:p>
        </p:txBody>
      </p:sp>
      <p:sp>
        <p:nvSpPr>
          <p:cNvPr id="14" name="object 14"/>
          <p:cNvSpPr/>
          <p:nvPr/>
        </p:nvSpPr>
        <p:spPr>
          <a:xfrm>
            <a:off x="528778" y="647770"/>
            <a:ext cx="257810" cy="287655"/>
          </a:xfrm>
          <a:custGeom>
            <a:avLst/>
            <a:gdLst/>
            <a:ahLst/>
            <a:cxnLst/>
            <a:rect l="l" t="t" r="r" b="b"/>
            <a:pathLst>
              <a:path w="257809" h="287655">
                <a:moveTo>
                  <a:pt x="79924" y="0"/>
                </a:moveTo>
                <a:lnTo>
                  <a:pt x="0" y="0"/>
                </a:lnTo>
                <a:lnTo>
                  <a:pt x="0" y="287478"/>
                </a:lnTo>
                <a:lnTo>
                  <a:pt x="79924" y="287478"/>
                </a:lnTo>
                <a:lnTo>
                  <a:pt x="79924" y="220810"/>
                </a:lnTo>
                <a:lnTo>
                  <a:pt x="83754" y="201843"/>
                </a:lnTo>
                <a:lnTo>
                  <a:pt x="94198" y="186352"/>
                </a:lnTo>
                <a:lnTo>
                  <a:pt x="109688" y="175908"/>
                </a:lnTo>
                <a:lnTo>
                  <a:pt x="128655" y="172078"/>
                </a:lnTo>
                <a:lnTo>
                  <a:pt x="257301" y="172078"/>
                </a:lnTo>
                <a:lnTo>
                  <a:pt x="257301" y="108059"/>
                </a:lnTo>
                <a:lnTo>
                  <a:pt x="79924" y="108059"/>
                </a:lnTo>
                <a:lnTo>
                  <a:pt x="79924" y="0"/>
                </a:lnTo>
                <a:close/>
              </a:path>
              <a:path w="257809" h="287655">
                <a:moveTo>
                  <a:pt x="257301" y="172078"/>
                </a:moveTo>
                <a:lnTo>
                  <a:pt x="128655" y="172078"/>
                </a:lnTo>
                <a:lnTo>
                  <a:pt x="147622" y="175908"/>
                </a:lnTo>
                <a:lnTo>
                  <a:pt x="163112" y="186352"/>
                </a:lnTo>
                <a:lnTo>
                  <a:pt x="173557" y="201843"/>
                </a:lnTo>
                <a:lnTo>
                  <a:pt x="177387" y="220810"/>
                </a:lnTo>
                <a:lnTo>
                  <a:pt x="177387" y="287478"/>
                </a:lnTo>
                <a:lnTo>
                  <a:pt x="257301" y="287478"/>
                </a:lnTo>
                <a:lnTo>
                  <a:pt x="257301" y="172078"/>
                </a:lnTo>
                <a:close/>
              </a:path>
              <a:path w="257809" h="287655">
                <a:moveTo>
                  <a:pt x="128650" y="89659"/>
                </a:moveTo>
                <a:lnTo>
                  <a:pt x="102984" y="94259"/>
                </a:lnTo>
                <a:lnTo>
                  <a:pt x="79924" y="108059"/>
                </a:lnTo>
                <a:lnTo>
                  <a:pt x="177376" y="108059"/>
                </a:lnTo>
                <a:lnTo>
                  <a:pt x="154316" y="94259"/>
                </a:lnTo>
                <a:lnTo>
                  <a:pt x="128650" y="89659"/>
                </a:lnTo>
                <a:close/>
              </a:path>
              <a:path w="257809" h="287655">
                <a:moveTo>
                  <a:pt x="257301" y="0"/>
                </a:moveTo>
                <a:lnTo>
                  <a:pt x="177387" y="0"/>
                </a:lnTo>
                <a:lnTo>
                  <a:pt x="177387" y="108059"/>
                </a:lnTo>
                <a:lnTo>
                  <a:pt x="257301" y="108059"/>
                </a:lnTo>
                <a:lnTo>
                  <a:pt x="257301" y="0"/>
                </a:lnTo>
                <a:close/>
              </a:path>
            </a:pathLst>
          </a:custGeom>
          <a:solidFill>
            <a:srgbClr val="00002E"/>
          </a:solidFill>
        </p:spPr>
        <p:txBody>
          <a:bodyPr wrap="square" lIns="0" tIns="0" rIns="0" bIns="0" rtlCol="0"/>
          <a:lstStyle/>
          <a:p>
            <a:endParaRPr/>
          </a:p>
        </p:txBody>
      </p:sp>
      <p:sp>
        <p:nvSpPr>
          <p:cNvPr id="15" name="object 15"/>
          <p:cNvSpPr/>
          <p:nvPr/>
        </p:nvSpPr>
        <p:spPr>
          <a:xfrm>
            <a:off x="1183156" y="647775"/>
            <a:ext cx="238760" cy="287655"/>
          </a:xfrm>
          <a:custGeom>
            <a:avLst/>
            <a:gdLst/>
            <a:ahLst/>
            <a:cxnLst/>
            <a:rect l="l" t="t" r="r" b="b"/>
            <a:pathLst>
              <a:path w="238759" h="287655">
                <a:moveTo>
                  <a:pt x="137838" y="0"/>
                </a:moveTo>
                <a:lnTo>
                  <a:pt x="0" y="0"/>
                </a:lnTo>
                <a:lnTo>
                  <a:pt x="0" y="287478"/>
                </a:lnTo>
                <a:lnTo>
                  <a:pt x="142320" y="287478"/>
                </a:lnTo>
                <a:lnTo>
                  <a:pt x="183331" y="282068"/>
                </a:lnTo>
                <a:lnTo>
                  <a:pt x="213527" y="266528"/>
                </a:lnTo>
                <a:lnTo>
                  <a:pt x="232179" y="241890"/>
                </a:lnTo>
                <a:lnTo>
                  <a:pt x="235853" y="223050"/>
                </a:lnTo>
                <a:lnTo>
                  <a:pt x="79924" y="223050"/>
                </a:lnTo>
                <a:lnTo>
                  <a:pt x="79924" y="170853"/>
                </a:lnTo>
                <a:lnTo>
                  <a:pt x="226884" y="170853"/>
                </a:lnTo>
                <a:lnTo>
                  <a:pt x="223874" y="165195"/>
                </a:lnTo>
                <a:lnTo>
                  <a:pt x="206554" y="149377"/>
                </a:lnTo>
                <a:lnTo>
                  <a:pt x="183502" y="139870"/>
                </a:lnTo>
                <a:lnTo>
                  <a:pt x="202953" y="131276"/>
                </a:lnTo>
                <a:lnTo>
                  <a:pt x="218314" y="117335"/>
                </a:lnTo>
                <a:lnTo>
                  <a:pt x="219993" y="114174"/>
                </a:lnTo>
                <a:lnTo>
                  <a:pt x="79924" y="114174"/>
                </a:lnTo>
                <a:lnTo>
                  <a:pt x="79924" y="63610"/>
                </a:lnTo>
                <a:lnTo>
                  <a:pt x="229765" y="63610"/>
                </a:lnTo>
                <a:lnTo>
                  <a:pt x="225506" y="42835"/>
                </a:lnTo>
                <a:lnTo>
                  <a:pt x="206794" y="19419"/>
                </a:lnTo>
                <a:lnTo>
                  <a:pt x="177151" y="4950"/>
                </a:lnTo>
                <a:lnTo>
                  <a:pt x="137838" y="0"/>
                </a:lnTo>
                <a:close/>
              </a:path>
              <a:path w="238759" h="287655">
                <a:moveTo>
                  <a:pt x="226884" y="170853"/>
                </a:moveTo>
                <a:lnTo>
                  <a:pt x="126017" y="170853"/>
                </a:lnTo>
                <a:lnTo>
                  <a:pt x="139044" y="172591"/>
                </a:lnTo>
                <a:lnTo>
                  <a:pt x="148634" y="177731"/>
                </a:lnTo>
                <a:lnTo>
                  <a:pt x="154556" y="186159"/>
                </a:lnTo>
                <a:lnTo>
                  <a:pt x="156581" y="197763"/>
                </a:lnTo>
                <a:lnTo>
                  <a:pt x="154676" y="208937"/>
                </a:lnTo>
                <a:lnTo>
                  <a:pt x="148986" y="216827"/>
                </a:lnTo>
                <a:lnTo>
                  <a:pt x="139552" y="221507"/>
                </a:lnTo>
                <a:lnTo>
                  <a:pt x="126414" y="223050"/>
                </a:lnTo>
                <a:lnTo>
                  <a:pt x="235853" y="223050"/>
                </a:lnTo>
                <a:lnTo>
                  <a:pt x="238558" y="209187"/>
                </a:lnTo>
                <a:lnTo>
                  <a:pt x="234772" y="185680"/>
                </a:lnTo>
                <a:lnTo>
                  <a:pt x="226884" y="170853"/>
                </a:lnTo>
                <a:close/>
              </a:path>
              <a:path w="238759" h="287655">
                <a:moveTo>
                  <a:pt x="229765" y="63610"/>
                </a:moveTo>
                <a:lnTo>
                  <a:pt x="120289" y="63610"/>
                </a:lnTo>
                <a:lnTo>
                  <a:pt x="133266" y="65216"/>
                </a:lnTo>
                <a:lnTo>
                  <a:pt x="142726" y="70033"/>
                </a:lnTo>
                <a:lnTo>
                  <a:pt x="148513" y="78059"/>
                </a:lnTo>
                <a:lnTo>
                  <a:pt x="150477" y="89295"/>
                </a:lnTo>
                <a:lnTo>
                  <a:pt x="148513" y="100237"/>
                </a:lnTo>
                <a:lnTo>
                  <a:pt x="142726" y="108005"/>
                </a:lnTo>
                <a:lnTo>
                  <a:pt x="133266" y="112638"/>
                </a:lnTo>
                <a:lnTo>
                  <a:pt x="120289" y="114174"/>
                </a:lnTo>
                <a:lnTo>
                  <a:pt x="219993" y="114174"/>
                </a:lnTo>
                <a:lnTo>
                  <a:pt x="228399" y="98350"/>
                </a:lnTo>
                <a:lnTo>
                  <a:pt x="232024" y="74626"/>
                </a:lnTo>
                <a:lnTo>
                  <a:pt x="229765" y="63610"/>
                </a:lnTo>
                <a:close/>
              </a:path>
            </a:pathLst>
          </a:custGeom>
          <a:solidFill>
            <a:srgbClr val="00002E"/>
          </a:solidFill>
        </p:spPr>
        <p:txBody>
          <a:bodyPr wrap="square" lIns="0" tIns="0" rIns="0" bIns="0" rtlCol="0"/>
          <a:lstStyle/>
          <a:p>
            <a:endParaRPr/>
          </a:p>
        </p:txBody>
      </p:sp>
      <p:sp>
        <p:nvSpPr>
          <p:cNvPr id="16" name="object 16"/>
          <p:cNvSpPr/>
          <p:nvPr/>
        </p:nvSpPr>
        <p:spPr>
          <a:xfrm>
            <a:off x="860861" y="647775"/>
            <a:ext cx="247650" cy="290830"/>
          </a:xfrm>
          <a:custGeom>
            <a:avLst/>
            <a:gdLst/>
            <a:ahLst/>
            <a:cxnLst/>
            <a:rect l="l" t="t" r="r" b="b"/>
            <a:pathLst>
              <a:path w="247650" h="290830">
                <a:moveTo>
                  <a:pt x="247510" y="0"/>
                </a:moveTo>
                <a:lnTo>
                  <a:pt x="167596" y="0"/>
                </a:lnTo>
                <a:lnTo>
                  <a:pt x="167596" y="166780"/>
                </a:lnTo>
                <a:lnTo>
                  <a:pt x="164895" y="186920"/>
                </a:lnTo>
                <a:lnTo>
                  <a:pt x="156687" y="202204"/>
                </a:lnTo>
                <a:lnTo>
                  <a:pt x="142819" y="211906"/>
                </a:lnTo>
                <a:lnTo>
                  <a:pt x="123137" y="215302"/>
                </a:lnTo>
                <a:lnTo>
                  <a:pt x="103595" y="211906"/>
                </a:lnTo>
                <a:lnTo>
                  <a:pt x="90014" y="202204"/>
                </a:lnTo>
                <a:lnTo>
                  <a:pt x="82089" y="186920"/>
                </a:lnTo>
                <a:lnTo>
                  <a:pt x="79515" y="166780"/>
                </a:lnTo>
                <a:lnTo>
                  <a:pt x="79515" y="0"/>
                </a:lnTo>
                <a:lnTo>
                  <a:pt x="0" y="0"/>
                </a:lnTo>
                <a:lnTo>
                  <a:pt x="0" y="166780"/>
                </a:lnTo>
                <a:lnTo>
                  <a:pt x="9238" y="220663"/>
                </a:lnTo>
                <a:lnTo>
                  <a:pt x="34763" y="259290"/>
                </a:lnTo>
                <a:lnTo>
                  <a:pt x="73284" y="282548"/>
                </a:lnTo>
                <a:lnTo>
                  <a:pt x="121514" y="290326"/>
                </a:lnTo>
                <a:lnTo>
                  <a:pt x="170272" y="282548"/>
                </a:lnTo>
                <a:lnTo>
                  <a:pt x="210353" y="259290"/>
                </a:lnTo>
                <a:lnTo>
                  <a:pt x="237514" y="220663"/>
                </a:lnTo>
                <a:lnTo>
                  <a:pt x="247510" y="166780"/>
                </a:lnTo>
                <a:lnTo>
                  <a:pt x="247510" y="0"/>
                </a:lnTo>
                <a:close/>
              </a:path>
            </a:pathLst>
          </a:custGeom>
          <a:solidFill>
            <a:srgbClr val="00002E"/>
          </a:solidFill>
        </p:spPr>
        <p:txBody>
          <a:bodyPr wrap="square" lIns="0" tIns="0" rIns="0" bIns="0" rtlCol="0"/>
          <a:lstStyle/>
          <a:p>
            <a:endParaRPr/>
          </a:p>
        </p:txBody>
      </p:sp>
      <p:sp>
        <p:nvSpPr>
          <p:cNvPr id="18" name="object 18"/>
          <p:cNvSpPr/>
          <p:nvPr/>
        </p:nvSpPr>
        <p:spPr>
          <a:xfrm>
            <a:off x="572370" y="1388596"/>
            <a:ext cx="90805" cy="287655"/>
          </a:xfrm>
          <a:custGeom>
            <a:avLst/>
            <a:gdLst/>
            <a:ahLst/>
            <a:cxnLst/>
            <a:rect l="l" t="t" r="r" b="b"/>
            <a:pathLst>
              <a:path w="90804" h="287655">
                <a:moveTo>
                  <a:pt x="90635" y="0"/>
                </a:moveTo>
                <a:lnTo>
                  <a:pt x="0" y="0"/>
                </a:lnTo>
                <a:lnTo>
                  <a:pt x="0" y="287478"/>
                </a:lnTo>
                <a:lnTo>
                  <a:pt x="90635" y="287478"/>
                </a:lnTo>
                <a:lnTo>
                  <a:pt x="90635" y="0"/>
                </a:lnTo>
                <a:close/>
              </a:path>
            </a:pathLst>
          </a:custGeom>
          <a:solidFill>
            <a:srgbClr val="00002E"/>
          </a:solidFill>
        </p:spPr>
        <p:txBody>
          <a:bodyPr wrap="square" lIns="0" tIns="0" rIns="0" bIns="0" rtlCol="0"/>
          <a:lstStyle/>
          <a:p>
            <a:endParaRPr/>
          </a:p>
        </p:txBody>
      </p:sp>
      <p:pic>
        <p:nvPicPr>
          <p:cNvPr id="19" name="object 19"/>
          <p:cNvPicPr/>
          <p:nvPr/>
        </p:nvPicPr>
        <p:blipFill>
          <a:blip r:embed="rId4" cstate="print"/>
          <a:stretch>
            <a:fillRect/>
          </a:stretch>
        </p:blipFill>
        <p:spPr>
          <a:xfrm>
            <a:off x="523545" y="1578426"/>
            <a:ext cx="97641" cy="97651"/>
          </a:xfrm>
          <a:prstGeom prst="rect">
            <a:avLst/>
          </a:prstGeom>
        </p:spPr>
      </p:pic>
      <p:sp>
        <p:nvSpPr>
          <p:cNvPr id="20" name="object 20"/>
          <p:cNvSpPr/>
          <p:nvPr/>
        </p:nvSpPr>
        <p:spPr>
          <a:xfrm>
            <a:off x="658937" y="1388592"/>
            <a:ext cx="301625" cy="287655"/>
          </a:xfrm>
          <a:custGeom>
            <a:avLst/>
            <a:gdLst/>
            <a:ahLst/>
            <a:cxnLst/>
            <a:rect l="l" t="t" r="r" b="b"/>
            <a:pathLst>
              <a:path w="301625" h="287655">
                <a:moveTo>
                  <a:pt x="196957" y="0"/>
                </a:moveTo>
                <a:lnTo>
                  <a:pt x="104782" y="0"/>
                </a:lnTo>
                <a:lnTo>
                  <a:pt x="0" y="287478"/>
                </a:lnTo>
                <a:lnTo>
                  <a:pt x="83986" y="287478"/>
                </a:lnTo>
                <a:lnTo>
                  <a:pt x="99494" y="240589"/>
                </a:lnTo>
                <a:lnTo>
                  <a:pt x="284316" y="240589"/>
                </a:lnTo>
                <a:lnTo>
                  <a:pt x="262104" y="179418"/>
                </a:lnTo>
                <a:lnTo>
                  <a:pt x="119881" y="179418"/>
                </a:lnTo>
                <a:lnTo>
                  <a:pt x="150456" y="86447"/>
                </a:lnTo>
                <a:lnTo>
                  <a:pt x="228346" y="86447"/>
                </a:lnTo>
                <a:lnTo>
                  <a:pt x="196957" y="0"/>
                </a:lnTo>
                <a:close/>
              </a:path>
              <a:path w="301625" h="287655">
                <a:moveTo>
                  <a:pt x="284316" y="240589"/>
                </a:moveTo>
                <a:lnTo>
                  <a:pt x="201438" y="240589"/>
                </a:lnTo>
                <a:lnTo>
                  <a:pt x="216925" y="287478"/>
                </a:lnTo>
                <a:lnTo>
                  <a:pt x="301341" y="287478"/>
                </a:lnTo>
                <a:lnTo>
                  <a:pt x="284316" y="240589"/>
                </a:lnTo>
                <a:close/>
              </a:path>
              <a:path w="301625" h="287655">
                <a:moveTo>
                  <a:pt x="228346" y="86447"/>
                </a:moveTo>
                <a:lnTo>
                  <a:pt x="150456" y="86447"/>
                </a:lnTo>
                <a:lnTo>
                  <a:pt x="181449" y="179418"/>
                </a:lnTo>
                <a:lnTo>
                  <a:pt x="262104" y="179418"/>
                </a:lnTo>
                <a:lnTo>
                  <a:pt x="228346" y="86447"/>
                </a:lnTo>
                <a:close/>
              </a:path>
            </a:pathLst>
          </a:custGeom>
          <a:solidFill>
            <a:srgbClr val="00002E"/>
          </a:solidFill>
        </p:spPr>
        <p:txBody>
          <a:bodyPr wrap="square" lIns="0" tIns="0" rIns="0" bIns="0" rtlCol="0"/>
          <a:lstStyle/>
          <a:p>
            <a:endParaRPr/>
          </a:p>
        </p:txBody>
      </p:sp>
      <p:sp>
        <p:nvSpPr>
          <p:cNvPr id="21" name="object 21"/>
          <p:cNvSpPr/>
          <p:nvPr/>
        </p:nvSpPr>
        <p:spPr>
          <a:xfrm>
            <a:off x="527037" y="1021149"/>
            <a:ext cx="146685" cy="284480"/>
          </a:xfrm>
          <a:custGeom>
            <a:avLst/>
            <a:gdLst/>
            <a:ahLst/>
            <a:cxnLst/>
            <a:rect l="l" t="t" r="r" b="b"/>
            <a:pathLst>
              <a:path w="146684" h="284480">
                <a:moveTo>
                  <a:pt x="146672" y="0"/>
                </a:moveTo>
                <a:lnTo>
                  <a:pt x="0" y="0"/>
                </a:lnTo>
                <a:lnTo>
                  <a:pt x="0" y="15240"/>
                </a:lnTo>
                <a:lnTo>
                  <a:pt x="0" y="134620"/>
                </a:lnTo>
                <a:lnTo>
                  <a:pt x="0" y="149860"/>
                </a:lnTo>
                <a:lnTo>
                  <a:pt x="0" y="284480"/>
                </a:lnTo>
                <a:lnTo>
                  <a:pt x="18237" y="284480"/>
                </a:lnTo>
                <a:lnTo>
                  <a:pt x="18237" y="149860"/>
                </a:lnTo>
                <a:lnTo>
                  <a:pt x="130467" y="149860"/>
                </a:lnTo>
                <a:lnTo>
                  <a:pt x="130467" y="134620"/>
                </a:lnTo>
                <a:lnTo>
                  <a:pt x="18237" y="134620"/>
                </a:lnTo>
                <a:lnTo>
                  <a:pt x="18237" y="15240"/>
                </a:lnTo>
                <a:lnTo>
                  <a:pt x="146672" y="15240"/>
                </a:lnTo>
                <a:lnTo>
                  <a:pt x="146672" y="0"/>
                </a:lnTo>
                <a:close/>
              </a:path>
            </a:pathLst>
          </a:custGeom>
          <a:solidFill>
            <a:srgbClr val="00002E"/>
          </a:solidFill>
        </p:spPr>
        <p:txBody>
          <a:bodyPr wrap="square" lIns="0" tIns="0" rIns="0" bIns="0" rtlCol="0"/>
          <a:lstStyle/>
          <a:p>
            <a:endParaRPr/>
          </a:p>
        </p:txBody>
      </p:sp>
      <p:sp>
        <p:nvSpPr>
          <p:cNvPr id="22" name="object 22"/>
          <p:cNvSpPr/>
          <p:nvPr/>
        </p:nvSpPr>
        <p:spPr>
          <a:xfrm>
            <a:off x="721880" y="1021149"/>
            <a:ext cx="435609" cy="284480"/>
          </a:xfrm>
          <a:custGeom>
            <a:avLst/>
            <a:gdLst/>
            <a:ahLst/>
            <a:cxnLst/>
            <a:rect l="l" t="t" r="r" b="b"/>
            <a:pathLst>
              <a:path w="435609" h="284480">
                <a:moveTo>
                  <a:pt x="175437" y="284416"/>
                </a:moveTo>
                <a:lnTo>
                  <a:pt x="101866" y="163271"/>
                </a:lnTo>
                <a:lnTo>
                  <a:pt x="100888" y="161658"/>
                </a:lnTo>
                <a:lnTo>
                  <a:pt x="132499" y="152196"/>
                </a:lnTo>
                <a:lnTo>
                  <a:pt x="138125" y="147878"/>
                </a:lnTo>
                <a:lnTo>
                  <a:pt x="155028" y="134912"/>
                </a:lnTo>
                <a:lnTo>
                  <a:pt x="168516" y="110947"/>
                </a:lnTo>
                <a:lnTo>
                  <a:pt x="172999" y="81432"/>
                </a:lnTo>
                <a:lnTo>
                  <a:pt x="167424" y="48882"/>
                </a:lnTo>
                <a:lnTo>
                  <a:pt x="153962" y="28714"/>
                </a:lnTo>
                <a:lnTo>
                  <a:pt x="153962" y="81432"/>
                </a:lnTo>
                <a:lnTo>
                  <a:pt x="149606" y="107873"/>
                </a:lnTo>
                <a:lnTo>
                  <a:pt x="136080" y="128930"/>
                </a:lnTo>
                <a:lnTo>
                  <a:pt x="112763" y="142849"/>
                </a:lnTo>
                <a:lnTo>
                  <a:pt x="79006" y="147878"/>
                </a:lnTo>
                <a:lnTo>
                  <a:pt x="18237" y="147878"/>
                </a:lnTo>
                <a:lnTo>
                  <a:pt x="18237" y="16205"/>
                </a:lnTo>
                <a:lnTo>
                  <a:pt x="78193" y="16205"/>
                </a:lnTo>
                <a:lnTo>
                  <a:pt x="113118" y="20751"/>
                </a:lnTo>
                <a:lnTo>
                  <a:pt x="136601" y="33782"/>
                </a:lnTo>
                <a:lnTo>
                  <a:pt x="149821" y="54317"/>
                </a:lnTo>
                <a:lnTo>
                  <a:pt x="153962" y="81432"/>
                </a:lnTo>
                <a:lnTo>
                  <a:pt x="153962" y="28714"/>
                </a:lnTo>
                <a:lnTo>
                  <a:pt x="150215" y="23088"/>
                </a:lnTo>
                <a:lnTo>
                  <a:pt x="138252" y="16205"/>
                </a:lnTo>
                <a:lnTo>
                  <a:pt x="120700" y="6108"/>
                </a:lnTo>
                <a:lnTo>
                  <a:pt x="78193" y="0"/>
                </a:lnTo>
                <a:lnTo>
                  <a:pt x="0" y="0"/>
                </a:lnTo>
                <a:lnTo>
                  <a:pt x="0" y="284416"/>
                </a:lnTo>
                <a:lnTo>
                  <a:pt x="18237" y="284416"/>
                </a:lnTo>
                <a:lnTo>
                  <a:pt x="18237" y="163271"/>
                </a:lnTo>
                <a:lnTo>
                  <a:pt x="80632" y="163271"/>
                </a:lnTo>
                <a:lnTo>
                  <a:pt x="153555" y="284416"/>
                </a:lnTo>
                <a:lnTo>
                  <a:pt x="175437" y="284416"/>
                </a:lnTo>
                <a:close/>
              </a:path>
              <a:path w="435609" h="284480">
                <a:moveTo>
                  <a:pt x="435508" y="284416"/>
                </a:moveTo>
                <a:lnTo>
                  <a:pt x="408190" y="211480"/>
                </a:lnTo>
                <a:lnTo>
                  <a:pt x="402424" y="196088"/>
                </a:lnTo>
                <a:lnTo>
                  <a:pt x="382841" y="143814"/>
                </a:lnTo>
                <a:lnTo>
                  <a:pt x="382841" y="196088"/>
                </a:lnTo>
                <a:lnTo>
                  <a:pt x="259283" y="196088"/>
                </a:lnTo>
                <a:lnTo>
                  <a:pt x="321259" y="30378"/>
                </a:lnTo>
                <a:lnTo>
                  <a:pt x="382841" y="196088"/>
                </a:lnTo>
                <a:lnTo>
                  <a:pt x="382841" y="143814"/>
                </a:lnTo>
                <a:lnTo>
                  <a:pt x="340347" y="30378"/>
                </a:lnTo>
                <a:lnTo>
                  <a:pt x="331393" y="6489"/>
                </a:lnTo>
                <a:lnTo>
                  <a:pt x="311137" y="6489"/>
                </a:lnTo>
                <a:lnTo>
                  <a:pt x="206603" y="284416"/>
                </a:lnTo>
                <a:lnTo>
                  <a:pt x="226466" y="284416"/>
                </a:lnTo>
                <a:lnTo>
                  <a:pt x="253606" y="211480"/>
                </a:lnTo>
                <a:lnTo>
                  <a:pt x="388518" y="211480"/>
                </a:lnTo>
                <a:lnTo>
                  <a:pt x="415658" y="284416"/>
                </a:lnTo>
                <a:lnTo>
                  <a:pt x="435508" y="284416"/>
                </a:lnTo>
                <a:close/>
              </a:path>
            </a:pathLst>
          </a:custGeom>
          <a:solidFill>
            <a:srgbClr val="00002E"/>
          </a:solidFill>
        </p:spPr>
        <p:txBody>
          <a:bodyPr wrap="square" lIns="0" tIns="0" rIns="0" bIns="0" rtlCol="0"/>
          <a:lstStyle/>
          <a:p>
            <a:endParaRPr/>
          </a:p>
        </p:txBody>
      </p:sp>
      <p:sp>
        <p:nvSpPr>
          <p:cNvPr id="23" name="object 23"/>
          <p:cNvSpPr/>
          <p:nvPr/>
        </p:nvSpPr>
        <p:spPr>
          <a:xfrm>
            <a:off x="1203150" y="1021544"/>
            <a:ext cx="203835" cy="284480"/>
          </a:xfrm>
          <a:custGeom>
            <a:avLst/>
            <a:gdLst/>
            <a:ahLst/>
            <a:cxnLst/>
            <a:rect l="l" t="t" r="r" b="b"/>
            <a:pathLst>
              <a:path w="203834" h="284480">
                <a:moveTo>
                  <a:pt x="203386" y="0"/>
                </a:moveTo>
                <a:lnTo>
                  <a:pt x="185156" y="0"/>
                </a:lnTo>
                <a:lnTo>
                  <a:pt x="185156" y="253625"/>
                </a:lnTo>
                <a:lnTo>
                  <a:pt x="18229" y="0"/>
                </a:lnTo>
                <a:lnTo>
                  <a:pt x="0" y="0"/>
                </a:lnTo>
                <a:lnTo>
                  <a:pt x="0" y="284012"/>
                </a:lnTo>
                <a:lnTo>
                  <a:pt x="18229" y="284012"/>
                </a:lnTo>
                <a:lnTo>
                  <a:pt x="18229" y="29580"/>
                </a:lnTo>
                <a:lnTo>
                  <a:pt x="185156" y="284012"/>
                </a:lnTo>
                <a:lnTo>
                  <a:pt x="203386" y="284012"/>
                </a:lnTo>
                <a:lnTo>
                  <a:pt x="203386" y="0"/>
                </a:lnTo>
                <a:close/>
              </a:path>
            </a:pathLst>
          </a:custGeom>
          <a:solidFill>
            <a:srgbClr val="00002E"/>
          </a:solidFill>
        </p:spPr>
        <p:txBody>
          <a:bodyPr wrap="square" lIns="0" tIns="0" rIns="0" bIns="0" rtlCol="0"/>
          <a:lstStyle/>
          <a:p>
            <a:endParaRPr/>
          </a:p>
        </p:txBody>
      </p:sp>
      <p:sp>
        <p:nvSpPr>
          <p:cNvPr id="25" name="object 25"/>
          <p:cNvSpPr txBox="1">
            <a:spLocks noGrp="1"/>
          </p:cNvSpPr>
          <p:nvPr>
            <p:ph type="sldNum" sz="quarter" idx="7"/>
          </p:nvPr>
        </p:nvSpPr>
        <p:spPr>
          <a:xfrm>
            <a:off x="19042541" y="10293239"/>
            <a:ext cx="464819" cy="435376"/>
          </a:xfrm>
          <a:prstGeom prst="rect">
            <a:avLst/>
          </a:prstGeom>
        </p:spPr>
        <p:txBody>
          <a:bodyPr vert="horz" wrap="square" lIns="0" tIns="50165" rIns="0" bIns="0" rtlCol="0">
            <a:spAutoFit/>
          </a:bodyPr>
          <a:lstStyle/>
          <a:p>
            <a:pPr marL="38100">
              <a:lnSpc>
                <a:spcPct val="100000"/>
              </a:lnSpc>
              <a:spcBef>
                <a:spcPts val="395"/>
              </a:spcBef>
            </a:pPr>
            <a:fld id="{81D60167-4931-47E6-BA6A-407CBD079E47}" type="slidenum">
              <a:rPr spc="-5" dirty="0">
                <a:solidFill>
                  <a:schemeClr val="bg1"/>
                </a:solidFill>
              </a:rPr>
              <a:t>12</a:t>
            </a:fld>
            <a:endParaRPr spc="-5" dirty="0">
              <a:solidFill>
                <a:schemeClr val="bg1"/>
              </a:solidFill>
            </a:endParaRPr>
          </a:p>
        </p:txBody>
      </p:sp>
      <p:sp>
        <p:nvSpPr>
          <p:cNvPr id="2" name="object 24">
            <a:extLst>
              <a:ext uri="{FF2B5EF4-FFF2-40B4-BE49-F238E27FC236}">
                <a16:creationId xmlns:a16="http://schemas.microsoft.com/office/drawing/2014/main" id="{2816E46D-9882-31FC-01AC-D574F3FC7988}"/>
              </a:ext>
            </a:extLst>
          </p:cNvPr>
          <p:cNvSpPr txBox="1">
            <a:spLocks/>
          </p:cNvSpPr>
          <p:nvPr/>
        </p:nvSpPr>
        <p:spPr>
          <a:xfrm>
            <a:off x="19042541" y="10337166"/>
            <a:ext cx="464819" cy="575309"/>
          </a:xfrm>
          <a:prstGeom prst="rect">
            <a:avLst/>
          </a:prstGeom>
        </p:spPr>
        <p:txBody>
          <a:bodyPr vert="horz" wrap="square" lIns="0" tIns="50165" rIns="0" bIns="0" rtlCol="0">
            <a:spAutoFit/>
          </a:bodyPr>
          <a:lstStyle>
            <a:defPPr>
              <a:defRPr lang="fr-FR"/>
            </a:defPPr>
            <a:lvl1pPr marL="0" algn="l" defTabSz="914400" rtl="0" eaLnBrk="1" latinLnBrk="0" hangingPunct="1">
              <a:defRPr sz="2500" b="1" i="0" kern="1200">
                <a:solidFill>
                  <a:srgbClr val="00002E"/>
                </a:solidFill>
                <a:latin typeface="Poppins-ExtraBold"/>
                <a:ea typeface="+mn-ea"/>
                <a:cs typeface="Poppins-Extra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395"/>
              </a:spcBef>
            </a:pPr>
            <a:fld id="{81D60167-4931-47E6-BA6A-407CBD079E47}" type="slidenum">
              <a:rPr lang="fr-FR" spc="-5" smtClean="0"/>
              <a:pPr marL="38100">
                <a:spcBef>
                  <a:spcPts val="395"/>
                </a:spcBef>
              </a:pPr>
              <a:t>12</a:t>
            </a:fld>
            <a:endParaRPr lang="fr-FR" spc="-5" dirty="0"/>
          </a:p>
        </p:txBody>
      </p:sp>
      <p:sp>
        <p:nvSpPr>
          <p:cNvPr id="3" name="Espace réservé du pied de page 2">
            <a:extLst>
              <a:ext uri="{FF2B5EF4-FFF2-40B4-BE49-F238E27FC236}">
                <a16:creationId xmlns:a16="http://schemas.microsoft.com/office/drawing/2014/main" id="{4C2F2B60-638B-F685-B5E9-2BC6848EF84C}"/>
              </a:ext>
            </a:extLst>
          </p:cNvPr>
          <p:cNvSpPr>
            <a:spLocks noGrp="1"/>
          </p:cNvSpPr>
          <p:nvPr>
            <p:ph type="ftr" sz="quarter" idx="5"/>
          </p:nvPr>
        </p:nvSpPr>
        <p:spPr/>
        <p:txBody>
          <a:bodyPr/>
          <a:lstStyle/>
          <a:p>
            <a:pPr marL="12700">
              <a:lnSpc>
                <a:spcPct val="100000"/>
              </a:lnSpc>
              <a:spcBef>
                <a:spcPts val="395"/>
              </a:spcBef>
            </a:pPr>
            <a:endParaRPr lang="fr-FR" sz="1600" dirty="0">
              <a:latin typeface="Poppins"/>
              <a:cs typeface="Poppins"/>
            </a:endParaRPr>
          </a:p>
        </p:txBody>
      </p:sp>
      <p:graphicFrame>
        <p:nvGraphicFramePr>
          <p:cNvPr id="4" name="Tableau 3">
            <a:extLst>
              <a:ext uri="{FF2B5EF4-FFF2-40B4-BE49-F238E27FC236}">
                <a16:creationId xmlns:a16="http://schemas.microsoft.com/office/drawing/2014/main" id="{D18D40C8-4696-B96F-5FDE-0875FAC07186}"/>
              </a:ext>
            </a:extLst>
          </p:cNvPr>
          <p:cNvGraphicFramePr>
            <a:graphicFrameLocks noGrp="1"/>
          </p:cNvGraphicFramePr>
          <p:nvPr>
            <p:extLst>
              <p:ext uri="{D42A27DB-BD31-4B8C-83A1-F6EECF244321}">
                <p14:modId xmlns:p14="http://schemas.microsoft.com/office/powerpoint/2010/main" val="3856771016"/>
              </p:ext>
            </p:extLst>
          </p:nvPr>
        </p:nvGraphicFramePr>
        <p:xfrm>
          <a:off x="500550" y="1950375"/>
          <a:ext cx="18582336" cy="8289162"/>
        </p:xfrm>
        <a:graphic>
          <a:graphicData uri="http://schemas.openxmlformats.org/drawingml/2006/table">
            <a:tbl>
              <a:tblPr/>
              <a:tblGrid>
                <a:gridCol w="5050397">
                  <a:extLst>
                    <a:ext uri="{9D8B030D-6E8A-4147-A177-3AD203B41FA5}">
                      <a16:colId xmlns:a16="http://schemas.microsoft.com/office/drawing/2014/main" val="375864581"/>
                    </a:ext>
                  </a:extLst>
                </a:gridCol>
                <a:gridCol w="3528609">
                  <a:extLst>
                    <a:ext uri="{9D8B030D-6E8A-4147-A177-3AD203B41FA5}">
                      <a16:colId xmlns:a16="http://schemas.microsoft.com/office/drawing/2014/main" val="3484724447"/>
                    </a:ext>
                  </a:extLst>
                </a:gridCol>
                <a:gridCol w="5050397">
                  <a:extLst>
                    <a:ext uri="{9D8B030D-6E8A-4147-A177-3AD203B41FA5}">
                      <a16:colId xmlns:a16="http://schemas.microsoft.com/office/drawing/2014/main" val="717689262"/>
                    </a:ext>
                  </a:extLst>
                </a:gridCol>
                <a:gridCol w="4952933">
                  <a:extLst>
                    <a:ext uri="{9D8B030D-6E8A-4147-A177-3AD203B41FA5}">
                      <a16:colId xmlns:a16="http://schemas.microsoft.com/office/drawing/2014/main" val="1514913995"/>
                    </a:ext>
                  </a:extLst>
                </a:gridCol>
              </a:tblGrid>
              <a:tr h="511959">
                <a:tc rowSpan="2">
                  <a:txBody>
                    <a:bodyPr/>
                    <a:lstStyle/>
                    <a:p>
                      <a:pPr algn="just">
                        <a:spcBef>
                          <a:spcPts val="0"/>
                        </a:spcBef>
                        <a:spcAft>
                          <a:spcPts val="0"/>
                        </a:spcAft>
                      </a:pPr>
                      <a:r>
                        <a:rPr lang="fr-FR" sz="3200" b="1" dirty="0">
                          <a:solidFill>
                            <a:schemeClr val="tx1"/>
                          </a:solidFill>
                          <a:latin typeface="+mn-lt"/>
                          <a:ea typeface="+mn-ea"/>
                          <a:cs typeface="+mn-cs"/>
                        </a:rPr>
                        <a:t>Thématique</a:t>
                      </a:r>
                    </a:p>
                  </a:txBody>
                  <a:tcPr marL="63500" marR="63500" marT="0" marB="0" anchor="ctr">
                    <a:lnL w="12700" cap="flat" cmpd="sng" algn="ctr">
                      <a:solidFill>
                        <a:srgbClr val="B4C6E7"/>
                      </a:solidFill>
                      <a:prstDash val="solid"/>
                      <a:round/>
                      <a:headEnd type="none" w="med" len="med"/>
                      <a:tailEnd type="none" w="med" len="med"/>
                    </a:lnL>
                    <a:lnR w="9512" cap="flat" cmpd="sng" algn="ctr">
                      <a:solidFill>
                        <a:srgbClr val="000000"/>
                      </a:solidFill>
                      <a:prstDash val="solid"/>
                      <a:round/>
                      <a:headEnd type="none" w="med" len="med"/>
                      <a:tailEnd type="none" w="med" len="med"/>
                    </a:lnR>
                    <a:lnT w="12700" cap="flat" cmpd="sng" algn="ctr">
                      <a:solidFill>
                        <a:srgbClr val="B4C6E7"/>
                      </a:solidFill>
                      <a:prstDash val="solid"/>
                      <a:round/>
                      <a:headEnd type="none" w="med" len="med"/>
                      <a:tailEnd type="none" w="med" len="med"/>
                    </a:lnT>
                    <a:lnB w="9512" cap="flat" cmpd="sng" algn="ctr">
                      <a:solidFill>
                        <a:srgbClr val="000000"/>
                      </a:solidFill>
                      <a:prstDash val="solid"/>
                      <a:round/>
                      <a:headEnd type="none" w="med" len="med"/>
                      <a:tailEnd type="none" w="med" len="med"/>
                    </a:lnB>
                  </a:tcPr>
                </a:tc>
                <a:tc rowSpan="2">
                  <a:txBody>
                    <a:bodyPr/>
                    <a:lstStyle/>
                    <a:p>
                      <a:pPr algn="just">
                        <a:spcBef>
                          <a:spcPts val="0"/>
                        </a:spcBef>
                        <a:spcAft>
                          <a:spcPts val="0"/>
                        </a:spcAft>
                      </a:pPr>
                      <a:r>
                        <a:rPr lang="fr-FR" sz="3200" b="1" dirty="0">
                          <a:solidFill>
                            <a:schemeClr val="tx1"/>
                          </a:solidFill>
                          <a:latin typeface="+mn-lt"/>
                          <a:ea typeface="+mn-ea"/>
                          <a:cs typeface="+mn-cs"/>
                        </a:rPr>
                        <a:t>Exemples de technologies utilisées</a:t>
                      </a:r>
                    </a:p>
                  </a:txBody>
                  <a:tcPr marL="63500" marR="63500" marT="0" marB="0" anchor="ctr">
                    <a:lnL w="9512" cap="flat" cmpd="sng" algn="ctr">
                      <a:solidFill>
                        <a:srgbClr val="000000"/>
                      </a:solidFill>
                      <a:prstDash val="solid"/>
                      <a:round/>
                      <a:headEnd type="none" w="med" len="med"/>
                      <a:tailEnd type="none" w="med" len="med"/>
                    </a:lnL>
                    <a:lnR w="9512" cap="flat" cmpd="sng" algn="ctr">
                      <a:solidFill>
                        <a:srgbClr val="000000"/>
                      </a:solidFill>
                      <a:prstDash val="solid"/>
                      <a:round/>
                      <a:headEnd type="none" w="med" len="med"/>
                      <a:tailEnd type="none" w="med" len="med"/>
                    </a:lnR>
                    <a:lnT w="12700" cap="flat" cmpd="sng" algn="ctr">
                      <a:solidFill>
                        <a:srgbClr val="B4C6E7"/>
                      </a:solidFill>
                      <a:prstDash val="solid"/>
                      <a:round/>
                      <a:headEnd type="none" w="med" len="med"/>
                      <a:tailEnd type="none" w="med" len="med"/>
                    </a:lnT>
                    <a:lnB w="9512" cap="flat" cmpd="sng" algn="ctr">
                      <a:solidFill>
                        <a:srgbClr val="000000"/>
                      </a:solidFill>
                      <a:prstDash val="solid"/>
                      <a:round/>
                      <a:headEnd type="none" w="med" len="med"/>
                      <a:tailEnd type="none" w="med" len="med"/>
                    </a:lnB>
                  </a:tcPr>
                </a:tc>
                <a:tc gridSpan="2">
                  <a:txBody>
                    <a:bodyPr/>
                    <a:lstStyle/>
                    <a:p>
                      <a:pPr algn="ctr">
                        <a:spcBef>
                          <a:spcPts val="0"/>
                        </a:spcBef>
                        <a:spcAft>
                          <a:spcPts val="0"/>
                        </a:spcAft>
                      </a:pPr>
                      <a:r>
                        <a:rPr lang="fr-FR" sz="3600" b="1">
                          <a:solidFill>
                            <a:schemeClr val="tx1"/>
                          </a:solidFill>
                          <a:latin typeface="+mn-lt"/>
                          <a:ea typeface="+mn-ea"/>
                          <a:cs typeface="+mn-cs"/>
                        </a:rPr>
                        <a:t>Utilisation de ChatGPT</a:t>
                      </a:r>
                    </a:p>
                  </a:txBody>
                  <a:tcPr marL="63500" marR="63500" marT="0" marB="0" anchor="ctr">
                    <a:lnL w="9512" cap="flat" cmpd="sng" algn="ctr">
                      <a:solidFill>
                        <a:srgbClr val="000000"/>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9512"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3270887942"/>
                  </a:ext>
                </a:extLst>
              </a:tr>
              <a:tr h="853265">
                <a:tc vMerge="1">
                  <a:txBody>
                    <a:bodyPr/>
                    <a:lstStyle/>
                    <a:p>
                      <a:endParaRPr lang="fr-FR"/>
                    </a:p>
                  </a:txBody>
                  <a:tcPr/>
                </a:tc>
                <a:tc vMerge="1">
                  <a:txBody>
                    <a:bodyPr/>
                    <a:lstStyle/>
                    <a:p>
                      <a:endParaRPr lang="fr-FR"/>
                    </a:p>
                  </a:txBody>
                  <a:tcPr/>
                </a:tc>
                <a:tc>
                  <a:txBody>
                    <a:bodyPr/>
                    <a:lstStyle/>
                    <a:p>
                      <a:pPr algn="ctr">
                        <a:spcBef>
                          <a:spcPts val="0"/>
                        </a:spcBef>
                        <a:spcAft>
                          <a:spcPts val="0"/>
                        </a:spcAft>
                      </a:pPr>
                      <a:r>
                        <a:rPr lang="fr-FR" sz="3200" b="1" dirty="0">
                          <a:solidFill>
                            <a:schemeClr val="tx1"/>
                          </a:solidFill>
                          <a:latin typeface="+mn-lt"/>
                          <a:ea typeface="+mn-ea"/>
                          <a:cs typeface="+mn-cs"/>
                        </a:rPr>
                        <a:t>Avantages</a:t>
                      </a:r>
                    </a:p>
                  </a:txBody>
                  <a:tcPr marL="63500" marR="63500" marT="0" marB="0" anchor="ctr">
                    <a:lnL w="9512" cap="flat" cmpd="sng" algn="ctr">
                      <a:solidFill>
                        <a:srgbClr val="000000"/>
                      </a:solidFill>
                      <a:prstDash val="solid"/>
                      <a:round/>
                      <a:headEnd type="none" w="med" len="med"/>
                      <a:tailEnd type="none" w="med" len="med"/>
                    </a:lnL>
                    <a:lnR w="9512" cap="flat" cmpd="sng" algn="ctr">
                      <a:solidFill>
                        <a:srgbClr val="000000"/>
                      </a:solidFill>
                      <a:prstDash val="solid"/>
                      <a:round/>
                      <a:headEnd type="none" w="med" len="med"/>
                      <a:tailEnd type="none" w="med" len="med"/>
                    </a:lnR>
                    <a:lnT w="9512" cap="flat" cmpd="sng" algn="ctr">
                      <a:solidFill>
                        <a:srgbClr val="000000"/>
                      </a:solidFill>
                      <a:prstDash val="solid"/>
                      <a:round/>
                      <a:headEnd type="none" w="med" len="med"/>
                      <a:tailEnd type="none" w="med" len="med"/>
                    </a:lnT>
                    <a:lnB w="9512" cap="flat" cmpd="sng" algn="ctr">
                      <a:solidFill>
                        <a:srgbClr val="000000"/>
                      </a:solidFill>
                      <a:prstDash val="solid"/>
                      <a:round/>
                      <a:headEnd type="none" w="med" len="med"/>
                      <a:tailEnd type="none" w="med" len="med"/>
                    </a:lnB>
                    <a:solidFill>
                      <a:srgbClr val="FFFFFF"/>
                    </a:solidFill>
                  </a:tcPr>
                </a:tc>
                <a:tc>
                  <a:txBody>
                    <a:bodyPr/>
                    <a:lstStyle/>
                    <a:p>
                      <a:pPr algn="ctr">
                        <a:spcBef>
                          <a:spcPts val="0"/>
                        </a:spcBef>
                        <a:spcAft>
                          <a:spcPts val="0"/>
                        </a:spcAft>
                      </a:pPr>
                      <a:r>
                        <a:rPr lang="fr-FR" sz="3200" b="1" dirty="0">
                          <a:solidFill>
                            <a:schemeClr val="tx1"/>
                          </a:solidFill>
                          <a:latin typeface="+mn-lt"/>
                          <a:ea typeface="+mn-ea"/>
                          <a:cs typeface="+mn-cs"/>
                        </a:rPr>
                        <a:t>Inconvénients</a:t>
                      </a:r>
                    </a:p>
                  </a:txBody>
                  <a:tcPr marL="63500" marR="63500" marT="0" marB="0" anchor="ctr">
                    <a:lnL w="9512" cap="flat" cmpd="sng" algn="ctr">
                      <a:solidFill>
                        <a:srgbClr val="000000"/>
                      </a:solidFill>
                      <a:prstDash val="solid"/>
                      <a:round/>
                      <a:headEnd type="none" w="med" len="med"/>
                      <a:tailEnd type="none" w="med" len="med"/>
                    </a:lnL>
                    <a:lnR w="12700" cap="flat" cmpd="sng" algn="ctr">
                      <a:solidFill>
                        <a:srgbClr val="B4C6E7"/>
                      </a:solidFill>
                      <a:prstDash val="solid"/>
                      <a:round/>
                      <a:headEnd type="none" w="med" len="med"/>
                      <a:tailEnd type="none" w="med" len="med"/>
                    </a:lnR>
                    <a:lnT w="9512" cap="flat" cmpd="sng" algn="ctr">
                      <a:solidFill>
                        <a:srgbClr val="000000"/>
                      </a:solidFill>
                      <a:prstDash val="solid"/>
                      <a:round/>
                      <a:headEnd type="none" w="med" len="med"/>
                      <a:tailEnd type="none" w="med" len="med"/>
                    </a:lnT>
                    <a:lnB w="9512"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71629840"/>
                  </a:ext>
                </a:extLst>
              </a:tr>
              <a:tr h="6826122">
                <a:tc>
                  <a:txBody>
                    <a:bodyPr/>
                    <a:lstStyle/>
                    <a:p>
                      <a:pPr algn="just">
                        <a:spcBef>
                          <a:spcPts val="0"/>
                        </a:spcBef>
                        <a:spcAft>
                          <a:spcPts val="0"/>
                        </a:spcAft>
                      </a:pPr>
                      <a:r>
                        <a:rPr lang="fr-FR" sz="3200" dirty="0">
                          <a:solidFill>
                            <a:schemeClr val="accent6">
                              <a:lumMod val="50000"/>
                            </a:schemeClr>
                          </a:solidFill>
                          <a:latin typeface="+mn-lt"/>
                          <a:ea typeface="+mn-ea"/>
                          <a:cs typeface="+mn-cs"/>
                        </a:rPr>
                        <a:t>Gestion des temps et des activités</a:t>
                      </a:r>
                    </a:p>
                  </a:txBody>
                  <a:tcPr marL="63500" marR="63500" marT="0" marB="0" anchor="ctr">
                    <a:lnL w="12700" cap="flat" cmpd="sng" algn="ctr">
                      <a:solidFill>
                        <a:srgbClr val="B4C6E7"/>
                      </a:solidFill>
                      <a:prstDash val="solid"/>
                      <a:round/>
                      <a:headEnd type="none" w="med" len="med"/>
                      <a:tailEnd type="none" w="med" len="med"/>
                    </a:lnL>
                    <a:lnR w="9512" cap="flat" cmpd="sng" algn="ctr">
                      <a:solidFill>
                        <a:srgbClr val="000000"/>
                      </a:solidFill>
                      <a:prstDash val="solid"/>
                      <a:round/>
                      <a:headEnd type="none" w="med" len="med"/>
                      <a:tailEnd type="none" w="med" len="med"/>
                    </a:lnR>
                    <a:lnT w="9512" cap="flat" cmpd="sng" algn="ctr">
                      <a:solidFill>
                        <a:srgbClr val="000000"/>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FFFFFF"/>
                    </a:solidFill>
                  </a:tcPr>
                </a:tc>
                <a:tc>
                  <a:txBody>
                    <a:bodyPr/>
                    <a:lstStyle/>
                    <a:p>
                      <a:pPr algn="l">
                        <a:spcBef>
                          <a:spcPts val="0"/>
                        </a:spcBef>
                        <a:spcAft>
                          <a:spcPts val="1200"/>
                        </a:spcAft>
                      </a:pPr>
                      <a:r>
                        <a:rPr lang="fr-FR" sz="3200" dirty="0">
                          <a:solidFill>
                            <a:schemeClr val="tx1"/>
                          </a:solidFill>
                          <a:latin typeface="+mn-lt"/>
                          <a:ea typeface="+mn-ea"/>
                          <a:cs typeface="+mn-cs"/>
                        </a:rPr>
                        <a:t>-Systèmes de suivi du temps</a:t>
                      </a:r>
                    </a:p>
                    <a:p>
                      <a:pPr algn="l">
                        <a:spcBef>
                          <a:spcPts val="0"/>
                        </a:spcBef>
                        <a:spcAft>
                          <a:spcPts val="1200"/>
                        </a:spcAft>
                      </a:pPr>
                      <a:endParaRPr lang="fr-FR" sz="3200" dirty="0">
                        <a:solidFill>
                          <a:schemeClr val="tx1"/>
                        </a:solidFill>
                        <a:latin typeface="+mn-lt"/>
                        <a:ea typeface="+mn-ea"/>
                        <a:cs typeface="+mn-cs"/>
                      </a:endParaRPr>
                    </a:p>
                    <a:p>
                      <a:pPr algn="l">
                        <a:spcBef>
                          <a:spcPts val="1200"/>
                        </a:spcBef>
                        <a:spcAft>
                          <a:spcPts val="0"/>
                        </a:spcAft>
                      </a:pPr>
                      <a:r>
                        <a:rPr lang="fr-FR" sz="3200" dirty="0">
                          <a:solidFill>
                            <a:schemeClr val="tx1"/>
                          </a:solidFill>
                          <a:latin typeface="+mn-lt"/>
                          <a:ea typeface="+mn-ea"/>
                          <a:cs typeface="+mn-cs"/>
                        </a:rPr>
                        <a:t>-Applications mobiles pour la gestion des horaires et des tâches</a:t>
                      </a:r>
                    </a:p>
                  </a:txBody>
                  <a:tcPr marL="63500" marR="63500" marT="0" marB="0" anchor="ctr">
                    <a:lnL w="9512" cap="flat" cmpd="sng" algn="ctr">
                      <a:solidFill>
                        <a:srgbClr val="000000"/>
                      </a:solidFill>
                      <a:prstDash val="solid"/>
                      <a:round/>
                      <a:headEnd type="none" w="med" len="med"/>
                      <a:tailEnd type="none" w="med" len="med"/>
                    </a:lnL>
                    <a:lnR w="9512" cap="flat" cmpd="sng" algn="ctr">
                      <a:solidFill>
                        <a:srgbClr val="000000"/>
                      </a:solidFill>
                      <a:prstDash val="solid"/>
                      <a:round/>
                      <a:headEnd type="none" w="med" len="med"/>
                      <a:tailEnd type="none" w="med" len="med"/>
                    </a:lnR>
                    <a:lnT w="9512" cap="flat" cmpd="sng" algn="ctr">
                      <a:solidFill>
                        <a:srgbClr val="000000"/>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FFFFFF"/>
                    </a:solidFill>
                  </a:tcPr>
                </a:tc>
                <a:tc>
                  <a:txBody>
                    <a:bodyPr/>
                    <a:lstStyle/>
                    <a:p>
                      <a:pPr algn="l">
                        <a:spcBef>
                          <a:spcPts val="0"/>
                        </a:spcBef>
                        <a:spcAft>
                          <a:spcPts val="0"/>
                        </a:spcAft>
                      </a:pPr>
                      <a:r>
                        <a:rPr lang="fr-FR" sz="3200" dirty="0" err="1">
                          <a:solidFill>
                            <a:schemeClr val="tx1"/>
                          </a:solidFill>
                          <a:latin typeface="+mn-lt"/>
                          <a:ea typeface="+mn-ea"/>
                          <a:cs typeface="+mn-cs"/>
                        </a:rPr>
                        <a:t>ChatGPT</a:t>
                      </a:r>
                      <a:r>
                        <a:rPr lang="fr-FR" sz="3200" dirty="0">
                          <a:solidFill>
                            <a:schemeClr val="tx1"/>
                          </a:solidFill>
                          <a:latin typeface="+mn-lt"/>
                          <a:ea typeface="+mn-ea"/>
                          <a:cs typeface="+mn-cs"/>
                        </a:rPr>
                        <a:t>  peut être utilisé pour identifier les schémas, les tendances et les goulots d’étranglement potentiels.</a:t>
                      </a:r>
                    </a:p>
                    <a:p>
                      <a:pPr algn="l">
                        <a:spcBef>
                          <a:spcPts val="0"/>
                        </a:spcBef>
                        <a:spcAft>
                          <a:spcPts val="0"/>
                        </a:spcAft>
                      </a:pPr>
                      <a:endParaRPr lang="fr-FR" sz="3200" dirty="0">
                        <a:solidFill>
                          <a:schemeClr val="tx1"/>
                        </a:solidFill>
                        <a:latin typeface="+mn-lt"/>
                        <a:ea typeface="+mn-ea"/>
                        <a:cs typeface="+mn-cs"/>
                      </a:endParaRPr>
                    </a:p>
                    <a:p>
                      <a:pPr algn="l">
                        <a:spcBef>
                          <a:spcPts val="0"/>
                        </a:spcBef>
                        <a:spcAft>
                          <a:spcPts val="0"/>
                        </a:spcAft>
                      </a:pPr>
                      <a:r>
                        <a:rPr lang="fr-FR" sz="3200" dirty="0">
                          <a:solidFill>
                            <a:schemeClr val="tx1"/>
                          </a:solidFill>
                          <a:latin typeface="+mn-lt"/>
                          <a:ea typeface="+mn-ea"/>
                          <a:cs typeface="+mn-cs"/>
                        </a:rPr>
                        <a:t>Cela peut aider à optimiser l’allocation des ressources et à améliorer l’efficacité opérationnelle.</a:t>
                      </a:r>
                    </a:p>
                  </a:txBody>
                  <a:tcPr marL="63500" marR="63500" marT="0" marB="0" anchor="ctr">
                    <a:lnL w="9512" cap="flat" cmpd="sng" algn="ctr">
                      <a:solidFill>
                        <a:srgbClr val="000000"/>
                      </a:solidFill>
                      <a:prstDash val="solid"/>
                      <a:round/>
                      <a:headEnd type="none" w="med" len="med"/>
                      <a:tailEnd type="none" w="med" len="med"/>
                    </a:lnL>
                    <a:lnR w="9512" cap="flat" cmpd="sng" algn="ctr">
                      <a:solidFill>
                        <a:srgbClr val="000000"/>
                      </a:solidFill>
                      <a:prstDash val="solid"/>
                      <a:round/>
                      <a:headEnd type="none" w="med" len="med"/>
                      <a:tailEnd type="none" w="med" len="med"/>
                    </a:lnR>
                    <a:lnT w="9512" cap="flat" cmpd="sng" algn="ctr">
                      <a:solidFill>
                        <a:srgbClr val="000000"/>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FFFFFF"/>
                    </a:solidFill>
                  </a:tcPr>
                </a:tc>
                <a:tc>
                  <a:txBody>
                    <a:bodyPr/>
                    <a:lstStyle/>
                    <a:p>
                      <a:pPr algn="l">
                        <a:spcBef>
                          <a:spcPts val="0"/>
                        </a:spcBef>
                        <a:spcAft>
                          <a:spcPts val="0"/>
                        </a:spcAft>
                      </a:pPr>
                      <a:r>
                        <a:rPr lang="fr-FR" sz="3200" dirty="0" err="1">
                          <a:solidFill>
                            <a:schemeClr val="tx1"/>
                          </a:solidFill>
                          <a:latin typeface="+mn-lt"/>
                          <a:ea typeface="+mn-ea"/>
                          <a:cs typeface="+mn-cs"/>
                        </a:rPr>
                        <a:t>ChatGPT</a:t>
                      </a:r>
                      <a:r>
                        <a:rPr lang="fr-FR" sz="3200" dirty="0">
                          <a:solidFill>
                            <a:schemeClr val="tx1"/>
                          </a:solidFill>
                          <a:latin typeface="+mn-lt"/>
                          <a:ea typeface="+mn-ea"/>
                          <a:cs typeface="+mn-cs"/>
                        </a:rPr>
                        <a:t> peut soulever des préoccupations en matière de confidentialité et de surveillance des employés. </a:t>
                      </a:r>
                    </a:p>
                    <a:p>
                      <a:pPr algn="l">
                        <a:spcBef>
                          <a:spcPts val="0"/>
                        </a:spcBef>
                        <a:spcAft>
                          <a:spcPts val="0"/>
                        </a:spcAft>
                      </a:pPr>
                      <a:endParaRPr lang="fr-FR" sz="3200" dirty="0">
                        <a:solidFill>
                          <a:schemeClr val="tx1"/>
                        </a:solidFill>
                        <a:latin typeface="+mn-lt"/>
                        <a:ea typeface="+mn-ea"/>
                        <a:cs typeface="+mn-cs"/>
                      </a:endParaRPr>
                    </a:p>
                    <a:p>
                      <a:pPr algn="l">
                        <a:spcBef>
                          <a:spcPts val="0"/>
                        </a:spcBef>
                        <a:spcAft>
                          <a:spcPts val="0"/>
                        </a:spcAft>
                      </a:pPr>
                      <a:r>
                        <a:rPr lang="fr-FR" sz="3200" dirty="0">
                          <a:solidFill>
                            <a:schemeClr val="tx1"/>
                          </a:solidFill>
                          <a:latin typeface="+mn-lt"/>
                          <a:ea typeface="+mn-ea"/>
                          <a:cs typeface="+mn-cs"/>
                        </a:rPr>
                        <a:t>Il est important de trouver un équilibre entre l’utilisation de ces technologies et le respect de la vie privée des employés.</a:t>
                      </a:r>
                    </a:p>
                  </a:txBody>
                  <a:tcPr marL="63500" marR="63500" marT="0" marB="0" anchor="ctr">
                    <a:lnL w="9512" cap="flat" cmpd="sng" algn="ctr">
                      <a:solidFill>
                        <a:srgbClr val="000000"/>
                      </a:solidFill>
                      <a:prstDash val="solid"/>
                      <a:round/>
                      <a:headEnd type="none" w="med" len="med"/>
                      <a:tailEnd type="none" w="med" len="med"/>
                    </a:lnL>
                    <a:lnR w="12700" cap="flat" cmpd="sng" algn="ctr">
                      <a:solidFill>
                        <a:srgbClr val="B4C6E7"/>
                      </a:solidFill>
                      <a:prstDash val="solid"/>
                      <a:round/>
                      <a:headEnd type="none" w="med" len="med"/>
                      <a:tailEnd type="none" w="med" len="med"/>
                    </a:lnR>
                    <a:lnT w="9512" cap="flat" cmpd="sng" algn="ctr">
                      <a:solidFill>
                        <a:srgbClr val="000000"/>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FFFFFF"/>
                    </a:solidFill>
                  </a:tcPr>
                </a:tc>
                <a:extLst>
                  <a:ext uri="{0D108BD9-81ED-4DB2-BD59-A6C34878D82A}">
                    <a16:rowId xmlns:a16="http://schemas.microsoft.com/office/drawing/2014/main" val="1675314209"/>
                  </a:ext>
                </a:extLst>
              </a:tr>
            </a:tbl>
          </a:graphicData>
        </a:graphic>
      </p:graphicFrame>
    </p:spTree>
    <p:extLst>
      <p:ext uri="{BB962C8B-B14F-4D97-AF65-F5344CB8AC3E}">
        <p14:creationId xmlns:p14="http://schemas.microsoft.com/office/powerpoint/2010/main" val="3344043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2423614" y="61312"/>
            <a:ext cx="18115326" cy="1913984"/>
          </a:xfrm>
          <a:prstGeom prst="rect">
            <a:avLst/>
          </a:prstGeom>
        </p:spPr>
        <p:txBody>
          <a:bodyPr vert="horz" wrap="square" lIns="0" tIns="249554" rIns="0" bIns="0" rtlCol="0">
            <a:spAutoFit/>
          </a:bodyPr>
          <a:lstStyle/>
          <a:p>
            <a:pPr marL="12700">
              <a:lnSpc>
                <a:spcPct val="100000"/>
              </a:lnSpc>
              <a:spcBef>
                <a:spcPts val="1964"/>
              </a:spcBef>
            </a:pPr>
            <a:r>
              <a:rPr lang="fr-FR" sz="5400" b="1" spc="80" dirty="0">
                <a:solidFill>
                  <a:srgbClr val="A3002E"/>
                </a:solidFill>
                <a:latin typeface="Poppins-ExtraBold"/>
                <a:cs typeface="Poppins"/>
              </a:rPr>
              <a:t>Évaluation de l’apport de </a:t>
            </a:r>
            <a:r>
              <a:rPr lang="fr-FR" sz="5400" b="1" spc="80" dirty="0" err="1">
                <a:solidFill>
                  <a:srgbClr val="A3002E"/>
                </a:solidFill>
                <a:latin typeface="Poppins-ExtraBold"/>
                <a:cs typeface="Poppins"/>
              </a:rPr>
              <a:t>ChatGPT</a:t>
            </a:r>
            <a:r>
              <a:rPr lang="fr-FR" sz="5400" b="1" spc="80" dirty="0">
                <a:solidFill>
                  <a:srgbClr val="A3002E"/>
                </a:solidFill>
                <a:latin typeface="Poppins-ExtraBold"/>
                <a:cs typeface="Poppins"/>
              </a:rPr>
              <a:t> sur quelques cas d’usage</a:t>
            </a:r>
          </a:p>
        </p:txBody>
      </p:sp>
      <p:pic>
        <p:nvPicPr>
          <p:cNvPr id="11" name="object 11"/>
          <p:cNvPicPr/>
          <p:nvPr/>
        </p:nvPicPr>
        <p:blipFill>
          <a:blip r:embed="rId3" cstate="print"/>
          <a:stretch>
            <a:fillRect/>
          </a:stretch>
        </p:blipFill>
        <p:spPr>
          <a:xfrm>
            <a:off x="18901180" y="10507662"/>
            <a:ext cx="83076" cy="83076"/>
          </a:xfrm>
          <a:prstGeom prst="rect">
            <a:avLst/>
          </a:prstGeom>
        </p:spPr>
      </p:pic>
      <p:sp>
        <p:nvSpPr>
          <p:cNvPr id="12" name="object 12"/>
          <p:cNvSpPr/>
          <p:nvPr/>
        </p:nvSpPr>
        <p:spPr>
          <a:xfrm>
            <a:off x="1462011" y="1018304"/>
            <a:ext cx="467359" cy="290195"/>
          </a:xfrm>
          <a:custGeom>
            <a:avLst/>
            <a:gdLst/>
            <a:ahLst/>
            <a:cxnLst/>
            <a:rect l="l" t="t" r="r" b="b"/>
            <a:pathLst>
              <a:path w="467360" h="290194">
                <a:moveTo>
                  <a:pt x="266179" y="86309"/>
                </a:moveTo>
                <a:lnTo>
                  <a:pt x="246532" y="50431"/>
                </a:lnTo>
                <a:lnTo>
                  <a:pt x="218109" y="23253"/>
                </a:lnTo>
                <a:lnTo>
                  <a:pt x="181114" y="6019"/>
                </a:lnTo>
                <a:lnTo>
                  <a:pt x="135724" y="0"/>
                </a:lnTo>
                <a:lnTo>
                  <a:pt x="91732" y="6921"/>
                </a:lnTo>
                <a:lnTo>
                  <a:pt x="54343" y="26581"/>
                </a:lnTo>
                <a:lnTo>
                  <a:pt x="25361" y="57327"/>
                </a:lnTo>
                <a:lnTo>
                  <a:pt x="6642" y="97497"/>
                </a:lnTo>
                <a:lnTo>
                  <a:pt x="0" y="145453"/>
                </a:lnTo>
                <a:lnTo>
                  <a:pt x="6642" y="193014"/>
                </a:lnTo>
                <a:lnTo>
                  <a:pt x="25361" y="232956"/>
                </a:lnTo>
                <a:lnTo>
                  <a:pt x="54343" y="263575"/>
                </a:lnTo>
                <a:lnTo>
                  <a:pt x="91732" y="283184"/>
                </a:lnTo>
                <a:lnTo>
                  <a:pt x="135724" y="290106"/>
                </a:lnTo>
                <a:lnTo>
                  <a:pt x="181114" y="284073"/>
                </a:lnTo>
                <a:lnTo>
                  <a:pt x="218109" y="266852"/>
                </a:lnTo>
                <a:lnTo>
                  <a:pt x="246532" y="239674"/>
                </a:lnTo>
                <a:lnTo>
                  <a:pt x="266179" y="203796"/>
                </a:lnTo>
                <a:lnTo>
                  <a:pt x="245110" y="203796"/>
                </a:lnTo>
                <a:lnTo>
                  <a:pt x="229323" y="232181"/>
                </a:lnTo>
                <a:lnTo>
                  <a:pt x="205765" y="254342"/>
                </a:lnTo>
                <a:lnTo>
                  <a:pt x="174523" y="268757"/>
                </a:lnTo>
                <a:lnTo>
                  <a:pt x="135724" y="273888"/>
                </a:lnTo>
                <a:lnTo>
                  <a:pt x="89903" y="264985"/>
                </a:lnTo>
                <a:lnTo>
                  <a:pt x="52705" y="239458"/>
                </a:lnTo>
                <a:lnTo>
                  <a:pt x="27749" y="199021"/>
                </a:lnTo>
                <a:lnTo>
                  <a:pt x="18618" y="145453"/>
                </a:lnTo>
                <a:lnTo>
                  <a:pt x="27749" y="91249"/>
                </a:lnTo>
                <a:lnTo>
                  <a:pt x="52705" y="50596"/>
                </a:lnTo>
                <a:lnTo>
                  <a:pt x="89903" y="25069"/>
                </a:lnTo>
                <a:lnTo>
                  <a:pt x="135724" y="16217"/>
                </a:lnTo>
                <a:lnTo>
                  <a:pt x="174523" y="21348"/>
                </a:lnTo>
                <a:lnTo>
                  <a:pt x="205765" y="35763"/>
                </a:lnTo>
                <a:lnTo>
                  <a:pt x="229323" y="57924"/>
                </a:lnTo>
                <a:lnTo>
                  <a:pt x="245110" y="86309"/>
                </a:lnTo>
                <a:lnTo>
                  <a:pt x="266179" y="86309"/>
                </a:lnTo>
                <a:close/>
              </a:path>
              <a:path w="467360" h="290194">
                <a:moveTo>
                  <a:pt x="467093" y="2997"/>
                </a:moveTo>
                <a:lnTo>
                  <a:pt x="323265" y="2997"/>
                </a:lnTo>
                <a:lnTo>
                  <a:pt x="323265" y="18237"/>
                </a:lnTo>
                <a:lnTo>
                  <a:pt x="323265" y="136347"/>
                </a:lnTo>
                <a:lnTo>
                  <a:pt x="323265" y="152857"/>
                </a:lnTo>
                <a:lnTo>
                  <a:pt x="323265" y="272237"/>
                </a:lnTo>
                <a:lnTo>
                  <a:pt x="323265" y="287477"/>
                </a:lnTo>
                <a:lnTo>
                  <a:pt x="467093" y="287477"/>
                </a:lnTo>
                <a:lnTo>
                  <a:pt x="467093" y="272237"/>
                </a:lnTo>
                <a:lnTo>
                  <a:pt x="341490" y="272237"/>
                </a:lnTo>
                <a:lnTo>
                  <a:pt x="341490" y="152857"/>
                </a:lnTo>
                <a:lnTo>
                  <a:pt x="454939" y="152857"/>
                </a:lnTo>
                <a:lnTo>
                  <a:pt x="454939" y="136347"/>
                </a:lnTo>
                <a:lnTo>
                  <a:pt x="341490" y="136347"/>
                </a:lnTo>
                <a:lnTo>
                  <a:pt x="341490" y="18237"/>
                </a:lnTo>
                <a:lnTo>
                  <a:pt x="467093" y="18237"/>
                </a:lnTo>
                <a:lnTo>
                  <a:pt x="467093" y="2997"/>
                </a:lnTo>
                <a:close/>
              </a:path>
            </a:pathLst>
          </a:custGeom>
          <a:solidFill>
            <a:srgbClr val="00002E"/>
          </a:solidFill>
        </p:spPr>
        <p:txBody>
          <a:bodyPr wrap="square" lIns="0" tIns="0" rIns="0" bIns="0" rtlCol="0"/>
          <a:lstStyle/>
          <a:p>
            <a:endParaRPr/>
          </a:p>
        </p:txBody>
      </p:sp>
      <p:sp>
        <p:nvSpPr>
          <p:cNvPr id="13" name="object 13"/>
          <p:cNvSpPr/>
          <p:nvPr/>
        </p:nvSpPr>
        <p:spPr>
          <a:xfrm>
            <a:off x="2351114" y="647773"/>
            <a:ext cx="0" cy="1028700"/>
          </a:xfrm>
          <a:custGeom>
            <a:avLst/>
            <a:gdLst/>
            <a:ahLst/>
            <a:cxnLst/>
            <a:rect l="l" t="t" r="r" b="b"/>
            <a:pathLst>
              <a:path h="1028700">
                <a:moveTo>
                  <a:pt x="0" y="0"/>
                </a:moveTo>
                <a:lnTo>
                  <a:pt x="0" y="1028293"/>
                </a:lnTo>
              </a:path>
            </a:pathLst>
          </a:custGeom>
          <a:ln w="41213">
            <a:solidFill>
              <a:srgbClr val="A3002E"/>
            </a:solidFill>
          </a:ln>
        </p:spPr>
        <p:txBody>
          <a:bodyPr wrap="square" lIns="0" tIns="0" rIns="0" bIns="0" rtlCol="0"/>
          <a:lstStyle/>
          <a:p>
            <a:endParaRPr/>
          </a:p>
        </p:txBody>
      </p:sp>
      <p:sp>
        <p:nvSpPr>
          <p:cNvPr id="14" name="object 14"/>
          <p:cNvSpPr/>
          <p:nvPr/>
        </p:nvSpPr>
        <p:spPr>
          <a:xfrm>
            <a:off x="528778" y="647770"/>
            <a:ext cx="257810" cy="287655"/>
          </a:xfrm>
          <a:custGeom>
            <a:avLst/>
            <a:gdLst/>
            <a:ahLst/>
            <a:cxnLst/>
            <a:rect l="l" t="t" r="r" b="b"/>
            <a:pathLst>
              <a:path w="257809" h="287655">
                <a:moveTo>
                  <a:pt x="79924" y="0"/>
                </a:moveTo>
                <a:lnTo>
                  <a:pt x="0" y="0"/>
                </a:lnTo>
                <a:lnTo>
                  <a:pt x="0" y="287478"/>
                </a:lnTo>
                <a:lnTo>
                  <a:pt x="79924" y="287478"/>
                </a:lnTo>
                <a:lnTo>
                  <a:pt x="79924" y="220810"/>
                </a:lnTo>
                <a:lnTo>
                  <a:pt x="83754" y="201843"/>
                </a:lnTo>
                <a:lnTo>
                  <a:pt x="94198" y="186352"/>
                </a:lnTo>
                <a:lnTo>
                  <a:pt x="109688" y="175908"/>
                </a:lnTo>
                <a:lnTo>
                  <a:pt x="128655" y="172078"/>
                </a:lnTo>
                <a:lnTo>
                  <a:pt x="257301" y="172078"/>
                </a:lnTo>
                <a:lnTo>
                  <a:pt x="257301" y="108059"/>
                </a:lnTo>
                <a:lnTo>
                  <a:pt x="79924" y="108059"/>
                </a:lnTo>
                <a:lnTo>
                  <a:pt x="79924" y="0"/>
                </a:lnTo>
                <a:close/>
              </a:path>
              <a:path w="257809" h="287655">
                <a:moveTo>
                  <a:pt x="257301" y="172078"/>
                </a:moveTo>
                <a:lnTo>
                  <a:pt x="128655" y="172078"/>
                </a:lnTo>
                <a:lnTo>
                  <a:pt x="147622" y="175908"/>
                </a:lnTo>
                <a:lnTo>
                  <a:pt x="163112" y="186352"/>
                </a:lnTo>
                <a:lnTo>
                  <a:pt x="173557" y="201843"/>
                </a:lnTo>
                <a:lnTo>
                  <a:pt x="177387" y="220810"/>
                </a:lnTo>
                <a:lnTo>
                  <a:pt x="177387" y="287478"/>
                </a:lnTo>
                <a:lnTo>
                  <a:pt x="257301" y="287478"/>
                </a:lnTo>
                <a:lnTo>
                  <a:pt x="257301" y="172078"/>
                </a:lnTo>
                <a:close/>
              </a:path>
              <a:path w="257809" h="287655">
                <a:moveTo>
                  <a:pt x="128650" y="89659"/>
                </a:moveTo>
                <a:lnTo>
                  <a:pt x="102984" y="94259"/>
                </a:lnTo>
                <a:lnTo>
                  <a:pt x="79924" y="108059"/>
                </a:lnTo>
                <a:lnTo>
                  <a:pt x="177376" y="108059"/>
                </a:lnTo>
                <a:lnTo>
                  <a:pt x="154316" y="94259"/>
                </a:lnTo>
                <a:lnTo>
                  <a:pt x="128650" y="89659"/>
                </a:lnTo>
                <a:close/>
              </a:path>
              <a:path w="257809" h="287655">
                <a:moveTo>
                  <a:pt x="257301" y="0"/>
                </a:moveTo>
                <a:lnTo>
                  <a:pt x="177387" y="0"/>
                </a:lnTo>
                <a:lnTo>
                  <a:pt x="177387" y="108059"/>
                </a:lnTo>
                <a:lnTo>
                  <a:pt x="257301" y="108059"/>
                </a:lnTo>
                <a:lnTo>
                  <a:pt x="257301" y="0"/>
                </a:lnTo>
                <a:close/>
              </a:path>
            </a:pathLst>
          </a:custGeom>
          <a:solidFill>
            <a:srgbClr val="00002E"/>
          </a:solidFill>
        </p:spPr>
        <p:txBody>
          <a:bodyPr wrap="square" lIns="0" tIns="0" rIns="0" bIns="0" rtlCol="0"/>
          <a:lstStyle/>
          <a:p>
            <a:endParaRPr/>
          </a:p>
        </p:txBody>
      </p:sp>
      <p:sp>
        <p:nvSpPr>
          <p:cNvPr id="15" name="object 15"/>
          <p:cNvSpPr/>
          <p:nvPr/>
        </p:nvSpPr>
        <p:spPr>
          <a:xfrm>
            <a:off x="1183156" y="647775"/>
            <a:ext cx="238760" cy="287655"/>
          </a:xfrm>
          <a:custGeom>
            <a:avLst/>
            <a:gdLst/>
            <a:ahLst/>
            <a:cxnLst/>
            <a:rect l="l" t="t" r="r" b="b"/>
            <a:pathLst>
              <a:path w="238759" h="287655">
                <a:moveTo>
                  <a:pt x="137838" y="0"/>
                </a:moveTo>
                <a:lnTo>
                  <a:pt x="0" y="0"/>
                </a:lnTo>
                <a:lnTo>
                  <a:pt x="0" y="287478"/>
                </a:lnTo>
                <a:lnTo>
                  <a:pt x="142320" y="287478"/>
                </a:lnTo>
                <a:lnTo>
                  <a:pt x="183331" y="282068"/>
                </a:lnTo>
                <a:lnTo>
                  <a:pt x="213527" y="266528"/>
                </a:lnTo>
                <a:lnTo>
                  <a:pt x="232179" y="241890"/>
                </a:lnTo>
                <a:lnTo>
                  <a:pt x="235853" y="223050"/>
                </a:lnTo>
                <a:lnTo>
                  <a:pt x="79924" y="223050"/>
                </a:lnTo>
                <a:lnTo>
                  <a:pt x="79924" y="170853"/>
                </a:lnTo>
                <a:lnTo>
                  <a:pt x="226884" y="170853"/>
                </a:lnTo>
                <a:lnTo>
                  <a:pt x="223874" y="165195"/>
                </a:lnTo>
                <a:lnTo>
                  <a:pt x="206554" y="149377"/>
                </a:lnTo>
                <a:lnTo>
                  <a:pt x="183502" y="139870"/>
                </a:lnTo>
                <a:lnTo>
                  <a:pt x="202953" y="131276"/>
                </a:lnTo>
                <a:lnTo>
                  <a:pt x="218314" y="117335"/>
                </a:lnTo>
                <a:lnTo>
                  <a:pt x="219993" y="114174"/>
                </a:lnTo>
                <a:lnTo>
                  <a:pt x="79924" y="114174"/>
                </a:lnTo>
                <a:lnTo>
                  <a:pt x="79924" y="63610"/>
                </a:lnTo>
                <a:lnTo>
                  <a:pt x="229765" y="63610"/>
                </a:lnTo>
                <a:lnTo>
                  <a:pt x="225506" y="42835"/>
                </a:lnTo>
                <a:lnTo>
                  <a:pt x="206794" y="19419"/>
                </a:lnTo>
                <a:lnTo>
                  <a:pt x="177151" y="4950"/>
                </a:lnTo>
                <a:lnTo>
                  <a:pt x="137838" y="0"/>
                </a:lnTo>
                <a:close/>
              </a:path>
              <a:path w="238759" h="287655">
                <a:moveTo>
                  <a:pt x="226884" y="170853"/>
                </a:moveTo>
                <a:lnTo>
                  <a:pt x="126017" y="170853"/>
                </a:lnTo>
                <a:lnTo>
                  <a:pt x="139044" y="172591"/>
                </a:lnTo>
                <a:lnTo>
                  <a:pt x="148634" y="177731"/>
                </a:lnTo>
                <a:lnTo>
                  <a:pt x="154556" y="186159"/>
                </a:lnTo>
                <a:lnTo>
                  <a:pt x="156581" y="197763"/>
                </a:lnTo>
                <a:lnTo>
                  <a:pt x="154676" y="208937"/>
                </a:lnTo>
                <a:lnTo>
                  <a:pt x="148986" y="216827"/>
                </a:lnTo>
                <a:lnTo>
                  <a:pt x="139552" y="221507"/>
                </a:lnTo>
                <a:lnTo>
                  <a:pt x="126414" y="223050"/>
                </a:lnTo>
                <a:lnTo>
                  <a:pt x="235853" y="223050"/>
                </a:lnTo>
                <a:lnTo>
                  <a:pt x="238558" y="209187"/>
                </a:lnTo>
                <a:lnTo>
                  <a:pt x="234772" y="185680"/>
                </a:lnTo>
                <a:lnTo>
                  <a:pt x="226884" y="170853"/>
                </a:lnTo>
                <a:close/>
              </a:path>
              <a:path w="238759" h="287655">
                <a:moveTo>
                  <a:pt x="229765" y="63610"/>
                </a:moveTo>
                <a:lnTo>
                  <a:pt x="120289" y="63610"/>
                </a:lnTo>
                <a:lnTo>
                  <a:pt x="133266" y="65216"/>
                </a:lnTo>
                <a:lnTo>
                  <a:pt x="142726" y="70033"/>
                </a:lnTo>
                <a:lnTo>
                  <a:pt x="148513" y="78059"/>
                </a:lnTo>
                <a:lnTo>
                  <a:pt x="150477" y="89295"/>
                </a:lnTo>
                <a:lnTo>
                  <a:pt x="148513" y="100237"/>
                </a:lnTo>
                <a:lnTo>
                  <a:pt x="142726" y="108005"/>
                </a:lnTo>
                <a:lnTo>
                  <a:pt x="133266" y="112638"/>
                </a:lnTo>
                <a:lnTo>
                  <a:pt x="120289" y="114174"/>
                </a:lnTo>
                <a:lnTo>
                  <a:pt x="219993" y="114174"/>
                </a:lnTo>
                <a:lnTo>
                  <a:pt x="228399" y="98350"/>
                </a:lnTo>
                <a:lnTo>
                  <a:pt x="232024" y="74626"/>
                </a:lnTo>
                <a:lnTo>
                  <a:pt x="229765" y="63610"/>
                </a:lnTo>
                <a:close/>
              </a:path>
            </a:pathLst>
          </a:custGeom>
          <a:solidFill>
            <a:srgbClr val="00002E"/>
          </a:solidFill>
        </p:spPr>
        <p:txBody>
          <a:bodyPr wrap="square" lIns="0" tIns="0" rIns="0" bIns="0" rtlCol="0"/>
          <a:lstStyle/>
          <a:p>
            <a:endParaRPr/>
          </a:p>
        </p:txBody>
      </p:sp>
      <p:sp>
        <p:nvSpPr>
          <p:cNvPr id="16" name="object 16"/>
          <p:cNvSpPr/>
          <p:nvPr/>
        </p:nvSpPr>
        <p:spPr>
          <a:xfrm>
            <a:off x="860861" y="647775"/>
            <a:ext cx="247650" cy="290830"/>
          </a:xfrm>
          <a:custGeom>
            <a:avLst/>
            <a:gdLst/>
            <a:ahLst/>
            <a:cxnLst/>
            <a:rect l="l" t="t" r="r" b="b"/>
            <a:pathLst>
              <a:path w="247650" h="290830">
                <a:moveTo>
                  <a:pt x="247510" y="0"/>
                </a:moveTo>
                <a:lnTo>
                  <a:pt x="167596" y="0"/>
                </a:lnTo>
                <a:lnTo>
                  <a:pt x="167596" y="166780"/>
                </a:lnTo>
                <a:lnTo>
                  <a:pt x="164895" y="186920"/>
                </a:lnTo>
                <a:lnTo>
                  <a:pt x="156687" y="202204"/>
                </a:lnTo>
                <a:lnTo>
                  <a:pt x="142819" y="211906"/>
                </a:lnTo>
                <a:lnTo>
                  <a:pt x="123137" y="215302"/>
                </a:lnTo>
                <a:lnTo>
                  <a:pt x="103595" y="211906"/>
                </a:lnTo>
                <a:lnTo>
                  <a:pt x="90014" y="202204"/>
                </a:lnTo>
                <a:lnTo>
                  <a:pt x="82089" y="186920"/>
                </a:lnTo>
                <a:lnTo>
                  <a:pt x="79515" y="166780"/>
                </a:lnTo>
                <a:lnTo>
                  <a:pt x="79515" y="0"/>
                </a:lnTo>
                <a:lnTo>
                  <a:pt x="0" y="0"/>
                </a:lnTo>
                <a:lnTo>
                  <a:pt x="0" y="166780"/>
                </a:lnTo>
                <a:lnTo>
                  <a:pt x="9238" y="220663"/>
                </a:lnTo>
                <a:lnTo>
                  <a:pt x="34763" y="259290"/>
                </a:lnTo>
                <a:lnTo>
                  <a:pt x="73284" y="282548"/>
                </a:lnTo>
                <a:lnTo>
                  <a:pt x="121514" y="290326"/>
                </a:lnTo>
                <a:lnTo>
                  <a:pt x="170272" y="282548"/>
                </a:lnTo>
                <a:lnTo>
                  <a:pt x="210353" y="259290"/>
                </a:lnTo>
                <a:lnTo>
                  <a:pt x="237514" y="220663"/>
                </a:lnTo>
                <a:lnTo>
                  <a:pt x="247510" y="166780"/>
                </a:lnTo>
                <a:lnTo>
                  <a:pt x="247510" y="0"/>
                </a:lnTo>
                <a:close/>
              </a:path>
            </a:pathLst>
          </a:custGeom>
          <a:solidFill>
            <a:srgbClr val="00002E"/>
          </a:solidFill>
        </p:spPr>
        <p:txBody>
          <a:bodyPr wrap="square" lIns="0" tIns="0" rIns="0" bIns="0" rtlCol="0"/>
          <a:lstStyle/>
          <a:p>
            <a:endParaRPr/>
          </a:p>
        </p:txBody>
      </p:sp>
      <p:sp>
        <p:nvSpPr>
          <p:cNvPr id="18" name="object 18"/>
          <p:cNvSpPr/>
          <p:nvPr/>
        </p:nvSpPr>
        <p:spPr>
          <a:xfrm>
            <a:off x="572370" y="1388596"/>
            <a:ext cx="90805" cy="287655"/>
          </a:xfrm>
          <a:custGeom>
            <a:avLst/>
            <a:gdLst/>
            <a:ahLst/>
            <a:cxnLst/>
            <a:rect l="l" t="t" r="r" b="b"/>
            <a:pathLst>
              <a:path w="90804" h="287655">
                <a:moveTo>
                  <a:pt x="90635" y="0"/>
                </a:moveTo>
                <a:lnTo>
                  <a:pt x="0" y="0"/>
                </a:lnTo>
                <a:lnTo>
                  <a:pt x="0" y="287478"/>
                </a:lnTo>
                <a:lnTo>
                  <a:pt x="90635" y="287478"/>
                </a:lnTo>
                <a:lnTo>
                  <a:pt x="90635" y="0"/>
                </a:lnTo>
                <a:close/>
              </a:path>
            </a:pathLst>
          </a:custGeom>
          <a:solidFill>
            <a:srgbClr val="00002E"/>
          </a:solidFill>
        </p:spPr>
        <p:txBody>
          <a:bodyPr wrap="square" lIns="0" tIns="0" rIns="0" bIns="0" rtlCol="0"/>
          <a:lstStyle/>
          <a:p>
            <a:endParaRPr/>
          </a:p>
        </p:txBody>
      </p:sp>
      <p:pic>
        <p:nvPicPr>
          <p:cNvPr id="19" name="object 19"/>
          <p:cNvPicPr/>
          <p:nvPr/>
        </p:nvPicPr>
        <p:blipFill>
          <a:blip r:embed="rId4" cstate="print"/>
          <a:stretch>
            <a:fillRect/>
          </a:stretch>
        </p:blipFill>
        <p:spPr>
          <a:xfrm>
            <a:off x="523545" y="1578426"/>
            <a:ext cx="97641" cy="97651"/>
          </a:xfrm>
          <a:prstGeom prst="rect">
            <a:avLst/>
          </a:prstGeom>
        </p:spPr>
      </p:pic>
      <p:sp>
        <p:nvSpPr>
          <p:cNvPr id="20" name="object 20"/>
          <p:cNvSpPr/>
          <p:nvPr/>
        </p:nvSpPr>
        <p:spPr>
          <a:xfrm>
            <a:off x="658937" y="1388592"/>
            <a:ext cx="301625" cy="287655"/>
          </a:xfrm>
          <a:custGeom>
            <a:avLst/>
            <a:gdLst/>
            <a:ahLst/>
            <a:cxnLst/>
            <a:rect l="l" t="t" r="r" b="b"/>
            <a:pathLst>
              <a:path w="301625" h="287655">
                <a:moveTo>
                  <a:pt x="196957" y="0"/>
                </a:moveTo>
                <a:lnTo>
                  <a:pt x="104782" y="0"/>
                </a:lnTo>
                <a:lnTo>
                  <a:pt x="0" y="287478"/>
                </a:lnTo>
                <a:lnTo>
                  <a:pt x="83986" y="287478"/>
                </a:lnTo>
                <a:lnTo>
                  <a:pt x="99494" y="240589"/>
                </a:lnTo>
                <a:lnTo>
                  <a:pt x="284316" y="240589"/>
                </a:lnTo>
                <a:lnTo>
                  <a:pt x="262104" y="179418"/>
                </a:lnTo>
                <a:lnTo>
                  <a:pt x="119881" y="179418"/>
                </a:lnTo>
                <a:lnTo>
                  <a:pt x="150456" y="86447"/>
                </a:lnTo>
                <a:lnTo>
                  <a:pt x="228346" y="86447"/>
                </a:lnTo>
                <a:lnTo>
                  <a:pt x="196957" y="0"/>
                </a:lnTo>
                <a:close/>
              </a:path>
              <a:path w="301625" h="287655">
                <a:moveTo>
                  <a:pt x="284316" y="240589"/>
                </a:moveTo>
                <a:lnTo>
                  <a:pt x="201438" y="240589"/>
                </a:lnTo>
                <a:lnTo>
                  <a:pt x="216925" y="287478"/>
                </a:lnTo>
                <a:lnTo>
                  <a:pt x="301341" y="287478"/>
                </a:lnTo>
                <a:lnTo>
                  <a:pt x="284316" y="240589"/>
                </a:lnTo>
                <a:close/>
              </a:path>
              <a:path w="301625" h="287655">
                <a:moveTo>
                  <a:pt x="228346" y="86447"/>
                </a:moveTo>
                <a:lnTo>
                  <a:pt x="150456" y="86447"/>
                </a:lnTo>
                <a:lnTo>
                  <a:pt x="181449" y="179418"/>
                </a:lnTo>
                <a:lnTo>
                  <a:pt x="262104" y="179418"/>
                </a:lnTo>
                <a:lnTo>
                  <a:pt x="228346" y="86447"/>
                </a:lnTo>
                <a:close/>
              </a:path>
            </a:pathLst>
          </a:custGeom>
          <a:solidFill>
            <a:srgbClr val="00002E"/>
          </a:solidFill>
        </p:spPr>
        <p:txBody>
          <a:bodyPr wrap="square" lIns="0" tIns="0" rIns="0" bIns="0" rtlCol="0"/>
          <a:lstStyle/>
          <a:p>
            <a:endParaRPr/>
          </a:p>
        </p:txBody>
      </p:sp>
      <p:sp>
        <p:nvSpPr>
          <p:cNvPr id="21" name="object 21"/>
          <p:cNvSpPr/>
          <p:nvPr/>
        </p:nvSpPr>
        <p:spPr>
          <a:xfrm>
            <a:off x="527037" y="1021149"/>
            <a:ext cx="146685" cy="284480"/>
          </a:xfrm>
          <a:custGeom>
            <a:avLst/>
            <a:gdLst/>
            <a:ahLst/>
            <a:cxnLst/>
            <a:rect l="l" t="t" r="r" b="b"/>
            <a:pathLst>
              <a:path w="146684" h="284480">
                <a:moveTo>
                  <a:pt x="146672" y="0"/>
                </a:moveTo>
                <a:lnTo>
                  <a:pt x="0" y="0"/>
                </a:lnTo>
                <a:lnTo>
                  <a:pt x="0" y="15240"/>
                </a:lnTo>
                <a:lnTo>
                  <a:pt x="0" y="134620"/>
                </a:lnTo>
                <a:lnTo>
                  <a:pt x="0" y="149860"/>
                </a:lnTo>
                <a:lnTo>
                  <a:pt x="0" y="284480"/>
                </a:lnTo>
                <a:lnTo>
                  <a:pt x="18237" y="284480"/>
                </a:lnTo>
                <a:lnTo>
                  <a:pt x="18237" y="149860"/>
                </a:lnTo>
                <a:lnTo>
                  <a:pt x="130467" y="149860"/>
                </a:lnTo>
                <a:lnTo>
                  <a:pt x="130467" y="134620"/>
                </a:lnTo>
                <a:lnTo>
                  <a:pt x="18237" y="134620"/>
                </a:lnTo>
                <a:lnTo>
                  <a:pt x="18237" y="15240"/>
                </a:lnTo>
                <a:lnTo>
                  <a:pt x="146672" y="15240"/>
                </a:lnTo>
                <a:lnTo>
                  <a:pt x="146672" y="0"/>
                </a:lnTo>
                <a:close/>
              </a:path>
            </a:pathLst>
          </a:custGeom>
          <a:solidFill>
            <a:srgbClr val="00002E"/>
          </a:solidFill>
        </p:spPr>
        <p:txBody>
          <a:bodyPr wrap="square" lIns="0" tIns="0" rIns="0" bIns="0" rtlCol="0"/>
          <a:lstStyle/>
          <a:p>
            <a:endParaRPr/>
          </a:p>
        </p:txBody>
      </p:sp>
      <p:sp>
        <p:nvSpPr>
          <p:cNvPr id="22" name="object 22"/>
          <p:cNvSpPr/>
          <p:nvPr/>
        </p:nvSpPr>
        <p:spPr>
          <a:xfrm>
            <a:off x="721880" y="1021149"/>
            <a:ext cx="435609" cy="284480"/>
          </a:xfrm>
          <a:custGeom>
            <a:avLst/>
            <a:gdLst/>
            <a:ahLst/>
            <a:cxnLst/>
            <a:rect l="l" t="t" r="r" b="b"/>
            <a:pathLst>
              <a:path w="435609" h="284480">
                <a:moveTo>
                  <a:pt x="175437" y="284416"/>
                </a:moveTo>
                <a:lnTo>
                  <a:pt x="101866" y="163271"/>
                </a:lnTo>
                <a:lnTo>
                  <a:pt x="100888" y="161658"/>
                </a:lnTo>
                <a:lnTo>
                  <a:pt x="132499" y="152196"/>
                </a:lnTo>
                <a:lnTo>
                  <a:pt x="138125" y="147878"/>
                </a:lnTo>
                <a:lnTo>
                  <a:pt x="155028" y="134912"/>
                </a:lnTo>
                <a:lnTo>
                  <a:pt x="168516" y="110947"/>
                </a:lnTo>
                <a:lnTo>
                  <a:pt x="172999" y="81432"/>
                </a:lnTo>
                <a:lnTo>
                  <a:pt x="167424" y="48882"/>
                </a:lnTo>
                <a:lnTo>
                  <a:pt x="153962" y="28714"/>
                </a:lnTo>
                <a:lnTo>
                  <a:pt x="153962" y="81432"/>
                </a:lnTo>
                <a:lnTo>
                  <a:pt x="149606" y="107873"/>
                </a:lnTo>
                <a:lnTo>
                  <a:pt x="136080" y="128930"/>
                </a:lnTo>
                <a:lnTo>
                  <a:pt x="112763" y="142849"/>
                </a:lnTo>
                <a:lnTo>
                  <a:pt x="79006" y="147878"/>
                </a:lnTo>
                <a:lnTo>
                  <a:pt x="18237" y="147878"/>
                </a:lnTo>
                <a:lnTo>
                  <a:pt x="18237" y="16205"/>
                </a:lnTo>
                <a:lnTo>
                  <a:pt x="78193" y="16205"/>
                </a:lnTo>
                <a:lnTo>
                  <a:pt x="113118" y="20751"/>
                </a:lnTo>
                <a:lnTo>
                  <a:pt x="136601" y="33782"/>
                </a:lnTo>
                <a:lnTo>
                  <a:pt x="149821" y="54317"/>
                </a:lnTo>
                <a:lnTo>
                  <a:pt x="153962" y="81432"/>
                </a:lnTo>
                <a:lnTo>
                  <a:pt x="153962" y="28714"/>
                </a:lnTo>
                <a:lnTo>
                  <a:pt x="150215" y="23088"/>
                </a:lnTo>
                <a:lnTo>
                  <a:pt x="138252" y="16205"/>
                </a:lnTo>
                <a:lnTo>
                  <a:pt x="120700" y="6108"/>
                </a:lnTo>
                <a:lnTo>
                  <a:pt x="78193" y="0"/>
                </a:lnTo>
                <a:lnTo>
                  <a:pt x="0" y="0"/>
                </a:lnTo>
                <a:lnTo>
                  <a:pt x="0" y="284416"/>
                </a:lnTo>
                <a:lnTo>
                  <a:pt x="18237" y="284416"/>
                </a:lnTo>
                <a:lnTo>
                  <a:pt x="18237" y="163271"/>
                </a:lnTo>
                <a:lnTo>
                  <a:pt x="80632" y="163271"/>
                </a:lnTo>
                <a:lnTo>
                  <a:pt x="153555" y="284416"/>
                </a:lnTo>
                <a:lnTo>
                  <a:pt x="175437" y="284416"/>
                </a:lnTo>
                <a:close/>
              </a:path>
              <a:path w="435609" h="284480">
                <a:moveTo>
                  <a:pt x="435508" y="284416"/>
                </a:moveTo>
                <a:lnTo>
                  <a:pt x="408190" y="211480"/>
                </a:lnTo>
                <a:lnTo>
                  <a:pt x="402424" y="196088"/>
                </a:lnTo>
                <a:lnTo>
                  <a:pt x="382841" y="143814"/>
                </a:lnTo>
                <a:lnTo>
                  <a:pt x="382841" y="196088"/>
                </a:lnTo>
                <a:lnTo>
                  <a:pt x="259283" y="196088"/>
                </a:lnTo>
                <a:lnTo>
                  <a:pt x="321259" y="30378"/>
                </a:lnTo>
                <a:lnTo>
                  <a:pt x="382841" y="196088"/>
                </a:lnTo>
                <a:lnTo>
                  <a:pt x="382841" y="143814"/>
                </a:lnTo>
                <a:lnTo>
                  <a:pt x="340347" y="30378"/>
                </a:lnTo>
                <a:lnTo>
                  <a:pt x="331393" y="6489"/>
                </a:lnTo>
                <a:lnTo>
                  <a:pt x="311137" y="6489"/>
                </a:lnTo>
                <a:lnTo>
                  <a:pt x="206603" y="284416"/>
                </a:lnTo>
                <a:lnTo>
                  <a:pt x="226466" y="284416"/>
                </a:lnTo>
                <a:lnTo>
                  <a:pt x="253606" y="211480"/>
                </a:lnTo>
                <a:lnTo>
                  <a:pt x="388518" y="211480"/>
                </a:lnTo>
                <a:lnTo>
                  <a:pt x="415658" y="284416"/>
                </a:lnTo>
                <a:lnTo>
                  <a:pt x="435508" y="284416"/>
                </a:lnTo>
                <a:close/>
              </a:path>
            </a:pathLst>
          </a:custGeom>
          <a:solidFill>
            <a:srgbClr val="00002E"/>
          </a:solidFill>
        </p:spPr>
        <p:txBody>
          <a:bodyPr wrap="square" lIns="0" tIns="0" rIns="0" bIns="0" rtlCol="0"/>
          <a:lstStyle/>
          <a:p>
            <a:endParaRPr/>
          </a:p>
        </p:txBody>
      </p:sp>
      <p:sp>
        <p:nvSpPr>
          <p:cNvPr id="23" name="object 23"/>
          <p:cNvSpPr/>
          <p:nvPr/>
        </p:nvSpPr>
        <p:spPr>
          <a:xfrm>
            <a:off x="1203150" y="1021544"/>
            <a:ext cx="203835" cy="284480"/>
          </a:xfrm>
          <a:custGeom>
            <a:avLst/>
            <a:gdLst/>
            <a:ahLst/>
            <a:cxnLst/>
            <a:rect l="l" t="t" r="r" b="b"/>
            <a:pathLst>
              <a:path w="203834" h="284480">
                <a:moveTo>
                  <a:pt x="203386" y="0"/>
                </a:moveTo>
                <a:lnTo>
                  <a:pt x="185156" y="0"/>
                </a:lnTo>
                <a:lnTo>
                  <a:pt x="185156" y="253625"/>
                </a:lnTo>
                <a:lnTo>
                  <a:pt x="18229" y="0"/>
                </a:lnTo>
                <a:lnTo>
                  <a:pt x="0" y="0"/>
                </a:lnTo>
                <a:lnTo>
                  <a:pt x="0" y="284012"/>
                </a:lnTo>
                <a:lnTo>
                  <a:pt x="18229" y="284012"/>
                </a:lnTo>
                <a:lnTo>
                  <a:pt x="18229" y="29580"/>
                </a:lnTo>
                <a:lnTo>
                  <a:pt x="185156" y="284012"/>
                </a:lnTo>
                <a:lnTo>
                  <a:pt x="203386" y="284012"/>
                </a:lnTo>
                <a:lnTo>
                  <a:pt x="203386" y="0"/>
                </a:lnTo>
                <a:close/>
              </a:path>
            </a:pathLst>
          </a:custGeom>
          <a:solidFill>
            <a:srgbClr val="00002E"/>
          </a:solidFill>
        </p:spPr>
        <p:txBody>
          <a:bodyPr wrap="square" lIns="0" tIns="0" rIns="0" bIns="0" rtlCol="0"/>
          <a:lstStyle/>
          <a:p>
            <a:endParaRPr/>
          </a:p>
        </p:txBody>
      </p:sp>
      <p:sp>
        <p:nvSpPr>
          <p:cNvPr id="25" name="object 25"/>
          <p:cNvSpPr txBox="1">
            <a:spLocks noGrp="1"/>
          </p:cNvSpPr>
          <p:nvPr>
            <p:ph type="sldNum" sz="quarter" idx="7"/>
          </p:nvPr>
        </p:nvSpPr>
        <p:spPr>
          <a:xfrm>
            <a:off x="19042541" y="10293239"/>
            <a:ext cx="464819" cy="435376"/>
          </a:xfrm>
          <a:prstGeom prst="rect">
            <a:avLst/>
          </a:prstGeom>
        </p:spPr>
        <p:txBody>
          <a:bodyPr vert="horz" wrap="square" lIns="0" tIns="50165" rIns="0" bIns="0" rtlCol="0">
            <a:spAutoFit/>
          </a:bodyPr>
          <a:lstStyle/>
          <a:p>
            <a:pPr marL="38100">
              <a:lnSpc>
                <a:spcPct val="100000"/>
              </a:lnSpc>
              <a:spcBef>
                <a:spcPts val="395"/>
              </a:spcBef>
            </a:pPr>
            <a:fld id="{81D60167-4931-47E6-BA6A-407CBD079E47}" type="slidenum">
              <a:rPr spc="-5" dirty="0">
                <a:solidFill>
                  <a:schemeClr val="bg1"/>
                </a:solidFill>
              </a:rPr>
              <a:t>13</a:t>
            </a:fld>
            <a:endParaRPr spc="-5" dirty="0">
              <a:solidFill>
                <a:schemeClr val="bg1"/>
              </a:solidFill>
            </a:endParaRPr>
          </a:p>
        </p:txBody>
      </p:sp>
      <p:sp>
        <p:nvSpPr>
          <p:cNvPr id="2" name="object 24">
            <a:extLst>
              <a:ext uri="{FF2B5EF4-FFF2-40B4-BE49-F238E27FC236}">
                <a16:creationId xmlns:a16="http://schemas.microsoft.com/office/drawing/2014/main" id="{2816E46D-9882-31FC-01AC-D574F3FC7988}"/>
              </a:ext>
            </a:extLst>
          </p:cNvPr>
          <p:cNvSpPr txBox="1">
            <a:spLocks/>
          </p:cNvSpPr>
          <p:nvPr/>
        </p:nvSpPr>
        <p:spPr>
          <a:xfrm>
            <a:off x="19042541" y="10337166"/>
            <a:ext cx="464819" cy="575309"/>
          </a:xfrm>
          <a:prstGeom prst="rect">
            <a:avLst/>
          </a:prstGeom>
        </p:spPr>
        <p:txBody>
          <a:bodyPr vert="horz" wrap="square" lIns="0" tIns="50165" rIns="0" bIns="0" rtlCol="0">
            <a:spAutoFit/>
          </a:bodyPr>
          <a:lstStyle>
            <a:defPPr>
              <a:defRPr lang="fr-FR"/>
            </a:defPPr>
            <a:lvl1pPr marL="0" algn="l" defTabSz="914400" rtl="0" eaLnBrk="1" latinLnBrk="0" hangingPunct="1">
              <a:defRPr sz="2500" b="1" i="0" kern="1200">
                <a:solidFill>
                  <a:srgbClr val="00002E"/>
                </a:solidFill>
                <a:latin typeface="Poppins-ExtraBold"/>
                <a:ea typeface="+mn-ea"/>
                <a:cs typeface="Poppins-Extra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395"/>
              </a:spcBef>
            </a:pPr>
            <a:fld id="{81D60167-4931-47E6-BA6A-407CBD079E47}" type="slidenum">
              <a:rPr lang="fr-FR" spc="-5" smtClean="0"/>
              <a:pPr marL="38100">
                <a:spcBef>
                  <a:spcPts val="395"/>
                </a:spcBef>
              </a:pPr>
              <a:t>13</a:t>
            </a:fld>
            <a:endParaRPr lang="fr-FR" spc="-5" dirty="0"/>
          </a:p>
        </p:txBody>
      </p:sp>
      <p:sp>
        <p:nvSpPr>
          <p:cNvPr id="3" name="Espace réservé du pied de page 2">
            <a:extLst>
              <a:ext uri="{FF2B5EF4-FFF2-40B4-BE49-F238E27FC236}">
                <a16:creationId xmlns:a16="http://schemas.microsoft.com/office/drawing/2014/main" id="{4C2F2B60-638B-F685-B5E9-2BC6848EF84C}"/>
              </a:ext>
            </a:extLst>
          </p:cNvPr>
          <p:cNvSpPr>
            <a:spLocks noGrp="1"/>
          </p:cNvSpPr>
          <p:nvPr>
            <p:ph type="ftr" sz="quarter" idx="5"/>
          </p:nvPr>
        </p:nvSpPr>
        <p:spPr/>
        <p:txBody>
          <a:bodyPr/>
          <a:lstStyle/>
          <a:p>
            <a:pPr marL="12700">
              <a:lnSpc>
                <a:spcPct val="100000"/>
              </a:lnSpc>
              <a:spcBef>
                <a:spcPts val="395"/>
              </a:spcBef>
            </a:pPr>
            <a:endParaRPr lang="fr-FR" sz="1600" dirty="0">
              <a:latin typeface="Poppins"/>
              <a:cs typeface="Poppins"/>
            </a:endParaRPr>
          </a:p>
        </p:txBody>
      </p:sp>
      <p:graphicFrame>
        <p:nvGraphicFramePr>
          <p:cNvPr id="4" name="Tableau 3">
            <a:extLst>
              <a:ext uri="{FF2B5EF4-FFF2-40B4-BE49-F238E27FC236}">
                <a16:creationId xmlns:a16="http://schemas.microsoft.com/office/drawing/2014/main" id="{D18D40C8-4696-B96F-5FDE-0875FAC07186}"/>
              </a:ext>
            </a:extLst>
          </p:cNvPr>
          <p:cNvGraphicFramePr>
            <a:graphicFrameLocks noGrp="1"/>
          </p:cNvGraphicFramePr>
          <p:nvPr>
            <p:extLst>
              <p:ext uri="{D42A27DB-BD31-4B8C-83A1-F6EECF244321}">
                <p14:modId xmlns:p14="http://schemas.microsoft.com/office/powerpoint/2010/main" val="2423968554"/>
              </p:ext>
            </p:extLst>
          </p:nvPr>
        </p:nvGraphicFramePr>
        <p:xfrm>
          <a:off x="500550" y="1950375"/>
          <a:ext cx="18582336" cy="8289162"/>
        </p:xfrm>
        <a:graphic>
          <a:graphicData uri="http://schemas.openxmlformats.org/drawingml/2006/table">
            <a:tbl>
              <a:tblPr/>
              <a:tblGrid>
                <a:gridCol w="5050397">
                  <a:extLst>
                    <a:ext uri="{9D8B030D-6E8A-4147-A177-3AD203B41FA5}">
                      <a16:colId xmlns:a16="http://schemas.microsoft.com/office/drawing/2014/main" val="375864581"/>
                    </a:ext>
                  </a:extLst>
                </a:gridCol>
                <a:gridCol w="3528609">
                  <a:extLst>
                    <a:ext uri="{9D8B030D-6E8A-4147-A177-3AD203B41FA5}">
                      <a16:colId xmlns:a16="http://schemas.microsoft.com/office/drawing/2014/main" val="3484724447"/>
                    </a:ext>
                  </a:extLst>
                </a:gridCol>
                <a:gridCol w="5050397">
                  <a:extLst>
                    <a:ext uri="{9D8B030D-6E8A-4147-A177-3AD203B41FA5}">
                      <a16:colId xmlns:a16="http://schemas.microsoft.com/office/drawing/2014/main" val="717689262"/>
                    </a:ext>
                  </a:extLst>
                </a:gridCol>
                <a:gridCol w="4952933">
                  <a:extLst>
                    <a:ext uri="{9D8B030D-6E8A-4147-A177-3AD203B41FA5}">
                      <a16:colId xmlns:a16="http://schemas.microsoft.com/office/drawing/2014/main" val="1514913995"/>
                    </a:ext>
                  </a:extLst>
                </a:gridCol>
              </a:tblGrid>
              <a:tr h="511959">
                <a:tc rowSpan="2">
                  <a:txBody>
                    <a:bodyPr/>
                    <a:lstStyle/>
                    <a:p>
                      <a:pPr algn="just">
                        <a:spcBef>
                          <a:spcPts val="0"/>
                        </a:spcBef>
                        <a:spcAft>
                          <a:spcPts val="0"/>
                        </a:spcAft>
                      </a:pPr>
                      <a:r>
                        <a:rPr lang="fr-FR" sz="3200" b="1" dirty="0">
                          <a:solidFill>
                            <a:schemeClr val="tx1"/>
                          </a:solidFill>
                          <a:latin typeface="+mn-lt"/>
                          <a:ea typeface="+mn-ea"/>
                          <a:cs typeface="+mn-cs"/>
                        </a:rPr>
                        <a:t>Thématique</a:t>
                      </a:r>
                    </a:p>
                  </a:txBody>
                  <a:tcPr marL="63500" marR="63500" marT="0" marB="0" anchor="ctr">
                    <a:lnL w="12700" cap="flat" cmpd="sng" algn="ctr">
                      <a:solidFill>
                        <a:srgbClr val="B4C6E7"/>
                      </a:solidFill>
                      <a:prstDash val="solid"/>
                      <a:round/>
                      <a:headEnd type="none" w="med" len="med"/>
                      <a:tailEnd type="none" w="med" len="med"/>
                    </a:lnL>
                    <a:lnR w="9512" cap="flat" cmpd="sng" algn="ctr">
                      <a:solidFill>
                        <a:srgbClr val="000000"/>
                      </a:solidFill>
                      <a:prstDash val="solid"/>
                      <a:round/>
                      <a:headEnd type="none" w="med" len="med"/>
                      <a:tailEnd type="none" w="med" len="med"/>
                    </a:lnR>
                    <a:lnT w="12700" cap="flat" cmpd="sng" algn="ctr">
                      <a:solidFill>
                        <a:srgbClr val="B4C6E7"/>
                      </a:solidFill>
                      <a:prstDash val="solid"/>
                      <a:round/>
                      <a:headEnd type="none" w="med" len="med"/>
                      <a:tailEnd type="none" w="med" len="med"/>
                    </a:lnT>
                    <a:lnB w="9512" cap="flat" cmpd="sng" algn="ctr">
                      <a:solidFill>
                        <a:srgbClr val="000000"/>
                      </a:solidFill>
                      <a:prstDash val="solid"/>
                      <a:round/>
                      <a:headEnd type="none" w="med" len="med"/>
                      <a:tailEnd type="none" w="med" len="med"/>
                    </a:lnB>
                  </a:tcPr>
                </a:tc>
                <a:tc rowSpan="2">
                  <a:txBody>
                    <a:bodyPr/>
                    <a:lstStyle/>
                    <a:p>
                      <a:pPr algn="just">
                        <a:spcBef>
                          <a:spcPts val="0"/>
                        </a:spcBef>
                        <a:spcAft>
                          <a:spcPts val="0"/>
                        </a:spcAft>
                      </a:pPr>
                      <a:r>
                        <a:rPr lang="fr-FR" sz="3200" b="1" dirty="0">
                          <a:solidFill>
                            <a:schemeClr val="tx1"/>
                          </a:solidFill>
                          <a:latin typeface="+mn-lt"/>
                          <a:ea typeface="+mn-ea"/>
                          <a:cs typeface="+mn-cs"/>
                        </a:rPr>
                        <a:t>Exemples de technologies utilisées</a:t>
                      </a:r>
                    </a:p>
                  </a:txBody>
                  <a:tcPr marL="63500" marR="63500" marT="0" marB="0" anchor="ctr">
                    <a:lnL w="9512" cap="flat" cmpd="sng" algn="ctr">
                      <a:solidFill>
                        <a:srgbClr val="000000"/>
                      </a:solidFill>
                      <a:prstDash val="solid"/>
                      <a:round/>
                      <a:headEnd type="none" w="med" len="med"/>
                      <a:tailEnd type="none" w="med" len="med"/>
                    </a:lnL>
                    <a:lnR w="9512" cap="flat" cmpd="sng" algn="ctr">
                      <a:solidFill>
                        <a:srgbClr val="000000"/>
                      </a:solidFill>
                      <a:prstDash val="solid"/>
                      <a:round/>
                      <a:headEnd type="none" w="med" len="med"/>
                      <a:tailEnd type="none" w="med" len="med"/>
                    </a:lnR>
                    <a:lnT w="12700" cap="flat" cmpd="sng" algn="ctr">
                      <a:solidFill>
                        <a:srgbClr val="B4C6E7"/>
                      </a:solidFill>
                      <a:prstDash val="solid"/>
                      <a:round/>
                      <a:headEnd type="none" w="med" len="med"/>
                      <a:tailEnd type="none" w="med" len="med"/>
                    </a:lnT>
                    <a:lnB w="9512" cap="flat" cmpd="sng" algn="ctr">
                      <a:solidFill>
                        <a:srgbClr val="000000"/>
                      </a:solidFill>
                      <a:prstDash val="solid"/>
                      <a:round/>
                      <a:headEnd type="none" w="med" len="med"/>
                      <a:tailEnd type="none" w="med" len="med"/>
                    </a:lnB>
                  </a:tcPr>
                </a:tc>
                <a:tc gridSpan="2">
                  <a:txBody>
                    <a:bodyPr/>
                    <a:lstStyle/>
                    <a:p>
                      <a:pPr algn="ctr">
                        <a:spcBef>
                          <a:spcPts val="0"/>
                        </a:spcBef>
                        <a:spcAft>
                          <a:spcPts val="0"/>
                        </a:spcAft>
                      </a:pPr>
                      <a:r>
                        <a:rPr lang="fr-FR" sz="3600" b="1">
                          <a:solidFill>
                            <a:schemeClr val="tx1"/>
                          </a:solidFill>
                          <a:latin typeface="+mn-lt"/>
                          <a:ea typeface="+mn-ea"/>
                          <a:cs typeface="+mn-cs"/>
                        </a:rPr>
                        <a:t>Utilisation de ChatGPT</a:t>
                      </a:r>
                    </a:p>
                  </a:txBody>
                  <a:tcPr marL="63500" marR="63500" marT="0" marB="0" anchor="ctr">
                    <a:lnL w="9512" cap="flat" cmpd="sng" algn="ctr">
                      <a:solidFill>
                        <a:srgbClr val="000000"/>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9512"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3270887942"/>
                  </a:ext>
                </a:extLst>
              </a:tr>
              <a:tr h="853265">
                <a:tc vMerge="1">
                  <a:txBody>
                    <a:bodyPr/>
                    <a:lstStyle/>
                    <a:p>
                      <a:endParaRPr lang="fr-FR"/>
                    </a:p>
                  </a:txBody>
                  <a:tcPr/>
                </a:tc>
                <a:tc vMerge="1">
                  <a:txBody>
                    <a:bodyPr/>
                    <a:lstStyle/>
                    <a:p>
                      <a:endParaRPr lang="fr-FR"/>
                    </a:p>
                  </a:txBody>
                  <a:tcPr/>
                </a:tc>
                <a:tc>
                  <a:txBody>
                    <a:bodyPr/>
                    <a:lstStyle/>
                    <a:p>
                      <a:pPr algn="ctr">
                        <a:spcBef>
                          <a:spcPts val="0"/>
                        </a:spcBef>
                        <a:spcAft>
                          <a:spcPts val="0"/>
                        </a:spcAft>
                      </a:pPr>
                      <a:r>
                        <a:rPr lang="fr-FR" sz="3200" b="1" dirty="0">
                          <a:solidFill>
                            <a:schemeClr val="tx1"/>
                          </a:solidFill>
                          <a:latin typeface="+mn-lt"/>
                          <a:ea typeface="+mn-ea"/>
                          <a:cs typeface="+mn-cs"/>
                        </a:rPr>
                        <a:t>Avantages</a:t>
                      </a:r>
                    </a:p>
                  </a:txBody>
                  <a:tcPr marL="63500" marR="63500" marT="0" marB="0" anchor="ctr">
                    <a:lnL w="9512" cap="flat" cmpd="sng" algn="ctr">
                      <a:solidFill>
                        <a:srgbClr val="000000"/>
                      </a:solidFill>
                      <a:prstDash val="solid"/>
                      <a:round/>
                      <a:headEnd type="none" w="med" len="med"/>
                      <a:tailEnd type="none" w="med" len="med"/>
                    </a:lnL>
                    <a:lnR w="9512" cap="flat" cmpd="sng" algn="ctr">
                      <a:solidFill>
                        <a:srgbClr val="000000"/>
                      </a:solidFill>
                      <a:prstDash val="solid"/>
                      <a:round/>
                      <a:headEnd type="none" w="med" len="med"/>
                      <a:tailEnd type="none" w="med" len="med"/>
                    </a:lnR>
                    <a:lnT w="9512" cap="flat" cmpd="sng" algn="ctr">
                      <a:solidFill>
                        <a:srgbClr val="000000"/>
                      </a:solidFill>
                      <a:prstDash val="solid"/>
                      <a:round/>
                      <a:headEnd type="none" w="med" len="med"/>
                      <a:tailEnd type="none" w="med" len="med"/>
                    </a:lnT>
                    <a:lnB w="9512" cap="flat" cmpd="sng" algn="ctr">
                      <a:solidFill>
                        <a:srgbClr val="000000"/>
                      </a:solidFill>
                      <a:prstDash val="solid"/>
                      <a:round/>
                      <a:headEnd type="none" w="med" len="med"/>
                      <a:tailEnd type="none" w="med" len="med"/>
                    </a:lnB>
                    <a:solidFill>
                      <a:srgbClr val="FFFFFF"/>
                    </a:solidFill>
                  </a:tcPr>
                </a:tc>
                <a:tc>
                  <a:txBody>
                    <a:bodyPr/>
                    <a:lstStyle/>
                    <a:p>
                      <a:pPr algn="ctr">
                        <a:spcBef>
                          <a:spcPts val="0"/>
                        </a:spcBef>
                        <a:spcAft>
                          <a:spcPts val="0"/>
                        </a:spcAft>
                      </a:pPr>
                      <a:r>
                        <a:rPr lang="fr-FR" sz="3200" b="1" dirty="0">
                          <a:solidFill>
                            <a:schemeClr val="tx1"/>
                          </a:solidFill>
                          <a:latin typeface="+mn-lt"/>
                          <a:ea typeface="+mn-ea"/>
                          <a:cs typeface="+mn-cs"/>
                        </a:rPr>
                        <a:t>Inconvénients</a:t>
                      </a:r>
                    </a:p>
                  </a:txBody>
                  <a:tcPr marL="63500" marR="63500" marT="0" marB="0" anchor="ctr">
                    <a:lnL w="9512" cap="flat" cmpd="sng" algn="ctr">
                      <a:solidFill>
                        <a:srgbClr val="000000"/>
                      </a:solidFill>
                      <a:prstDash val="solid"/>
                      <a:round/>
                      <a:headEnd type="none" w="med" len="med"/>
                      <a:tailEnd type="none" w="med" len="med"/>
                    </a:lnL>
                    <a:lnR w="12700" cap="flat" cmpd="sng" algn="ctr">
                      <a:solidFill>
                        <a:srgbClr val="B4C6E7"/>
                      </a:solidFill>
                      <a:prstDash val="solid"/>
                      <a:round/>
                      <a:headEnd type="none" w="med" len="med"/>
                      <a:tailEnd type="none" w="med" len="med"/>
                    </a:lnR>
                    <a:lnT w="9512" cap="flat" cmpd="sng" algn="ctr">
                      <a:solidFill>
                        <a:srgbClr val="000000"/>
                      </a:solidFill>
                      <a:prstDash val="solid"/>
                      <a:round/>
                      <a:headEnd type="none" w="med" len="med"/>
                      <a:tailEnd type="none" w="med" len="med"/>
                    </a:lnT>
                    <a:lnB w="9512"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71629840"/>
                  </a:ext>
                </a:extLst>
              </a:tr>
              <a:tr h="6826122">
                <a:tc>
                  <a:txBody>
                    <a:bodyPr/>
                    <a:lstStyle/>
                    <a:p>
                      <a:pPr marL="0" algn="just">
                        <a:spcBef>
                          <a:spcPts val="0"/>
                        </a:spcBef>
                        <a:spcAft>
                          <a:spcPts val="0"/>
                        </a:spcAft>
                      </a:pPr>
                      <a:r>
                        <a:rPr lang="fr-FR" sz="3200" dirty="0">
                          <a:solidFill>
                            <a:schemeClr val="accent6">
                              <a:lumMod val="50000"/>
                            </a:schemeClr>
                          </a:solidFill>
                          <a:latin typeface="+mn-lt"/>
                          <a:ea typeface="+mn-ea"/>
                          <a:cs typeface="+mn-cs"/>
                        </a:rPr>
                        <a:t>Mobilité interne</a:t>
                      </a:r>
                    </a:p>
                  </a:txBody>
                  <a:tcPr marL="63500" marR="63500" marT="0" marB="0" anchor="ctr">
                    <a:lnL w="12700" cap="flat" cmpd="sng" algn="ctr">
                      <a:solidFill>
                        <a:srgbClr val="B4C6E7"/>
                      </a:solidFill>
                      <a:prstDash val="solid"/>
                      <a:round/>
                      <a:headEnd type="none" w="med" len="med"/>
                      <a:tailEnd type="none" w="med" len="med"/>
                    </a:lnL>
                    <a:lnR w="9512" cap="flat" cmpd="sng" algn="ctr">
                      <a:solidFill>
                        <a:srgbClr val="000000"/>
                      </a:solidFill>
                      <a:prstDash val="solid"/>
                      <a:round/>
                      <a:headEnd type="none" w="med" len="med"/>
                      <a:tailEnd type="none" w="med" len="med"/>
                    </a:lnR>
                    <a:lnT w="9512" cap="flat" cmpd="sng" algn="ctr">
                      <a:solidFill>
                        <a:srgbClr val="000000"/>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FFFFFF"/>
                    </a:solidFill>
                  </a:tcPr>
                </a:tc>
                <a:tc>
                  <a:txBody>
                    <a:bodyPr/>
                    <a:lstStyle/>
                    <a:p>
                      <a:pPr algn="l">
                        <a:spcBef>
                          <a:spcPts val="0"/>
                        </a:spcBef>
                        <a:spcAft>
                          <a:spcPts val="1200"/>
                        </a:spcAft>
                      </a:pPr>
                      <a:r>
                        <a:rPr lang="fr-FR" sz="3200" dirty="0">
                          <a:solidFill>
                            <a:schemeClr val="tx1"/>
                          </a:solidFill>
                          <a:latin typeface="+mn-lt"/>
                          <a:ea typeface="+mn-ea"/>
                          <a:cs typeface="+mn-cs"/>
                        </a:rPr>
                        <a:t>Systèmes de recommandation basés sur l'apprentissage automatique,</a:t>
                      </a:r>
                      <a:br>
                        <a:rPr lang="fr-FR" sz="3200" dirty="0">
                          <a:solidFill>
                            <a:schemeClr val="tx1"/>
                          </a:solidFill>
                          <a:latin typeface="+mn-lt"/>
                          <a:ea typeface="+mn-ea"/>
                          <a:cs typeface="+mn-cs"/>
                        </a:rPr>
                      </a:br>
                      <a:r>
                        <a:rPr lang="fr-FR" sz="3200" dirty="0">
                          <a:solidFill>
                            <a:schemeClr val="tx1"/>
                          </a:solidFill>
                          <a:latin typeface="+mn-lt"/>
                          <a:ea typeface="+mn-ea"/>
                          <a:cs typeface="+mn-cs"/>
                        </a:rPr>
                        <a:t> </a:t>
                      </a:r>
                      <a:br>
                        <a:rPr lang="fr-FR" sz="3200" dirty="0">
                          <a:solidFill>
                            <a:schemeClr val="tx1"/>
                          </a:solidFill>
                          <a:latin typeface="+mn-lt"/>
                          <a:ea typeface="+mn-ea"/>
                          <a:cs typeface="+mn-cs"/>
                        </a:rPr>
                      </a:br>
                      <a:r>
                        <a:rPr lang="fr-FR" sz="3200" dirty="0">
                          <a:solidFill>
                            <a:schemeClr val="tx1"/>
                          </a:solidFill>
                          <a:latin typeface="+mn-lt"/>
                          <a:ea typeface="+mn-ea"/>
                          <a:cs typeface="+mn-cs"/>
                        </a:rPr>
                        <a:t>Analyses prédictives pour identifier les employés ayant le potentiel de mobilité interne.</a:t>
                      </a:r>
                    </a:p>
                  </a:txBody>
                  <a:tcPr marL="63500" marR="63500" marT="0" marB="0" anchor="ctr">
                    <a:lnL w="9512" cap="flat" cmpd="sng" algn="ctr">
                      <a:solidFill>
                        <a:srgbClr val="000000"/>
                      </a:solidFill>
                      <a:prstDash val="solid"/>
                      <a:round/>
                      <a:headEnd type="none" w="med" len="med"/>
                      <a:tailEnd type="none" w="med" len="med"/>
                    </a:lnL>
                    <a:lnR w="9512" cap="flat" cmpd="sng" algn="ctr">
                      <a:solidFill>
                        <a:srgbClr val="000000"/>
                      </a:solidFill>
                      <a:prstDash val="solid"/>
                      <a:round/>
                      <a:headEnd type="none" w="med" len="med"/>
                      <a:tailEnd type="none" w="med" len="med"/>
                    </a:lnR>
                    <a:lnT w="9512" cap="flat" cmpd="sng" algn="ctr">
                      <a:solidFill>
                        <a:srgbClr val="000000"/>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FFFFFF"/>
                    </a:solidFill>
                  </a:tcPr>
                </a:tc>
                <a:tc>
                  <a:txBody>
                    <a:bodyPr/>
                    <a:lstStyle/>
                    <a:p>
                      <a:pPr algn="l">
                        <a:spcBef>
                          <a:spcPts val="0"/>
                        </a:spcBef>
                        <a:spcAft>
                          <a:spcPts val="0"/>
                        </a:spcAft>
                      </a:pPr>
                      <a:r>
                        <a:rPr lang="fr-FR" sz="3200" dirty="0" err="1">
                          <a:solidFill>
                            <a:schemeClr val="tx1"/>
                          </a:solidFill>
                          <a:latin typeface="+mn-lt"/>
                          <a:ea typeface="+mn-ea"/>
                          <a:cs typeface="+mn-cs"/>
                        </a:rPr>
                        <a:t>ChatGPT</a:t>
                      </a:r>
                      <a:r>
                        <a:rPr lang="fr-FR" sz="3200" dirty="0">
                          <a:solidFill>
                            <a:schemeClr val="tx1"/>
                          </a:solidFill>
                          <a:latin typeface="+mn-lt"/>
                          <a:ea typeface="+mn-ea"/>
                          <a:cs typeface="+mn-cs"/>
                        </a:rPr>
                        <a:t> peut aider à identifier les employés ayant les compétences et les expériences nécessaires pour des opportunités de mobilité interne. </a:t>
                      </a:r>
                    </a:p>
                    <a:p>
                      <a:pPr algn="l">
                        <a:spcBef>
                          <a:spcPts val="0"/>
                        </a:spcBef>
                        <a:spcAft>
                          <a:spcPts val="0"/>
                        </a:spcAft>
                      </a:pPr>
                      <a:endParaRPr lang="fr-FR" sz="3200" dirty="0">
                        <a:solidFill>
                          <a:schemeClr val="tx1"/>
                        </a:solidFill>
                        <a:latin typeface="+mn-lt"/>
                        <a:ea typeface="+mn-ea"/>
                        <a:cs typeface="+mn-cs"/>
                      </a:endParaRPr>
                    </a:p>
                    <a:p>
                      <a:pPr algn="l">
                        <a:spcBef>
                          <a:spcPts val="0"/>
                        </a:spcBef>
                        <a:spcAft>
                          <a:spcPts val="0"/>
                        </a:spcAft>
                      </a:pPr>
                      <a:r>
                        <a:rPr lang="fr-FR" sz="3200" dirty="0">
                          <a:solidFill>
                            <a:schemeClr val="tx1"/>
                          </a:solidFill>
                          <a:latin typeface="+mn-lt"/>
                          <a:ea typeface="+mn-ea"/>
                          <a:cs typeface="+mn-cs"/>
                        </a:rPr>
                        <a:t>Cela peut favoriser le développement des carrières des employés et renforcer leur engagement en offrant des perspectives d'avancement par exemple.</a:t>
                      </a:r>
                    </a:p>
                  </a:txBody>
                  <a:tcPr marL="63500" marR="63500" marT="0" marB="0" anchor="ctr">
                    <a:lnL w="9512" cap="flat" cmpd="sng" algn="ctr">
                      <a:solidFill>
                        <a:srgbClr val="000000"/>
                      </a:solidFill>
                      <a:prstDash val="solid"/>
                      <a:round/>
                      <a:headEnd type="none" w="med" len="med"/>
                      <a:tailEnd type="none" w="med" len="med"/>
                    </a:lnL>
                    <a:lnR w="9512" cap="flat" cmpd="sng" algn="ctr">
                      <a:solidFill>
                        <a:srgbClr val="000000"/>
                      </a:solidFill>
                      <a:prstDash val="solid"/>
                      <a:round/>
                      <a:headEnd type="none" w="med" len="med"/>
                      <a:tailEnd type="none" w="med" len="med"/>
                    </a:lnR>
                    <a:lnT w="9512" cap="flat" cmpd="sng" algn="ctr">
                      <a:solidFill>
                        <a:srgbClr val="000000"/>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FFFFFF"/>
                    </a:solidFill>
                  </a:tcPr>
                </a:tc>
                <a:tc>
                  <a:txBody>
                    <a:bodyPr/>
                    <a:lstStyle/>
                    <a:p>
                      <a:pPr algn="l">
                        <a:spcBef>
                          <a:spcPts val="0"/>
                        </a:spcBef>
                        <a:spcAft>
                          <a:spcPts val="0"/>
                        </a:spcAft>
                      </a:pPr>
                      <a:r>
                        <a:rPr lang="fr-FR" sz="3200" dirty="0" err="1">
                          <a:solidFill>
                            <a:schemeClr val="tx1"/>
                          </a:solidFill>
                          <a:latin typeface="+mn-lt"/>
                          <a:ea typeface="+mn-ea"/>
                          <a:cs typeface="+mn-cs"/>
                        </a:rPr>
                        <a:t>ChatGPT</a:t>
                      </a:r>
                      <a:r>
                        <a:rPr lang="fr-FR" sz="3200" dirty="0">
                          <a:solidFill>
                            <a:schemeClr val="tx1"/>
                          </a:solidFill>
                          <a:latin typeface="+mn-lt"/>
                          <a:ea typeface="+mn-ea"/>
                          <a:cs typeface="+mn-cs"/>
                        </a:rPr>
                        <a:t> peut introduire des biais si les modèles sont entraînés sur des données historiques qui reflètent des disparités ou des inégalités existantes dans l’entreprise.</a:t>
                      </a:r>
                    </a:p>
                  </a:txBody>
                  <a:tcPr marL="63500" marR="63500" marT="0" marB="0" anchor="ctr">
                    <a:lnL w="9512" cap="flat" cmpd="sng" algn="ctr">
                      <a:solidFill>
                        <a:srgbClr val="000000"/>
                      </a:solidFill>
                      <a:prstDash val="solid"/>
                      <a:round/>
                      <a:headEnd type="none" w="med" len="med"/>
                      <a:tailEnd type="none" w="med" len="med"/>
                    </a:lnL>
                    <a:lnR w="12700" cap="flat" cmpd="sng" algn="ctr">
                      <a:solidFill>
                        <a:srgbClr val="B4C6E7"/>
                      </a:solidFill>
                      <a:prstDash val="solid"/>
                      <a:round/>
                      <a:headEnd type="none" w="med" len="med"/>
                      <a:tailEnd type="none" w="med" len="med"/>
                    </a:lnR>
                    <a:lnT w="9512" cap="flat" cmpd="sng" algn="ctr">
                      <a:solidFill>
                        <a:srgbClr val="000000"/>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FFFFFF"/>
                    </a:solidFill>
                  </a:tcPr>
                </a:tc>
                <a:extLst>
                  <a:ext uri="{0D108BD9-81ED-4DB2-BD59-A6C34878D82A}">
                    <a16:rowId xmlns:a16="http://schemas.microsoft.com/office/drawing/2014/main" val="1675314209"/>
                  </a:ext>
                </a:extLst>
              </a:tr>
            </a:tbl>
          </a:graphicData>
        </a:graphic>
      </p:graphicFrame>
    </p:spTree>
    <p:extLst>
      <p:ext uri="{BB962C8B-B14F-4D97-AF65-F5344CB8AC3E}">
        <p14:creationId xmlns:p14="http://schemas.microsoft.com/office/powerpoint/2010/main" val="1164146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2423614" y="61312"/>
            <a:ext cx="18115326" cy="1913984"/>
          </a:xfrm>
          <a:prstGeom prst="rect">
            <a:avLst/>
          </a:prstGeom>
        </p:spPr>
        <p:txBody>
          <a:bodyPr vert="horz" wrap="square" lIns="0" tIns="249554" rIns="0" bIns="0" rtlCol="0">
            <a:spAutoFit/>
          </a:bodyPr>
          <a:lstStyle/>
          <a:p>
            <a:pPr marL="12700">
              <a:lnSpc>
                <a:spcPct val="100000"/>
              </a:lnSpc>
              <a:spcBef>
                <a:spcPts val="1964"/>
              </a:spcBef>
            </a:pPr>
            <a:r>
              <a:rPr lang="fr-FR" sz="5400" b="1" spc="80" dirty="0">
                <a:solidFill>
                  <a:srgbClr val="A3002E"/>
                </a:solidFill>
                <a:latin typeface="Poppins-ExtraBold"/>
                <a:cs typeface="Poppins"/>
              </a:rPr>
              <a:t>Évaluation de l’apport de </a:t>
            </a:r>
            <a:r>
              <a:rPr lang="fr-FR" sz="5400" b="1" spc="80" dirty="0" err="1">
                <a:solidFill>
                  <a:srgbClr val="A3002E"/>
                </a:solidFill>
                <a:latin typeface="Poppins-ExtraBold"/>
                <a:cs typeface="Poppins"/>
              </a:rPr>
              <a:t>ChatGPT</a:t>
            </a:r>
            <a:r>
              <a:rPr lang="fr-FR" sz="5400" b="1" spc="80" dirty="0">
                <a:solidFill>
                  <a:srgbClr val="A3002E"/>
                </a:solidFill>
                <a:latin typeface="Poppins-ExtraBold"/>
                <a:cs typeface="Poppins"/>
              </a:rPr>
              <a:t> sur quelques cas d’usage</a:t>
            </a:r>
          </a:p>
        </p:txBody>
      </p:sp>
      <p:pic>
        <p:nvPicPr>
          <p:cNvPr id="11" name="object 11"/>
          <p:cNvPicPr/>
          <p:nvPr/>
        </p:nvPicPr>
        <p:blipFill>
          <a:blip r:embed="rId4" cstate="print"/>
          <a:stretch>
            <a:fillRect/>
          </a:stretch>
        </p:blipFill>
        <p:spPr>
          <a:xfrm>
            <a:off x="18901180" y="10507662"/>
            <a:ext cx="83076" cy="83076"/>
          </a:xfrm>
          <a:prstGeom prst="rect">
            <a:avLst/>
          </a:prstGeom>
        </p:spPr>
      </p:pic>
      <p:sp>
        <p:nvSpPr>
          <p:cNvPr id="12" name="object 12"/>
          <p:cNvSpPr/>
          <p:nvPr/>
        </p:nvSpPr>
        <p:spPr>
          <a:xfrm>
            <a:off x="1462011" y="1018304"/>
            <a:ext cx="467359" cy="290195"/>
          </a:xfrm>
          <a:custGeom>
            <a:avLst/>
            <a:gdLst/>
            <a:ahLst/>
            <a:cxnLst/>
            <a:rect l="l" t="t" r="r" b="b"/>
            <a:pathLst>
              <a:path w="467360" h="290194">
                <a:moveTo>
                  <a:pt x="266179" y="86309"/>
                </a:moveTo>
                <a:lnTo>
                  <a:pt x="246532" y="50431"/>
                </a:lnTo>
                <a:lnTo>
                  <a:pt x="218109" y="23253"/>
                </a:lnTo>
                <a:lnTo>
                  <a:pt x="181114" y="6019"/>
                </a:lnTo>
                <a:lnTo>
                  <a:pt x="135724" y="0"/>
                </a:lnTo>
                <a:lnTo>
                  <a:pt x="91732" y="6921"/>
                </a:lnTo>
                <a:lnTo>
                  <a:pt x="54343" y="26581"/>
                </a:lnTo>
                <a:lnTo>
                  <a:pt x="25361" y="57327"/>
                </a:lnTo>
                <a:lnTo>
                  <a:pt x="6642" y="97497"/>
                </a:lnTo>
                <a:lnTo>
                  <a:pt x="0" y="145453"/>
                </a:lnTo>
                <a:lnTo>
                  <a:pt x="6642" y="193014"/>
                </a:lnTo>
                <a:lnTo>
                  <a:pt x="25361" y="232956"/>
                </a:lnTo>
                <a:lnTo>
                  <a:pt x="54343" y="263575"/>
                </a:lnTo>
                <a:lnTo>
                  <a:pt x="91732" y="283184"/>
                </a:lnTo>
                <a:lnTo>
                  <a:pt x="135724" y="290106"/>
                </a:lnTo>
                <a:lnTo>
                  <a:pt x="181114" y="284073"/>
                </a:lnTo>
                <a:lnTo>
                  <a:pt x="218109" y="266852"/>
                </a:lnTo>
                <a:lnTo>
                  <a:pt x="246532" y="239674"/>
                </a:lnTo>
                <a:lnTo>
                  <a:pt x="266179" y="203796"/>
                </a:lnTo>
                <a:lnTo>
                  <a:pt x="245110" y="203796"/>
                </a:lnTo>
                <a:lnTo>
                  <a:pt x="229323" y="232181"/>
                </a:lnTo>
                <a:lnTo>
                  <a:pt x="205765" y="254342"/>
                </a:lnTo>
                <a:lnTo>
                  <a:pt x="174523" y="268757"/>
                </a:lnTo>
                <a:lnTo>
                  <a:pt x="135724" y="273888"/>
                </a:lnTo>
                <a:lnTo>
                  <a:pt x="89903" y="264985"/>
                </a:lnTo>
                <a:lnTo>
                  <a:pt x="52705" y="239458"/>
                </a:lnTo>
                <a:lnTo>
                  <a:pt x="27749" y="199021"/>
                </a:lnTo>
                <a:lnTo>
                  <a:pt x="18618" y="145453"/>
                </a:lnTo>
                <a:lnTo>
                  <a:pt x="27749" y="91249"/>
                </a:lnTo>
                <a:lnTo>
                  <a:pt x="52705" y="50596"/>
                </a:lnTo>
                <a:lnTo>
                  <a:pt x="89903" y="25069"/>
                </a:lnTo>
                <a:lnTo>
                  <a:pt x="135724" y="16217"/>
                </a:lnTo>
                <a:lnTo>
                  <a:pt x="174523" y="21348"/>
                </a:lnTo>
                <a:lnTo>
                  <a:pt x="205765" y="35763"/>
                </a:lnTo>
                <a:lnTo>
                  <a:pt x="229323" y="57924"/>
                </a:lnTo>
                <a:lnTo>
                  <a:pt x="245110" y="86309"/>
                </a:lnTo>
                <a:lnTo>
                  <a:pt x="266179" y="86309"/>
                </a:lnTo>
                <a:close/>
              </a:path>
              <a:path w="467360" h="290194">
                <a:moveTo>
                  <a:pt x="467093" y="2997"/>
                </a:moveTo>
                <a:lnTo>
                  <a:pt x="323265" y="2997"/>
                </a:lnTo>
                <a:lnTo>
                  <a:pt x="323265" y="18237"/>
                </a:lnTo>
                <a:lnTo>
                  <a:pt x="323265" y="136347"/>
                </a:lnTo>
                <a:lnTo>
                  <a:pt x="323265" y="152857"/>
                </a:lnTo>
                <a:lnTo>
                  <a:pt x="323265" y="272237"/>
                </a:lnTo>
                <a:lnTo>
                  <a:pt x="323265" y="287477"/>
                </a:lnTo>
                <a:lnTo>
                  <a:pt x="467093" y="287477"/>
                </a:lnTo>
                <a:lnTo>
                  <a:pt x="467093" y="272237"/>
                </a:lnTo>
                <a:lnTo>
                  <a:pt x="341490" y="272237"/>
                </a:lnTo>
                <a:lnTo>
                  <a:pt x="341490" y="152857"/>
                </a:lnTo>
                <a:lnTo>
                  <a:pt x="454939" y="152857"/>
                </a:lnTo>
                <a:lnTo>
                  <a:pt x="454939" y="136347"/>
                </a:lnTo>
                <a:lnTo>
                  <a:pt x="341490" y="136347"/>
                </a:lnTo>
                <a:lnTo>
                  <a:pt x="341490" y="18237"/>
                </a:lnTo>
                <a:lnTo>
                  <a:pt x="467093" y="18237"/>
                </a:lnTo>
                <a:lnTo>
                  <a:pt x="467093" y="2997"/>
                </a:lnTo>
                <a:close/>
              </a:path>
            </a:pathLst>
          </a:custGeom>
          <a:solidFill>
            <a:srgbClr val="00002E"/>
          </a:solidFill>
        </p:spPr>
        <p:txBody>
          <a:bodyPr wrap="square" lIns="0" tIns="0" rIns="0" bIns="0" rtlCol="0"/>
          <a:lstStyle/>
          <a:p>
            <a:endParaRPr/>
          </a:p>
        </p:txBody>
      </p:sp>
      <p:sp>
        <p:nvSpPr>
          <p:cNvPr id="13" name="object 13"/>
          <p:cNvSpPr/>
          <p:nvPr/>
        </p:nvSpPr>
        <p:spPr>
          <a:xfrm>
            <a:off x="2351114" y="647773"/>
            <a:ext cx="0" cy="1028700"/>
          </a:xfrm>
          <a:custGeom>
            <a:avLst/>
            <a:gdLst/>
            <a:ahLst/>
            <a:cxnLst/>
            <a:rect l="l" t="t" r="r" b="b"/>
            <a:pathLst>
              <a:path h="1028700">
                <a:moveTo>
                  <a:pt x="0" y="0"/>
                </a:moveTo>
                <a:lnTo>
                  <a:pt x="0" y="1028293"/>
                </a:lnTo>
              </a:path>
            </a:pathLst>
          </a:custGeom>
          <a:ln w="41213">
            <a:solidFill>
              <a:srgbClr val="A3002E"/>
            </a:solidFill>
          </a:ln>
        </p:spPr>
        <p:txBody>
          <a:bodyPr wrap="square" lIns="0" tIns="0" rIns="0" bIns="0" rtlCol="0"/>
          <a:lstStyle/>
          <a:p>
            <a:endParaRPr/>
          </a:p>
        </p:txBody>
      </p:sp>
      <p:sp>
        <p:nvSpPr>
          <p:cNvPr id="14" name="object 14"/>
          <p:cNvSpPr/>
          <p:nvPr/>
        </p:nvSpPr>
        <p:spPr>
          <a:xfrm>
            <a:off x="528778" y="647770"/>
            <a:ext cx="257810" cy="287655"/>
          </a:xfrm>
          <a:custGeom>
            <a:avLst/>
            <a:gdLst/>
            <a:ahLst/>
            <a:cxnLst/>
            <a:rect l="l" t="t" r="r" b="b"/>
            <a:pathLst>
              <a:path w="257809" h="287655">
                <a:moveTo>
                  <a:pt x="79924" y="0"/>
                </a:moveTo>
                <a:lnTo>
                  <a:pt x="0" y="0"/>
                </a:lnTo>
                <a:lnTo>
                  <a:pt x="0" y="287478"/>
                </a:lnTo>
                <a:lnTo>
                  <a:pt x="79924" y="287478"/>
                </a:lnTo>
                <a:lnTo>
                  <a:pt x="79924" y="220810"/>
                </a:lnTo>
                <a:lnTo>
                  <a:pt x="83754" y="201843"/>
                </a:lnTo>
                <a:lnTo>
                  <a:pt x="94198" y="186352"/>
                </a:lnTo>
                <a:lnTo>
                  <a:pt x="109688" y="175908"/>
                </a:lnTo>
                <a:lnTo>
                  <a:pt x="128655" y="172078"/>
                </a:lnTo>
                <a:lnTo>
                  <a:pt x="257301" y="172078"/>
                </a:lnTo>
                <a:lnTo>
                  <a:pt x="257301" y="108059"/>
                </a:lnTo>
                <a:lnTo>
                  <a:pt x="79924" y="108059"/>
                </a:lnTo>
                <a:lnTo>
                  <a:pt x="79924" y="0"/>
                </a:lnTo>
                <a:close/>
              </a:path>
              <a:path w="257809" h="287655">
                <a:moveTo>
                  <a:pt x="257301" y="172078"/>
                </a:moveTo>
                <a:lnTo>
                  <a:pt x="128655" y="172078"/>
                </a:lnTo>
                <a:lnTo>
                  <a:pt x="147622" y="175908"/>
                </a:lnTo>
                <a:lnTo>
                  <a:pt x="163112" y="186352"/>
                </a:lnTo>
                <a:lnTo>
                  <a:pt x="173557" y="201843"/>
                </a:lnTo>
                <a:lnTo>
                  <a:pt x="177387" y="220810"/>
                </a:lnTo>
                <a:lnTo>
                  <a:pt x="177387" y="287478"/>
                </a:lnTo>
                <a:lnTo>
                  <a:pt x="257301" y="287478"/>
                </a:lnTo>
                <a:lnTo>
                  <a:pt x="257301" y="172078"/>
                </a:lnTo>
                <a:close/>
              </a:path>
              <a:path w="257809" h="287655">
                <a:moveTo>
                  <a:pt x="128650" y="89659"/>
                </a:moveTo>
                <a:lnTo>
                  <a:pt x="102984" y="94259"/>
                </a:lnTo>
                <a:lnTo>
                  <a:pt x="79924" y="108059"/>
                </a:lnTo>
                <a:lnTo>
                  <a:pt x="177376" y="108059"/>
                </a:lnTo>
                <a:lnTo>
                  <a:pt x="154316" y="94259"/>
                </a:lnTo>
                <a:lnTo>
                  <a:pt x="128650" y="89659"/>
                </a:lnTo>
                <a:close/>
              </a:path>
              <a:path w="257809" h="287655">
                <a:moveTo>
                  <a:pt x="257301" y="0"/>
                </a:moveTo>
                <a:lnTo>
                  <a:pt x="177387" y="0"/>
                </a:lnTo>
                <a:lnTo>
                  <a:pt x="177387" y="108059"/>
                </a:lnTo>
                <a:lnTo>
                  <a:pt x="257301" y="108059"/>
                </a:lnTo>
                <a:lnTo>
                  <a:pt x="257301" y="0"/>
                </a:lnTo>
                <a:close/>
              </a:path>
            </a:pathLst>
          </a:custGeom>
          <a:solidFill>
            <a:srgbClr val="00002E"/>
          </a:solidFill>
        </p:spPr>
        <p:txBody>
          <a:bodyPr wrap="square" lIns="0" tIns="0" rIns="0" bIns="0" rtlCol="0"/>
          <a:lstStyle/>
          <a:p>
            <a:endParaRPr/>
          </a:p>
        </p:txBody>
      </p:sp>
      <p:sp>
        <p:nvSpPr>
          <p:cNvPr id="15" name="object 15"/>
          <p:cNvSpPr/>
          <p:nvPr/>
        </p:nvSpPr>
        <p:spPr>
          <a:xfrm>
            <a:off x="1183156" y="647775"/>
            <a:ext cx="238760" cy="287655"/>
          </a:xfrm>
          <a:custGeom>
            <a:avLst/>
            <a:gdLst/>
            <a:ahLst/>
            <a:cxnLst/>
            <a:rect l="l" t="t" r="r" b="b"/>
            <a:pathLst>
              <a:path w="238759" h="287655">
                <a:moveTo>
                  <a:pt x="137838" y="0"/>
                </a:moveTo>
                <a:lnTo>
                  <a:pt x="0" y="0"/>
                </a:lnTo>
                <a:lnTo>
                  <a:pt x="0" y="287478"/>
                </a:lnTo>
                <a:lnTo>
                  <a:pt x="142320" y="287478"/>
                </a:lnTo>
                <a:lnTo>
                  <a:pt x="183331" y="282068"/>
                </a:lnTo>
                <a:lnTo>
                  <a:pt x="213527" y="266528"/>
                </a:lnTo>
                <a:lnTo>
                  <a:pt x="232179" y="241890"/>
                </a:lnTo>
                <a:lnTo>
                  <a:pt x="235853" y="223050"/>
                </a:lnTo>
                <a:lnTo>
                  <a:pt x="79924" y="223050"/>
                </a:lnTo>
                <a:lnTo>
                  <a:pt x="79924" y="170853"/>
                </a:lnTo>
                <a:lnTo>
                  <a:pt x="226884" y="170853"/>
                </a:lnTo>
                <a:lnTo>
                  <a:pt x="223874" y="165195"/>
                </a:lnTo>
                <a:lnTo>
                  <a:pt x="206554" y="149377"/>
                </a:lnTo>
                <a:lnTo>
                  <a:pt x="183502" y="139870"/>
                </a:lnTo>
                <a:lnTo>
                  <a:pt x="202953" y="131276"/>
                </a:lnTo>
                <a:lnTo>
                  <a:pt x="218314" y="117335"/>
                </a:lnTo>
                <a:lnTo>
                  <a:pt x="219993" y="114174"/>
                </a:lnTo>
                <a:lnTo>
                  <a:pt x="79924" y="114174"/>
                </a:lnTo>
                <a:lnTo>
                  <a:pt x="79924" y="63610"/>
                </a:lnTo>
                <a:lnTo>
                  <a:pt x="229765" y="63610"/>
                </a:lnTo>
                <a:lnTo>
                  <a:pt x="225506" y="42835"/>
                </a:lnTo>
                <a:lnTo>
                  <a:pt x="206794" y="19419"/>
                </a:lnTo>
                <a:lnTo>
                  <a:pt x="177151" y="4950"/>
                </a:lnTo>
                <a:lnTo>
                  <a:pt x="137838" y="0"/>
                </a:lnTo>
                <a:close/>
              </a:path>
              <a:path w="238759" h="287655">
                <a:moveTo>
                  <a:pt x="226884" y="170853"/>
                </a:moveTo>
                <a:lnTo>
                  <a:pt x="126017" y="170853"/>
                </a:lnTo>
                <a:lnTo>
                  <a:pt x="139044" y="172591"/>
                </a:lnTo>
                <a:lnTo>
                  <a:pt x="148634" y="177731"/>
                </a:lnTo>
                <a:lnTo>
                  <a:pt x="154556" y="186159"/>
                </a:lnTo>
                <a:lnTo>
                  <a:pt x="156581" y="197763"/>
                </a:lnTo>
                <a:lnTo>
                  <a:pt x="154676" y="208937"/>
                </a:lnTo>
                <a:lnTo>
                  <a:pt x="148986" y="216827"/>
                </a:lnTo>
                <a:lnTo>
                  <a:pt x="139552" y="221507"/>
                </a:lnTo>
                <a:lnTo>
                  <a:pt x="126414" y="223050"/>
                </a:lnTo>
                <a:lnTo>
                  <a:pt x="235853" y="223050"/>
                </a:lnTo>
                <a:lnTo>
                  <a:pt x="238558" y="209187"/>
                </a:lnTo>
                <a:lnTo>
                  <a:pt x="234772" y="185680"/>
                </a:lnTo>
                <a:lnTo>
                  <a:pt x="226884" y="170853"/>
                </a:lnTo>
                <a:close/>
              </a:path>
              <a:path w="238759" h="287655">
                <a:moveTo>
                  <a:pt x="229765" y="63610"/>
                </a:moveTo>
                <a:lnTo>
                  <a:pt x="120289" y="63610"/>
                </a:lnTo>
                <a:lnTo>
                  <a:pt x="133266" y="65216"/>
                </a:lnTo>
                <a:lnTo>
                  <a:pt x="142726" y="70033"/>
                </a:lnTo>
                <a:lnTo>
                  <a:pt x="148513" y="78059"/>
                </a:lnTo>
                <a:lnTo>
                  <a:pt x="150477" y="89295"/>
                </a:lnTo>
                <a:lnTo>
                  <a:pt x="148513" y="100237"/>
                </a:lnTo>
                <a:lnTo>
                  <a:pt x="142726" y="108005"/>
                </a:lnTo>
                <a:lnTo>
                  <a:pt x="133266" y="112638"/>
                </a:lnTo>
                <a:lnTo>
                  <a:pt x="120289" y="114174"/>
                </a:lnTo>
                <a:lnTo>
                  <a:pt x="219993" y="114174"/>
                </a:lnTo>
                <a:lnTo>
                  <a:pt x="228399" y="98350"/>
                </a:lnTo>
                <a:lnTo>
                  <a:pt x="232024" y="74626"/>
                </a:lnTo>
                <a:lnTo>
                  <a:pt x="229765" y="63610"/>
                </a:lnTo>
                <a:close/>
              </a:path>
            </a:pathLst>
          </a:custGeom>
          <a:solidFill>
            <a:srgbClr val="00002E"/>
          </a:solidFill>
        </p:spPr>
        <p:txBody>
          <a:bodyPr wrap="square" lIns="0" tIns="0" rIns="0" bIns="0" rtlCol="0"/>
          <a:lstStyle/>
          <a:p>
            <a:endParaRPr/>
          </a:p>
        </p:txBody>
      </p:sp>
      <p:sp>
        <p:nvSpPr>
          <p:cNvPr id="16" name="object 16"/>
          <p:cNvSpPr/>
          <p:nvPr/>
        </p:nvSpPr>
        <p:spPr>
          <a:xfrm>
            <a:off x="860861" y="647775"/>
            <a:ext cx="247650" cy="290830"/>
          </a:xfrm>
          <a:custGeom>
            <a:avLst/>
            <a:gdLst/>
            <a:ahLst/>
            <a:cxnLst/>
            <a:rect l="l" t="t" r="r" b="b"/>
            <a:pathLst>
              <a:path w="247650" h="290830">
                <a:moveTo>
                  <a:pt x="247510" y="0"/>
                </a:moveTo>
                <a:lnTo>
                  <a:pt x="167596" y="0"/>
                </a:lnTo>
                <a:lnTo>
                  <a:pt x="167596" y="166780"/>
                </a:lnTo>
                <a:lnTo>
                  <a:pt x="164895" y="186920"/>
                </a:lnTo>
                <a:lnTo>
                  <a:pt x="156687" y="202204"/>
                </a:lnTo>
                <a:lnTo>
                  <a:pt x="142819" y="211906"/>
                </a:lnTo>
                <a:lnTo>
                  <a:pt x="123137" y="215302"/>
                </a:lnTo>
                <a:lnTo>
                  <a:pt x="103595" y="211906"/>
                </a:lnTo>
                <a:lnTo>
                  <a:pt x="90014" y="202204"/>
                </a:lnTo>
                <a:lnTo>
                  <a:pt x="82089" y="186920"/>
                </a:lnTo>
                <a:lnTo>
                  <a:pt x="79515" y="166780"/>
                </a:lnTo>
                <a:lnTo>
                  <a:pt x="79515" y="0"/>
                </a:lnTo>
                <a:lnTo>
                  <a:pt x="0" y="0"/>
                </a:lnTo>
                <a:lnTo>
                  <a:pt x="0" y="166780"/>
                </a:lnTo>
                <a:lnTo>
                  <a:pt x="9238" y="220663"/>
                </a:lnTo>
                <a:lnTo>
                  <a:pt x="34763" y="259290"/>
                </a:lnTo>
                <a:lnTo>
                  <a:pt x="73284" y="282548"/>
                </a:lnTo>
                <a:lnTo>
                  <a:pt x="121514" y="290326"/>
                </a:lnTo>
                <a:lnTo>
                  <a:pt x="170272" y="282548"/>
                </a:lnTo>
                <a:lnTo>
                  <a:pt x="210353" y="259290"/>
                </a:lnTo>
                <a:lnTo>
                  <a:pt x="237514" y="220663"/>
                </a:lnTo>
                <a:lnTo>
                  <a:pt x="247510" y="166780"/>
                </a:lnTo>
                <a:lnTo>
                  <a:pt x="247510" y="0"/>
                </a:lnTo>
                <a:close/>
              </a:path>
            </a:pathLst>
          </a:custGeom>
          <a:solidFill>
            <a:srgbClr val="00002E"/>
          </a:solidFill>
        </p:spPr>
        <p:txBody>
          <a:bodyPr wrap="square" lIns="0" tIns="0" rIns="0" bIns="0" rtlCol="0"/>
          <a:lstStyle/>
          <a:p>
            <a:endParaRPr/>
          </a:p>
        </p:txBody>
      </p:sp>
      <p:sp>
        <p:nvSpPr>
          <p:cNvPr id="18" name="object 18"/>
          <p:cNvSpPr/>
          <p:nvPr/>
        </p:nvSpPr>
        <p:spPr>
          <a:xfrm>
            <a:off x="572370" y="1388596"/>
            <a:ext cx="90805" cy="287655"/>
          </a:xfrm>
          <a:custGeom>
            <a:avLst/>
            <a:gdLst/>
            <a:ahLst/>
            <a:cxnLst/>
            <a:rect l="l" t="t" r="r" b="b"/>
            <a:pathLst>
              <a:path w="90804" h="287655">
                <a:moveTo>
                  <a:pt x="90635" y="0"/>
                </a:moveTo>
                <a:lnTo>
                  <a:pt x="0" y="0"/>
                </a:lnTo>
                <a:lnTo>
                  <a:pt x="0" y="287478"/>
                </a:lnTo>
                <a:lnTo>
                  <a:pt x="90635" y="287478"/>
                </a:lnTo>
                <a:lnTo>
                  <a:pt x="90635" y="0"/>
                </a:lnTo>
                <a:close/>
              </a:path>
            </a:pathLst>
          </a:custGeom>
          <a:solidFill>
            <a:srgbClr val="00002E"/>
          </a:solidFill>
        </p:spPr>
        <p:txBody>
          <a:bodyPr wrap="square" lIns="0" tIns="0" rIns="0" bIns="0" rtlCol="0"/>
          <a:lstStyle/>
          <a:p>
            <a:endParaRPr/>
          </a:p>
        </p:txBody>
      </p:sp>
      <p:pic>
        <p:nvPicPr>
          <p:cNvPr id="19" name="object 19"/>
          <p:cNvPicPr/>
          <p:nvPr/>
        </p:nvPicPr>
        <p:blipFill>
          <a:blip r:embed="rId5" cstate="print"/>
          <a:stretch>
            <a:fillRect/>
          </a:stretch>
        </p:blipFill>
        <p:spPr>
          <a:xfrm>
            <a:off x="523545" y="1578426"/>
            <a:ext cx="97641" cy="97651"/>
          </a:xfrm>
          <a:prstGeom prst="rect">
            <a:avLst/>
          </a:prstGeom>
        </p:spPr>
      </p:pic>
      <p:sp>
        <p:nvSpPr>
          <p:cNvPr id="20" name="object 20"/>
          <p:cNvSpPr/>
          <p:nvPr/>
        </p:nvSpPr>
        <p:spPr>
          <a:xfrm>
            <a:off x="658937" y="1388592"/>
            <a:ext cx="301625" cy="287655"/>
          </a:xfrm>
          <a:custGeom>
            <a:avLst/>
            <a:gdLst/>
            <a:ahLst/>
            <a:cxnLst/>
            <a:rect l="l" t="t" r="r" b="b"/>
            <a:pathLst>
              <a:path w="301625" h="287655">
                <a:moveTo>
                  <a:pt x="196957" y="0"/>
                </a:moveTo>
                <a:lnTo>
                  <a:pt x="104782" y="0"/>
                </a:lnTo>
                <a:lnTo>
                  <a:pt x="0" y="287478"/>
                </a:lnTo>
                <a:lnTo>
                  <a:pt x="83986" y="287478"/>
                </a:lnTo>
                <a:lnTo>
                  <a:pt x="99494" y="240589"/>
                </a:lnTo>
                <a:lnTo>
                  <a:pt x="284316" y="240589"/>
                </a:lnTo>
                <a:lnTo>
                  <a:pt x="262104" y="179418"/>
                </a:lnTo>
                <a:lnTo>
                  <a:pt x="119881" y="179418"/>
                </a:lnTo>
                <a:lnTo>
                  <a:pt x="150456" y="86447"/>
                </a:lnTo>
                <a:lnTo>
                  <a:pt x="228346" y="86447"/>
                </a:lnTo>
                <a:lnTo>
                  <a:pt x="196957" y="0"/>
                </a:lnTo>
                <a:close/>
              </a:path>
              <a:path w="301625" h="287655">
                <a:moveTo>
                  <a:pt x="284316" y="240589"/>
                </a:moveTo>
                <a:lnTo>
                  <a:pt x="201438" y="240589"/>
                </a:lnTo>
                <a:lnTo>
                  <a:pt x="216925" y="287478"/>
                </a:lnTo>
                <a:lnTo>
                  <a:pt x="301341" y="287478"/>
                </a:lnTo>
                <a:lnTo>
                  <a:pt x="284316" y="240589"/>
                </a:lnTo>
                <a:close/>
              </a:path>
              <a:path w="301625" h="287655">
                <a:moveTo>
                  <a:pt x="228346" y="86447"/>
                </a:moveTo>
                <a:lnTo>
                  <a:pt x="150456" y="86447"/>
                </a:lnTo>
                <a:lnTo>
                  <a:pt x="181449" y="179418"/>
                </a:lnTo>
                <a:lnTo>
                  <a:pt x="262104" y="179418"/>
                </a:lnTo>
                <a:lnTo>
                  <a:pt x="228346" y="86447"/>
                </a:lnTo>
                <a:close/>
              </a:path>
            </a:pathLst>
          </a:custGeom>
          <a:solidFill>
            <a:srgbClr val="00002E"/>
          </a:solidFill>
        </p:spPr>
        <p:txBody>
          <a:bodyPr wrap="square" lIns="0" tIns="0" rIns="0" bIns="0" rtlCol="0"/>
          <a:lstStyle/>
          <a:p>
            <a:endParaRPr/>
          </a:p>
        </p:txBody>
      </p:sp>
      <p:sp>
        <p:nvSpPr>
          <p:cNvPr id="21" name="object 21"/>
          <p:cNvSpPr/>
          <p:nvPr/>
        </p:nvSpPr>
        <p:spPr>
          <a:xfrm>
            <a:off x="527037" y="1021149"/>
            <a:ext cx="146685" cy="284480"/>
          </a:xfrm>
          <a:custGeom>
            <a:avLst/>
            <a:gdLst/>
            <a:ahLst/>
            <a:cxnLst/>
            <a:rect l="l" t="t" r="r" b="b"/>
            <a:pathLst>
              <a:path w="146684" h="284480">
                <a:moveTo>
                  <a:pt x="146672" y="0"/>
                </a:moveTo>
                <a:lnTo>
                  <a:pt x="0" y="0"/>
                </a:lnTo>
                <a:lnTo>
                  <a:pt x="0" y="15240"/>
                </a:lnTo>
                <a:lnTo>
                  <a:pt x="0" y="134620"/>
                </a:lnTo>
                <a:lnTo>
                  <a:pt x="0" y="149860"/>
                </a:lnTo>
                <a:lnTo>
                  <a:pt x="0" y="284480"/>
                </a:lnTo>
                <a:lnTo>
                  <a:pt x="18237" y="284480"/>
                </a:lnTo>
                <a:lnTo>
                  <a:pt x="18237" y="149860"/>
                </a:lnTo>
                <a:lnTo>
                  <a:pt x="130467" y="149860"/>
                </a:lnTo>
                <a:lnTo>
                  <a:pt x="130467" y="134620"/>
                </a:lnTo>
                <a:lnTo>
                  <a:pt x="18237" y="134620"/>
                </a:lnTo>
                <a:lnTo>
                  <a:pt x="18237" y="15240"/>
                </a:lnTo>
                <a:lnTo>
                  <a:pt x="146672" y="15240"/>
                </a:lnTo>
                <a:lnTo>
                  <a:pt x="146672" y="0"/>
                </a:lnTo>
                <a:close/>
              </a:path>
            </a:pathLst>
          </a:custGeom>
          <a:solidFill>
            <a:srgbClr val="00002E"/>
          </a:solidFill>
        </p:spPr>
        <p:txBody>
          <a:bodyPr wrap="square" lIns="0" tIns="0" rIns="0" bIns="0" rtlCol="0"/>
          <a:lstStyle/>
          <a:p>
            <a:endParaRPr/>
          </a:p>
        </p:txBody>
      </p:sp>
      <p:sp>
        <p:nvSpPr>
          <p:cNvPr id="22" name="object 22"/>
          <p:cNvSpPr/>
          <p:nvPr/>
        </p:nvSpPr>
        <p:spPr>
          <a:xfrm>
            <a:off x="721880" y="1021149"/>
            <a:ext cx="435609" cy="284480"/>
          </a:xfrm>
          <a:custGeom>
            <a:avLst/>
            <a:gdLst/>
            <a:ahLst/>
            <a:cxnLst/>
            <a:rect l="l" t="t" r="r" b="b"/>
            <a:pathLst>
              <a:path w="435609" h="284480">
                <a:moveTo>
                  <a:pt x="175437" y="284416"/>
                </a:moveTo>
                <a:lnTo>
                  <a:pt x="101866" y="163271"/>
                </a:lnTo>
                <a:lnTo>
                  <a:pt x="100888" y="161658"/>
                </a:lnTo>
                <a:lnTo>
                  <a:pt x="132499" y="152196"/>
                </a:lnTo>
                <a:lnTo>
                  <a:pt x="138125" y="147878"/>
                </a:lnTo>
                <a:lnTo>
                  <a:pt x="155028" y="134912"/>
                </a:lnTo>
                <a:lnTo>
                  <a:pt x="168516" y="110947"/>
                </a:lnTo>
                <a:lnTo>
                  <a:pt x="172999" y="81432"/>
                </a:lnTo>
                <a:lnTo>
                  <a:pt x="167424" y="48882"/>
                </a:lnTo>
                <a:lnTo>
                  <a:pt x="153962" y="28714"/>
                </a:lnTo>
                <a:lnTo>
                  <a:pt x="153962" y="81432"/>
                </a:lnTo>
                <a:lnTo>
                  <a:pt x="149606" y="107873"/>
                </a:lnTo>
                <a:lnTo>
                  <a:pt x="136080" y="128930"/>
                </a:lnTo>
                <a:lnTo>
                  <a:pt x="112763" y="142849"/>
                </a:lnTo>
                <a:lnTo>
                  <a:pt x="79006" y="147878"/>
                </a:lnTo>
                <a:lnTo>
                  <a:pt x="18237" y="147878"/>
                </a:lnTo>
                <a:lnTo>
                  <a:pt x="18237" y="16205"/>
                </a:lnTo>
                <a:lnTo>
                  <a:pt x="78193" y="16205"/>
                </a:lnTo>
                <a:lnTo>
                  <a:pt x="113118" y="20751"/>
                </a:lnTo>
                <a:lnTo>
                  <a:pt x="136601" y="33782"/>
                </a:lnTo>
                <a:lnTo>
                  <a:pt x="149821" y="54317"/>
                </a:lnTo>
                <a:lnTo>
                  <a:pt x="153962" y="81432"/>
                </a:lnTo>
                <a:lnTo>
                  <a:pt x="153962" y="28714"/>
                </a:lnTo>
                <a:lnTo>
                  <a:pt x="150215" y="23088"/>
                </a:lnTo>
                <a:lnTo>
                  <a:pt x="138252" y="16205"/>
                </a:lnTo>
                <a:lnTo>
                  <a:pt x="120700" y="6108"/>
                </a:lnTo>
                <a:lnTo>
                  <a:pt x="78193" y="0"/>
                </a:lnTo>
                <a:lnTo>
                  <a:pt x="0" y="0"/>
                </a:lnTo>
                <a:lnTo>
                  <a:pt x="0" y="284416"/>
                </a:lnTo>
                <a:lnTo>
                  <a:pt x="18237" y="284416"/>
                </a:lnTo>
                <a:lnTo>
                  <a:pt x="18237" y="163271"/>
                </a:lnTo>
                <a:lnTo>
                  <a:pt x="80632" y="163271"/>
                </a:lnTo>
                <a:lnTo>
                  <a:pt x="153555" y="284416"/>
                </a:lnTo>
                <a:lnTo>
                  <a:pt x="175437" y="284416"/>
                </a:lnTo>
                <a:close/>
              </a:path>
              <a:path w="435609" h="284480">
                <a:moveTo>
                  <a:pt x="435508" y="284416"/>
                </a:moveTo>
                <a:lnTo>
                  <a:pt x="408190" y="211480"/>
                </a:lnTo>
                <a:lnTo>
                  <a:pt x="402424" y="196088"/>
                </a:lnTo>
                <a:lnTo>
                  <a:pt x="382841" y="143814"/>
                </a:lnTo>
                <a:lnTo>
                  <a:pt x="382841" y="196088"/>
                </a:lnTo>
                <a:lnTo>
                  <a:pt x="259283" y="196088"/>
                </a:lnTo>
                <a:lnTo>
                  <a:pt x="321259" y="30378"/>
                </a:lnTo>
                <a:lnTo>
                  <a:pt x="382841" y="196088"/>
                </a:lnTo>
                <a:lnTo>
                  <a:pt x="382841" y="143814"/>
                </a:lnTo>
                <a:lnTo>
                  <a:pt x="340347" y="30378"/>
                </a:lnTo>
                <a:lnTo>
                  <a:pt x="331393" y="6489"/>
                </a:lnTo>
                <a:lnTo>
                  <a:pt x="311137" y="6489"/>
                </a:lnTo>
                <a:lnTo>
                  <a:pt x="206603" y="284416"/>
                </a:lnTo>
                <a:lnTo>
                  <a:pt x="226466" y="284416"/>
                </a:lnTo>
                <a:lnTo>
                  <a:pt x="253606" y="211480"/>
                </a:lnTo>
                <a:lnTo>
                  <a:pt x="388518" y="211480"/>
                </a:lnTo>
                <a:lnTo>
                  <a:pt x="415658" y="284416"/>
                </a:lnTo>
                <a:lnTo>
                  <a:pt x="435508" y="284416"/>
                </a:lnTo>
                <a:close/>
              </a:path>
            </a:pathLst>
          </a:custGeom>
          <a:solidFill>
            <a:srgbClr val="00002E"/>
          </a:solidFill>
        </p:spPr>
        <p:txBody>
          <a:bodyPr wrap="square" lIns="0" tIns="0" rIns="0" bIns="0" rtlCol="0"/>
          <a:lstStyle/>
          <a:p>
            <a:endParaRPr/>
          </a:p>
        </p:txBody>
      </p:sp>
      <p:sp>
        <p:nvSpPr>
          <p:cNvPr id="23" name="object 23"/>
          <p:cNvSpPr/>
          <p:nvPr/>
        </p:nvSpPr>
        <p:spPr>
          <a:xfrm>
            <a:off x="1203150" y="1021544"/>
            <a:ext cx="203835" cy="284480"/>
          </a:xfrm>
          <a:custGeom>
            <a:avLst/>
            <a:gdLst/>
            <a:ahLst/>
            <a:cxnLst/>
            <a:rect l="l" t="t" r="r" b="b"/>
            <a:pathLst>
              <a:path w="203834" h="284480">
                <a:moveTo>
                  <a:pt x="203386" y="0"/>
                </a:moveTo>
                <a:lnTo>
                  <a:pt x="185156" y="0"/>
                </a:lnTo>
                <a:lnTo>
                  <a:pt x="185156" y="253625"/>
                </a:lnTo>
                <a:lnTo>
                  <a:pt x="18229" y="0"/>
                </a:lnTo>
                <a:lnTo>
                  <a:pt x="0" y="0"/>
                </a:lnTo>
                <a:lnTo>
                  <a:pt x="0" y="284012"/>
                </a:lnTo>
                <a:lnTo>
                  <a:pt x="18229" y="284012"/>
                </a:lnTo>
                <a:lnTo>
                  <a:pt x="18229" y="29580"/>
                </a:lnTo>
                <a:lnTo>
                  <a:pt x="185156" y="284012"/>
                </a:lnTo>
                <a:lnTo>
                  <a:pt x="203386" y="284012"/>
                </a:lnTo>
                <a:lnTo>
                  <a:pt x="203386" y="0"/>
                </a:lnTo>
                <a:close/>
              </a:path>
            </a:pathLst>
          </a:custGeom>
          <a:solidFill>
            <a:srgbClr val="00002E"/>
          </a:solidFill>
        </p:spPr>
        <p:txBody>
          <a:bodyPr wrap="square" lIns="0" tIns="0" rIns="0" bIns="0" rtlCol="0"/>
          <a:lstStyle/>
          <a:p>
            <a:endParaRPr/>
          </a:p>
        </p:txBody>
      </p:sp>
      <p:sp>
        <p:nvSpPr>
          <p:cNvPr id="25" name="object 25"/>
          <p:cNvSpPr txBox="1">
            <a:spLocks noGrp="1"/>
          </p:cNvSpPr>
          <p:nvPr>
            <p:ph type="sldNum" sz="quarter" idx="7"/>
          </p:nvPr>
        </p:nvSpPr>
        <p:spPr>
          <a:xfrm>
            <a:off x="19042541" y="10293239"/>
            <a:ext cx="464819" cy="435376"/>
          </a:xfrm>
          <a:prstGeom prst="rect">
            <a:avLst/>
          </a:prstGeom>
        </p:spPr>
        <p:txBody>
          <a:bodyPr vert="horz" wrap="square" lIns="0" tIns="50165" rIns="0" bIns="0" rtlCol="0">
            <a:spAutoFit/>
          </a:bodyPr>
          <a:lstStyle/>
          <a:p>
            <a:pPr marL="38100">
              <a:lnSpc>
                <a:spcPct val="100000"/>
              </a:lnSpc>
              <a:spcBef>
                <a:spcPts val="395"/>
              </a:spcBef>
            </a:pPr>
            <a:fld id="{81D60167-4931-47E6-BA6A-407CBD079E47}" type="slidenum">
              <a:rPr spc="-5" dirty="0">
                <a:solidFill>
                  <a:schemeClr val="bg1"/>
                </a:solidFill>
              </a:rPr>
              <a:t>14</a:t>
            </a:fld>
            <a:endParaRPr spc="-5" dirty="0">
              <a:solidFill>
                <a:schemeClr val="bg1"/>
              </a:solidFill>
            </a:endParaRPr>
          </a:p>
        </p:txBody>
      </p:sp>
      <p:sp>
        <p:nvSpPr>
          <p:cNvPr id="2" name="object 24">
            <a:extLst>
              <a:ext uri="{FF2B5EF4-FFF2-40B4-BE49-F238E27FC236}">
                <a16:creationId xmlns:a16="http://schemas.microsoft.com/office/drawing/2014/main" id="{2816E46D-9882-31FC-01AC-D574F3FC7988}"/>
              </a:ext>
            </a:extLst>
          </p:cNvPr>
          <p:cNvSpPr txBox="1">
            <a:spLocks/>
          </p:cNvSpPr>
          <p:nvPr/>
        </p:nvSpPr>
        <p:spPr>
          <a:xfrm>
            <a:off x="19042541" y="10337166"/>
            <a:ext cx="464819" cy="575309"/>
          </a:xfrm>
          <a:prstGeom prst="rect">
            <a:avLst/>
          </a:prstGeom>
        </p:spPr>
        <p:txBody>
          <a:bodyPr vert="horz" wrap="square" lIns="0" tIns="50165" rIns="0" bIns="0" rtlCol="0">
            <a:spAutoFit/>
          </a:bodyPr>
          <a:lstStyle>
            <a:defPPr>
              <a:defRPr lang="fr-FR"/>
            </a:defPPr>
            <a:lvl1pPr marL="0" algn="l" defTabSz="914400" rtl="0" eaLnBrk="1" latinLnBrk="0" hangingPunct="1">
              <a:defRPr sz="2500" b="1" i="0" kern="1200">
                <a:solidFill>
                  <a:srgbClr val="00002E"/>
                </a:solidFill>
                <a:latin typeface="Poppins-ExtraBold"/>
                <a:ea typeface="+mn-ea"/>
                <a:cs typeface="Poppins-Extra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395"/>
              </a:spcBef>
            </a:pPr>
            <a:fld id="{81D60167-4931-47E6-BA6A-407CBD079E47}" type="slidenum">
              <a:rPr lang="fr-FR" spc="-5" smtClean="0"/>
              <a:pPr marL="38100">
                <a:spcBef>
                  <a:spcPts val="395"/>
                </a:spcBef>
              </a:pPr>
              <a:t>14</a:t>
            </a:fld>
            <a:endParaRPr lang="fr-FR" spc="-5" dirty="0"/>
          </a:p>
        </p:txBody>
      </p:sp>
      <p:sp>
        <p:nvSpPr>
          <p:cNvPr id="3" name="Espace réservé du pied de page 2">
            <a:extLst>
              <a:ext uri="{FF2B5EF4-FFF2-40B4-BE49-F238E27FC236}">
                <a16:creationId xmlns:a16="http://schemas.microsoft.com/office/drawing/2014/main" id="{4C2F2B60-638B-F685-B5E9-2BC6848EF84C}"/>
              </a:ext>
            </a:extLst>
          </p:cNvPr>
          <p:cNvSpPr>
            <a:spLocks noGrp="1"/>
          </p:cNvSpPr>
          <p:nvPr>
            <p:ph type="ftr" sz="quarter" idx="5"/>
          </p:nvPr>
        </p:nvSpPr>
        <p:spPr/>
        <p:txBody>
          <a:bodyPr/>
          <a:lstStyle/>
          <a:p>
            <a:pPr marL="12700">
              <a:lnSpc>
                <a:spcPct val="100000"/>
              </a:lnSpc>
              <a:spcBef>
                <a:spcPts val="395"/>
              </a:spcBef>
            </a:pPr>
            <a:endParaRPr lang="fr-FR" sz="1600" dirty="0">
              <a:latin typeface="Poppins"/>
              <a:cs typeface="Poppins"/>
            </a:endParaRPr>
          </a:p>
        </p:txBody>
      </p:sp>
      <p:graphicFrame>
        <p:nvGraphicFramePr>
          <p:cNvPr id="4" name="Tableau 3">
            <a:extLst>
              <a:ext uri="{FF2B5EF4-FFF2-40B4-BE49-F238E27FC236}">
                <a16:creationId xmlns:a16="http://schemas.microsoft.com/office/drawing/2014/main" id="{D18D40C8-4696-B96F-5FDE-0875FAC07186}"/>
              </a:ext>
            </a:extLst>
          </p:cNvPr>
          <p:cNvGraphicFramePr>
            <a:graphicFrameLocks noGrp="1"/>
          </p:cNvGraphicFramePr>
          <p:nvPr>
            <p:extLst>
              <p:ext uri="{D42A27DB-BD31-4B8C-83A1-F6EECF244321}">
                <p14:modId xmlns:p14="http://schemas.microsoft.com/office/powerpoint/2010/main" val="568102971"/>
              </p:ext>
            </p:extLst>
          </p:nvPr>
        </p:nvGraphicFramePr>
        <p:xfrm>
          <a:off x="500550" y="1950375"/>
          <a:ext cx="18582336" cy="8289162"/>
        </p:xfrm>
        <a:graphic>
          <a:graphicData uri="http://schemas.openxmlformats.org/drawingml/2006/table">
            <a:tbl>
              <a:tblPr/>
              <a:tblGrid>
                <a:gridCol w="5050397">
                  <a:extLst>
                    <a:ext uri="{9D8B030D-6E8A-4147-A177-3AD203B41FA5}">
                      <a16:colId xmlns:a16="http://schemas.microsoft.com/office/drawing/2014/main" val="375864581"/>
                    </a:ext>
                  </a:extLst>
                </a:gridCol>
                <a:gridCol w="3528609">
                  <a:extLst>
                    <a:ext uri="{9D8B030D-6E8A-4147-A177-3AD203B41FA5}">
                      <a16:colId xmlns:a16="http://schemas.microsoft.com/office/drawing/2014/main" val="3484724447"/>
                    </a:ext>
                  </a:extLst>
                </a:gridCol>
                <a:gridCol w="5050397">
                  <a:extLst>
                    <a:ext uri="{9D8B030D-6E8A-4147-A177-3AD203B41FA5}">
                      <a16:colId xmlns:a16="http://schemas.microsoft.com/office/drawing/2014/main" val="717689262"/>
                    </a:ext>
                  </a:extLst>
                </a:gridCol>
                <a:gridCol w="4952933">
                  <a:extLst>
                    <a:ext uri="{9D8B030D-6E8A-4147-A177-3AD203B41FA5}">
                      <a16:colId xmlns:a16="http://schemas.microsoft.com/office/drawing/2014/main" val="1514913995"/>
                    </a:ext>
                  </a:extLst>
                </a:gridCol>
              </a:tblGrid>
              <a:tr h="511959">
                <a:tc rowSpan="2">
                  <a:txBody>
                    <a:bodyPr/>
                    <a:lstStyle/>
                    <a:p>
                      <a:pPr algn="just">
                        <a:spcBef>
                          <a:spcPts val="0"/>
                        </a:spcBef>
                        <a:spcAft>
                          <a:spcPts val="0"/>
                        </a:spcAft>
                      </a:pPr>
                      <a:r>
                        <a:rPr lang="fr-FR" sz="3200" b="1" dirty="0">
                          <a:solidFill>
                            <a:schemeClr val="tx1"/>
                          </a:solidFill>
                          <a:latin typeface="+mn-lt"/>
                          <a:ea typeface="+mn-ea"/>
                          <a:cs typeface="+mn-cs"/>
                        </a:rPr>
                        <a:t>Thématique</a:t>
                      </a:r>
                    </a:p>
                  </a:txBody>
                  <a:tcPr marL="63500" marR="63500" marT="0" marB="0" anchor="ctr">
                    <a:lnL w="12700" cap="flat" cmpd="sng" algn="ctr">
                      <a:solidFill>
                        <a:srgbClr val="B4C6E7"/>
                      </a:solidFill>
                      <a:prstDash val="solid"/>
                      <a:round/>
                      <a:headEnd type="none" w="med" len="med"/>
                      <a:tailEnd type="none" w="med" len="med"/>
                    </a:lnL>
                    <a:lnR w="9512" cap="flat" cmpd="sng" algn="ctr">
                      <a:solidFill>
                        <a:srgbClr val="000000"/>
                      </a:solidFill>
                      <a:prstDash val="solid"/>
                      <a:round/>
                      <a:headEnd type="none" w="med" len="med"/>
                      <a:tailEnd type="none" w="med" len="med"/>
                    </a:lnR>
                    <a:lnT w="12700" cap="flat" cmpd="sng" algn="ctr">
                      <a:solidFill>
                        <a:srgbClr val="B4C6E7"/>
                      </a:solidFill>
                      <a:prstDash val="solid"/>
                      <a:round/>
                      <a:headEnd type="none" w="med" len="med"/>
                      <a:tailEnd type="none" w="med" len="med"/>
                    </a:lnT>
                    <a:lnB w="9512" cap="flat" cmpd="sng" algn="ctr">
                      <a:solidFill>
                        <a:srgbClr val="000000"/>
                      </a:solidFill>
                      <a:prstDash val="solid"/>
                      <a:round/>
                      <a:headEnd type="none" w="med" len="med"/>
                      <a:tailEnd type="none" w="med" len="med"/>
                    </a:lnB>
                  </a:tcPr>
                </a:tc>
                <a:tc rowSpan="2">
                  <a:txBody>
                    <a:bodyPr/>
                    <a:lstStyle/>
                    <a:p>
                      <a:pPr algn="just">
                        <a:spcBef>
                          <a:spcPts val="0"/>
                        </a:spcBef>
                        <a:spcAft>
                          <a:spcPts val="0"/>
                        </a:spcAft>
                      </a:pPr>
                      <a:r>
                        <a:rPr lang="fr-FR" sz="3200" b="1">
                          <a:solidFill>
                            <a:schemeClr val="tx1"/>
                          </a:solidFill>
                          <a:latin typeface="+mn-lt"/>
                          <a:ea typeface="+mn-ea"/>
                          <a:cs typeface="+mn-cs"/>
                        </a:rPr>
                        <a:t>Exemples de technologies utilisées</a:t>
                      </a:r>
                    </a:p>
                  </a:txBody>
                  <a:tcPr marL="63500" marR="63500" marT="0" marB="0" anchor="ctr">
                    <a:lnL w="9512" cap="flat" cmpd="sng" algn="ctr">
                      <a:solidFill>
                        <a:srgbClr val="000000"/>
                      </a:solidFill>
                      <a:prstDash val="solid"/>
                      <a:round/>
                      <a:headEnd type="none" w="med" len="med"/>
                      <a:tailEnd type="none" w="med" len="med"/>
                    </a:lnL>
                    <a:lnR w="9512" cap="flat" cmpd="sng" algn="ctr">
                      <a:solidFill>
                        <a:srgbClr val="000000"/>
                      </a:solidFill>
                      <a:prstDash val="solid"/>
                      <a:round/>
                      <a:headEnd type="none" w="med" len="med"/>
                      <a:tailEnd type="none" w="med" len="med"/>
                    </a:lnR>
                    <a:lnT w="12700" cap="flat" cmpd="sng" algn="ctr">
                      <a:solidFill>
                        <a:srgbClr val="B4C6E7"/>
                      </a:solidFill>
                      <a:prstDash val="solid"/>
                      <a:round/>
                      <a:headEnd type="none" w="med" len="med"/>
                      <a:tailEnd type="none" w="med" len="med"/>
                    </a:lnT>
                    <a:lnB w="9512" cap="flat" cmpd="sng" algn="ctr">
                      <a:solidFill>
                        <a:srgbClr val="000000"/>
                      </a:solidFill>
                      <a:prstDash val="solid"/>
                      <a:round/>
                      <a:headEnd type="none" w="med" len="med"/>
                      <a:tailEnd type="none" w="med" len="med"/>
                    </a:lnB>
                  </a:tcPr>
                </a:tc>
                <a:tc gridSpan="2">
                  <a:txBody>
                    <a:bodyPr/>
                    <a:lstStyle/>
                    <a:p>
                      <a:pPr algn="ctr">
                        <a:spcBef>
                          <a:spcPts val="0"/>
                        </a:spcBef>
                        <a:spcAft>
                          <a:spcPts val="0"/>
                        </a:spcAft>
                      </a:pPr>
                      <a:r>
                        <a:rPr lang="fr-FR" sz="3600">
                          <a:solidFill>
                            <a:schemeClr val="tx1"/>
                          </a:solidFill>
                          <a:latin typeface="+mn-lt"/>
                          <a:ea typeface="+mn-ea"/>
                          <a:cs typeface="+mn-cs"/>
                        </a:rPr>
                        <a:t>Utilisation de ChatGPT</a:t>
                      </a:r>
                    </a:p>
                  </a:txBody>
                  <a:tcPr marL="63500" marR="63500" marT="0" marB="0" anchor="ctr">
                    <a:lnL w="9512" cap="flat" cmpd="sng" algn="ctr">
                      <a:solidFill>
                        <a:srgbClr val="000000"/>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9512"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3270887942"/>
                  </a:ext>
                </a:extLst>
              </a:tr>
              <a:tr h="853265">
                <a:tc vMerge="1">
                  <a:txBody>
                    <a:bodyPr/>
                    <a:lstStyle/>
                    <a:p>
                      <a:endParaRPr lang="fr-FR"/>
                    </a:p>
                  </a:txBody>
                  <a:tcPr/>
                </a:tc>
                <a:tc vMerge="1">
                  <a:txBody>
                    <a:bodyPr/>
                    <a:lstStyle/>
                    <a:p>
                      <a:endParaRPr lang="fr-FR"/>
                    </a:p>
                  </a:txBody>
                  <a:tcPr/>
                </a:tc>
                <a:tc>
                  <a:txBody>
                    <a:bodyPr/>
                    <a:lstStyle/>
                    <a:p>
                      <a:pPr algn="ctr">
                        <a:spcBef>
                          <a:spcPts val="0"/>
                        </a:spcBef>
                        <a:spcAft>
                          <a:spcPts val="0"/>
                        </a:spcAft>
                      </a:pPr>
                      <a:r>
                        <a:rPr lang="fr-FR" sz="3200" b="1">
                          <a:solidFill>
                            <a:schemeClr val="tx1"/>
                          </a:solidFill>
                          <a:latin typeface="+mn-lt"/>
                          <a:ea typeface="+mn-ea"/>
                          <a:cs typeface="+mn-cs"/>
                        </a:rPr>
                        <a:t>Avantages</a:t>
                      </a:r>
                    </a:p>
                  </a:txBody>
                  <a:tcPr marL="63500" marR="63500" marT="0" marB="0" anchor="ctr">
                    <a:lnL w="9512" cap="flat" cmpd="sng" algn="ctr">
                      <a:solidFill>
                        <a:srgbClr val="000000"/>
                      </a:solidFill>
                      <a:prstDash val="solid"/>
                      <a:round/>
                      <a:headEnd type="none" w="med" len="med"/>
                      <a:tailEnd type="none" w="med" len="med"/>
                    </a:lnL>
                    <a:lnR w="9512" cap="flat" cmpd="sng" algn="ctr">
                      <a:solidFill>
                        <a:srgbClr val="000000"/>
                      </a:solidFill>
                      <a:prstDash val="solid"/>
                      <a:round/>
                      <a:headEnd type="none" w="med" len="med"/>
                      <a:tailEnd type="none" w="med" len="med"/>
                    </a:lnR>
                    <a:lnT w="9512" cap="flat" cmpd="sng" algn="ctr">
                      <a:solidFill>
                        <a:srgbClr val="000000"/>
                      </a:solidFill>
                      <a:prstDash val="solid"/>
                      <a:round/>
                      <a:headEnd type="none" w="med" len="med"/>
                      <a:tailEnd type="none" w="med" len="med"/>
                    </a:lnT>
                    <a:lnB w="9512" cap="flat" cmpd="sng" algn="ctr">
                      <a:solidFill>
                        <a:srgbClr val="000000"/>
                      </a:solidFill>
                      <a:prstDash val="solid"/>
                      <a:round/>
                      <a:headEnd type="none" w="med" len="med"/>
                      <a:tailEnd type="none" w="med" len="med"/>
                    </a:lnB>
                    <a:solidFill>
                      <a:srgbClr val="FFFFFF"/>
                    </a:solidFill>
                  </a:tcPr>
                </a:tc>
                <a:tc>
                  <a:txBody>
                    <a:bodyPr/>
                    <a:lstStyle/>
                    <a:p>
                      <a:pPr algn="ctr">
                        <a:spcBef>
                          <a:spcPts val="0"/>
                        </a:spcBef>
                        <a:spcAft>
                          <a:spcPts val="0"/>
                        </a:spcAft>
                      </a:pPr>
                      <a:r>
                        <a:rPr lang="fr-FR" sz="3200" b="1" dirty="0">
                          <a:solidFill>
                            <a:schemeClr val="tx1"/>
                          </a:solidFill>
                          <a:latin typeface="+mn-lt"/>
                          <a:ea typeface="+mn-ea"/>
                          <a:cs typeface="+mn-cs"/>
                        </a:rPr>
                        <a:t>Inconvénients</a:t>
                      </a:r>
                    </a:p>
                  </a:txBody>
                  <a:tcPr marL="63500" marR="63500" marT="0" marB="0" anchor="ctr">
                    <a:lnL w="9512" cap="flat" cmpd="sng" algn="ctr">
                      <a:solidFill>
                        <a:srgbClr val="000000"/>
                      </a:solidFill>
                      <a:prstDash val="solid"/>
                      <a:round/>
                      <a:headEnd type="none" w="med" len="med"/>
                      <a:tailEnd type="none" w="med" len="med"/>
                    </a:lnL>
                    <a:lnR w="12700" cap="flat" cmpd="sng" algn="ctr">
                      <a:solidFill>
                        <a:srgbClr val="B4C6E7"/>
                      </a:solidFill>
                      <a:prstDash val="solid"/>
                      <a:round/>
                      <a:headEnd type="none" w="med" len="med"/>
                      <a:tailEnd type="none" w="med" len="med"/>
                    </a:lnR>
                    <a:lnT w="9512" cap="flat" cmpd="sng" algn="ctr">
                      <a:solidFill>
                        <a:srgbClr val="000000"/>
                      </a:solidFill>
                      <a:prstDash val="solid"/>
                      <a:round/>
                      <a:headEnd type="none" w="med" len="med"/>
                      <a:tailEnd type="none" w="med" len="med"/>
                    </a:lnT>
                    <a:lnB w="9512"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71629840"/>
                  </a:ext>
                </a:extLst>
              </a:tr>
              <a:tr h="6826122">
                <a:tc>
                  <a:txBody>
                    <a:bodyPr/>
                    <a:lstStyle/>
                    <a:p>
                      <a:pPr marL="0" algn="just">
                        <a:spcBef>
                          <a:spcPts val="0"/>
                        </a:spcBef>
                        <a:spcAft>
                          <a:spcPts val="0"/>
                        </a:spcAft>
                      </a:pPr>
                      <a:r>
                        <a:rPr lang="fr-FR" sz="3200" dirty="0">
                          <a:solidFill>
                            <a:schemeClr val="accent6">
                              <a:lumMod val="50000"/>
                            </a:schemeClr>
                          </a:solidFill>
                          <a:latin typeface="+mn-lt"/>
                          <a:ea typeface="+mn-ea"/>
                          <a:cs typeface="+mn-cs"/>
                        </a:rPr>
                        <a:t>Recrutement</a:t>
                      </a:r>
                    </a:p>
                  </a:txBody>
                  <a:tcPr marL="63500" marR="63500" marT="0" marB="0" anchor="ctr">
                    <a:lnL w="12700" cap="flat" cmpd="sng" algn="ctr">
                      <a:solidFill>
                        <a:srgbClr val="B4C6E7"/>
                      </a:solidFill>
                      <a:prstDash val="solid"/>
                      <a:round/>
                      <a:headEnd type="none" w="med" len="med"/>
                      <a:tailEnd type="none" w="med" len="med"/>
                    </a:lnL>
                    <a:lnR w="9512" cap="flat" cmpd="sng" algn="ctr">
                      <a:solidFill>
                        <a:srgbClr val="000000"/>
                      </a:solidFill>
                      <a:prstDash val="solid"/>
                      <a:round/>
                      <a:headEnd type="none" w="med" len="med"/>
                      <a:tailEnd type="none" w="med" len="med"/>
                    </a:lnR>
                    <a:lnT w="9512" cap="flat" cmpd="sng" algn="ctr">
                      <a:solidFill>
                        <a:srgbClr val="000000"/>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FFFFFF"/>
                    </a:solidFill>
                  </a:tcPr>
                </a:tc>
                <a:tc>
                  <a:txBody>
                    <a:bodyPr/>
                    <a:lstStyle/>
                    <a:p>
                      <a:pPr algn="just">
                        <a:spcBef>
                          <a:spcPts val="0"/>
                        </a:spcBef>
                        <a:spcAft>
                          <a:spcPts val="1200"/>
                        </a:spcAft>
                      </a:pPr>
                      <a:r>
                        <a:rPr lang="fr-FR" sz="3200" dirty="0">
                          <a:solidFill>
                            <a:schemeClr val="tx1"/>
                          </a:solidFill>
                          <a:latin typeface="+mn-lt"/>
                          <a:ea typeface="+mn-ea"/>
                          <a:cs typeface="+mn-cs"/>
                        </a:rPr>
                        <a:t>Analyse prédictive pour l'identification des talents,</a:t>
                      </a:r>
                    </a:p>
                    <a:p>
                      <a:pPr algn="just">
                        <a:spcBef>
                          <a:spcPts val="1200"/>
                        </a:spcBef>
                        <a:spcAft>
                          <a:spcPts val="0"/>
                        </a:spcAft>
                      </a:pPr>
                      <a:r>
                        <a:rPr lang="fr-FR" sz="3200" dirty="0" err="1">
                          <a:solidFill>
                            <a:schemeClr val="tx1"/>
                          </a:solidFill>
                          <a:latin typeface="+mn-lt"/>
                          <a:ea typeface="+mn-ea"/>
                          <a:cs typeface="+mn-cs"/>
                        </a:rPr>
                        <a:t>Chatbots</a:t>
                      </a:r>
                      <a:r>
                        <a:rPr lang="fr-FR" sz="3200" dirty="0">
                          <a:solidFill>
                            <a:schemeClr val="tx1"/>
                          </a:solidFill>
                          <a:latin typeface="+mn-lt"/>
                          <a:ea typeface="+mn-ea"/>
                          <a:cs typeface="+mn-cs"/>
                        </a:rPr>
                        <a:t> pour le tri initial des candidatures</a:t>
                      </a:r>
                    </a:p>
                  </a:txBody>
                  <a:tcPr marL="63500" marR="63500" marT="0" marB="0" anchor="ctr">
                    <a:lnL w="9512" cap="flat" cmpd="sng" algn="ctr">
                      <a:solidFill>
                        <a:srgbClr val="000000"/>
                      </a:solidFill>
                      <a:prstDash val="solid"/>
                      <a:round/>
                      <a:headEnd type="none" w="med" len="med"/>
                      <a:tailEnd type="none" w="med" len="med"/>
                    </a:lnL>
                    <a:lnR w="9512" cap="flat" cmpd="sng" algn="ctr">
                      <a:solidFill>
                        <a:srgbClr val="000000"/>
                      </a:solidFill>
                      <a:prstDash val="solid"/>
                      <a:round/>
                      <a:headEnd type="none" w="med" len="med"/>
                      <a:tailEnd type="none" w="med" len="med"/>
                    </a:lnR>
                    <a:lnT w="9512" cap="flat" cmpd="sng" algn="ctr">
                      <a:solidFill>
                        <a:srgbClr val="000000"/>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FFFFFF"/>
                    </a:solidFill>
                  </a:tcPr>
                </a:tc>
                <a:tc>
                  <a:txBody>
                    <a:bodyPr/>
                    <a:lstStyle/>
                    <a:p>
                      <a:pPr algn="just">
                        <a:spcBef>
                          <a:spcPts val="0"/>
                        </a:spcBef>
                        <a:spcAft>
                          <a:spcPts val="0"/>
                        </a:spcAft>
                      </a:pPr>
                      <a:r>
                        <a:rPr lang="fr-FR" sz="3200" dirty="0" err="1">
                          <a:solidFill>
                            <a:schemeClr val="tx1"/>
                          </a:solidFill>
                          <a:latin typeface="+mn-lt"/>
                          <a:ea typeface="+mn-ea"/>
                          <a:cs typeface="+mn-cs"/>
                        </a:rPr>
                        <a:t>ChatGPT</a:t>
                      </a:r>
                      <a:r>
                        <a:rPr lang="fr-FR" sz="3200" dirty="0">
                          <a:solidFill>
                            <a:schemeClr val="tx1"/>
                          </a:solidFill>
                          <a:latin typeface="+mn-lt"/>
                          <a:ea typeface="+mn-ea"/>
                          <a:cs typeface="+mn-cs"/>
                        </a:rPr>
                        <a:t>  peut être utilisé pour analyser de grandes quantités de données sur les candidats, ce qui facilite l'identification des talents potentiels.</a:t>
                      </a:r>
                    </a:p>
                  </a:txBody>
                  <a:tcPr marL="63500" marR="63500" marT="0" marB="0" anchor="ctr">
                    <a:lnL w="9512" cap="flat" cmpd="sng" algn="ctr">
                      <a:solidFill>
                        <a:srgbClr val="000000"/>
                      </a:solidFill>
                      <a:prstDash val="solid"/>
                      <a:round/>
                      <a:headEnd type="none" w="med" len="med"/>
                      <a:tailEnd type="none" w="med" len="med"/>
                    </a:lnL>
                    <a:lnR w="9512" cap="flat" cmpd="sng" algn="ctr">
                      <a:solidFill>
                        <a:srgbClr val="000000"/>
                      </a:solidFill>
                      <a:prstDash val="solid"/>
                      <a:round/>
                      <a:headEnd type="none" w="med" len="med"/>
                      <a:tailEnd type="none" w="med" len="med"/>
                    </a:lnR>
                    <a:lnT w="9512" cap="flat" cmpd="sng" algn="ctr">
                      <a:solidFill>
                        <a:srgbClr val="000000"/>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FFFFFF"/>
                    </a:solidFill>
                  </a:tcPr>
                </a:tc>
                <a:tc>
                  <a:txBody>
                    <a:bodyPr/>
                    <a:lstStyle/>
                    <a:p>
                      <a:pPr algn="just">
                        <a:spcBef>
                          <a:spcPts val="0"/>
                        </a:spcBef>
                        <a:spcAft>
                          <a:spcPts val="0"/>
                        </a:spcAft>
                      </a:pPr>
                      <a:r>
                        <a:rPr lang="fr-FR" sz="3200" dirty="0" err="1">
                          <a:solidFill>
                            <a:schemeClr val="tx1"/>
                          </a:solidFill>
                          <a:latin typeface="+mn-lt"/>
                          <a:ea typeface="+mn-ea"/>
                          <a:cs typeface="+mn-cs"/>
                        </a:rPr>
                        <a:t>ChatGPT</a:t>
                      </a:r>
                      <a:r>
                        <a:rPr lang="fr-FR" sz="3200" dirty="0">
                          <a:solidFill>
                            <a:schemeClr val="tx1"/>
                          </a:solidFill>
                          <a:latin typeface="+mn-lt"/>
                          <a:ea typeface="+mn-ea"/>
                          <a:cs typeface="+mn-cs"/>
                        </a:rPr>
                        <a:t> peut conduire à une déshumanisation du processus de recrutement. </a:t>
                      </a:r>
                    </a:p>
                    <a:p>
                      <a:pPr algn="just">
                        <a:spcBef>
                          <a:spcPts val="0"/>
                        </a:spcBef>
                        <a:spcAft>
                          <a:spcPts val="0"/>
                        </a:spcAft>
                      </a:pPr>
                      <a:endParaRPr lang="fr-FR" sz="3200" dirty="0">
                        <a:solidFill>
                          <a:schemeClr val="tx1"/>
                        </a:solidFill>
                        <a:latin typeface="+mn-lt"/>
                        <a:ea typeface="+mn-ea"/>
                        <a:cs typeface="+mn-cs"/>
                      </a:endParaRPr>
                    </a:p>
                    <a:p>
                      <a:pPr algn="just">
                        <a:spcBef>
                          <a:spcPts val="0"/>
                        </a:spcBef>
                        <a:spcAft>
                          <a:spcPts val="0"/>
                        </a:spcAft>
                      </a:pPr>
                      <a:endParaRPr lang="fr-FR" sz="3200" dirty="0">
                        <a:solidFill>
                          <a:schemeClr val="tx1"/>
                        </a:solidFill>
                        <a:latin typeface="+mn-lt"/>
                        <a:ea typeface="+mn-ea"/>
                        <a:cs typeface="+mn-cs"/>
                      </a:endParaRPr>
                    </a:p>
                    <a:p>
                      <a:pPr algn="just">
                        <a:spcBef>
                          <a:spcPts val="0"/>
                        </a:spcBef>
                        <a:spcAft>
                          <a:spcPts val="0"/>
                        </a:spcAft>
                      </a:pPr>
                      <a:r>
                        <a:rPr lang="fr-FR" sz="3200" dirty="0">
                          <a:solidFill>
                            <a:schemeClr val="tx1"/>
                          </a:solidFill>
                          <a:latin typeface="+mn-lt"/>
                          <a:ea typeface="+mn-ea"/>
                          <a:cs typeface="+mn-cs"/>
                        </a:rPr>
                        <a:t>Il est essentiel de veiller à ce que les candidats soient traités équitablement et à ce que les décisions finales soient prises par des humains.</a:t>
                      </a:r>
                    </a:p>
                  </a:txBody>
                  <a:tcPr marL="63500" marR="63500" marT="0" marB="0" anchor="ctr">
                    <a:lnL w="9512" cap="flat" cmpd="sng" algn="ctr">
                      <a:solidFill>
                        <a:srgbClr val="000000"/>
                      </a:solidFill>
                      <a:prstDash val="solid"/>
                      <a:round/>
                      <a:headEnd type="none" w="med" len="med"/>
                      <a:tailEnd type="none" w="med" len="med"/>
                    </a:lnL>
                    <a:lnR w="12700" cap="flat" cmpd="sng" algn="ctr">
                      <a:solidFill>
                        <a:srgbClr val="B4C6E7"/>
                      </a:solidFill>
                      <a:prstDash val="solid"/>
                      <a:round/>
                      <a:headEnd type="none" w="med" len="med"/>
                      <a:tailEnd type="none" w="med" len="med"/>
                    </a:lnR>
                    <a:lnT w="9512" cap="flat" cmpd="sng" algn="ctr">
                      <a:solidFill>
                        <a:srgbClr val="000000"/>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FFFFFF"/>
                    </a:solidFill>
                  </a:tcPr>
                </a:tc>
                <a:extLst>
                  <a:ext uri="{0D108BD9-81ED-4DB2-BD59-A6C34878D82A}">
                    <a16:rowId xmlns:a16="http://schemas.microsoft.com/office/drawing/2014/main" val="1675314209"/>
                  </a:ext>
                </a:extLst>
              </a:tr>
            </a:tbl>
          </a:graphicData>
        </a:graphic>
      </p:graphicFrame>
    </p:spTree>
    <p:extLst>
      <p:ext uri="{BB962C8B-B14F-4D97-AF65-F5344CB8AC3E}">
        <p14:creationId xmlns:p14="http://schemas.microsoft.com/office/powerpoint/2010/main" val="334663843"/>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2423614" y="61312"/>
            <a:ext cx="18115326" cy="1913984"/>
          </a:xfrm>
          <a:prstGeom prst="rect">
            <a:avLst/>
          </a:prstGeom>
        </p:spPr>
        <p:txBody>
          <a:bodyPr vert="horz" wrap="square" lIns="0" tIns="249554" rIns="0" bIns="0" rtlCol="0">
            <a:spAutoFit/>
          </a:bodyPr>
          <a:lstStyle/>
          <a:p>
            <a:pPr marL="12700">
              <a:lnSpc>
                <a:spcPct val="100000"/>
              </a:lnSpc>
              <a:spcBef>
                <a:spcPts val="1964"/>
              </a:spcBef>
            </a:pPr>
            <a:r>
              <a:rPr lang="fr-FR" sz="5400" b="1" spc="80" dirty="0">
                <a:solidFill>
                  <a:srgbClr val="A3002E"/>
                </a:solidFill>
                <a:latin typeface="Poppins-ExtraBold"/>
                <a:cs typeface="Poppins"/>
              </a:rPr>
              <a:t>Évaluation de l’apport de </a:t>
            </a:r>
            <a:r>
              <a:rPr lang="fr-FR" sz="5400" b="1" spc="80" dirty="0" err="1">
                <a:solidFill>
                  <a:srgbClr val="A3002E"/>
                </a:solidFill>
                <a:latin typeface="Poppins-ExtraBold"/>
                <a:cs typeface="Poppins"/>
              </a:rPr>
              <a:t>ChatGPT</a:t>
            </a:r>
            <a:r>
              <a:rPr lang="fr-FR" sz="5400" b="1" spc="80" dirty="0">
                <a:solidFill>
                  <a:srgbClr val="A3002E"/>
                </a:solidFill>
                <a:latin typeface="Poppins-ExtraBold"/>
                <a:cs typeface="Poppins"/>
              </a:rPr>
              <a:t> sur quelques cas d’usage</a:t>
            </a:r>
          </a:p>
        </p:txBody>
      </p:sp>
      <p:pic>
        <p:nvPicPr>
          <p:cNvPr id="11" name="object 11"/>
          <p:cNvPicPr/>
          <p:nvPr/>
        </p:nvPicPr>
        <p:blipFill>
          <a:blip r:embed="rId3" cstate="print"/>
          <a:stretch>
            <a:fillRect/>
          </a:stretch>
        </p:blipFill>
        <p:spPr>
          <a:xfrm>
            <a:off x="18901180" y="10507662"/>
            <a:ext cx="83076" cy="83076"/>
          </a:xfrm>
          <a:prstGeom prst="rect">
            <a:avLst/>
          </a:prstGeom>
        </p:spPr>
      </p:pic>
      <p:sp>
        <p:nvSpPr>
          <p:cNvPr id="12" name="object 12"/>
          <p:cNvSpPr/>
          <p:nvPr/>
        </p:nvSpPr>
        <p:spPr>
          <a:xfrm>
            <a:off x="1462011" y="1018304"/>
            <a:ext cx="467359" cy="290195"/>
          </a:xfrm>
          <a:custGeom>
            <a:avLst/>
            <a:gdLst/>
            <a:ahLst/>
            <a:cxnLst/>
            <a:rect l="l" t="t" r="r" b="b"/>
            <a:pathLst>
              <a:path w="467360" h="290194">
                <a:moveTo>
                  <a:pt x="266179" y="86309"/>
                </a:moveTo>
                <a:lnTo>
                  <a:pt x="246532" y="50431"/>
                </a:lnTo>
                <a:lnTo>
                  <a:pt x="218109" y="23253"/>
                </a:lnTo>
                <a:lnTo>
                  <a:pt x="181114" y="6019"/>
                </a:lnTo>
                <a:lnTo>
                  <a:pt x="135724" y="0"/>
                </a:lnTo>
                <a:lnTo>
                  <a:pt x="91732" y="6921"/>
                </a:lnTo>
                <a:lnTo>
                  <a:pt x="54343" y="26581"/>
                </a:lnTo>
                <a:lnTo>
                  <a:pt x="25361" y="57327"/>
                </a:lnTo>
                <a:lnTo>
                  <a:pt x="6642" y="97497"/>
                </a:lnTo>
                <a:lnTo>
                  <a:pt x="0" y="145453"/>
                </a:lnTo>
                <a:lnTo>
                  <a:pt x="6642" y="193014"/>
                </a:lnTo>
                <a:lnTo>
                  <a:pt x="25361" y="232956"/>
                </a:lnTo>
                <a:lnTo>
                  <a:pt x="54343" y="263575"/>
                </a:lnTo>
                <a:lnTo>
                  <a:pt x="91732" y="283184"/>
                </a:lnTo>
                <a:lnTo>
                  <a:pt x="135724" y="290106"/>
                </a:lnTo>
                <a:lnTo>
                  <a:pt x="181114" y="284073"/>
                </a:lnTo>
                <a:lnTo>
                  <a:pt x="218109" y="266852"/>
                </a:lnTo>
                <a:lnTo>
                  <a:pt x="246532" y="239674"/>
                </a:lnTo>
                <a:lnTo>
                  <a:pt x="266179" y="203796"/>
                </a:lnTo>
                <a:lnTo>
                  <a:pt x="245110" y="203796"/>
                </a:lnTo>
                <a:lnTo>
                  <a:pt x="229323" y="232181"/>
                </a:lnTo>
                <a:lnTo>
                  <a:pt x="205765" y="254342"/>
                </a:lnTo>
                <a:lnTo>
                  <a:pt x="174523" y="268757"/>
                </a:lnTo>
                <a:lnTo>
                  <a:pt x="135724" y="273888"/>
                </a:lnTo>
                <a:lnTo>
                  <a:pt x="89903" y="264985"/>
                </a:lnTo>
                <a:lnTo>
                  <a:pt x="52705" y="239458"/>
                </a:lnTo>
                <a:lnTo>
                  <a:pt x="27749" y="199021"/>
                </a:lnTo>
                <a:lnTo>
                  <a:pt x="18618" y="145453"/>
                </a:lnTo>
                <a:lnTo>
                  <a:pt x="27749" y="91249"/>
                </a:lnTo>
                <a:lnTo>
                  <a:pt x="52705" y="50596"/>
                </a:lnTo>
                <a:lnTo>
                  <a:pt x="89903" y="25069"/>
                </a:lnTo>
                <a:lnTo>
                  <a:pt x="135724" y="16217"/>
                </a:lnTo>
                <a:lnTo>
                  <a:pt x="174523" y="21348"/>
                </a:lnTo>
                <a:lnTo>
                  <a:pt x="205765" y="35763"/>
                </a:lnTo>
                <a:lnTo>
                  <a:pt x="229323" y="57924"/>
                </a:lnTo>
                <a:lnTo>
                  <a:pt x="245110" y="86309"/>
                </a:lnTo>
                <a:lnTo>
                  <a:pt x="266179" y="86309"/>
                </a:lnTo>
                <a:close/>
              </a:path>
              <a:path w="467360" h="290194">
                <a:moveTo>
                  <a:pt x="467093" y="2997"/>
                </a:moveTo>
                <a:lnTo>
                  <a:pt x="323265" y="2997"/>
                </a:lnTo>
                <a:lnTo>
                  <a:pt x="323265" y="18237"/>
                </a:lnTo>
                <a:lnTo>
                  <a:pt x="323265" y="136347"/>
                </a:lnTo>
                <a:lnTo>
                  <a:pt x="323265" y="152857"/>
                </a:lnTo>
                <a:lnTo>
                  <a:pt x="323265" y="272237"/>
                </a:lnTo>
                <a:lnTo>
                  <a:pt x="323265" y="287477"/>
                </a:lnTo>
                <a:lnTo>
                  <a:pt x="467093" y="287477"/>
                </a:lnTo>
                <a:lnTo>
                  <a:pt x="467093" y="272237"/>
                </a:lnTo>
                <a:lnTo>
                  <a:pt x="341490" y="272237"/>
                </a:lnTo>
                <a:lnTo>
                  <a:pt x="341490" y="152857"/>
                </a:lnTo>
                <a:lnTo>
                  <a:pt x="454939" y="152857"/>
                </a:lnTo>
                <a:lnTo>
                  <a:pt x="454939" y="136347"/>
                </a:lnTo>
                <a:lnTo>
                  <a:pt x="341490" y="136347"/>
                </a:lnTo>
                <a:lnTo>
                  <a:pt x="341490" y="18237"/>
                </a:lnTo>
                <a:lnTo>
                  <a:pt x="467093" y="18237"/>
                </a:lnTo>
                <a:lnTo>
                  <a:pt x="467093" y="2997"/>
                </a:lnTo>
                <a:close/>
              </a:path>
            </a:pathLst>
          </a:custGeom>
          <a:solidFill>
            <a:srgbClr val="00002E"/>
          </a:solidFill>
        </p:spPr>
        <p:txBody>
          <a:bodyPr wrap="square" lIns="0" tIns="0" rIns="0" bIns="0" rtlCol="0"/>
          <a:lstStyle/>
          <a:p>
            <a:endParaRPr/>
          </a:p>
        </p:txBody>
      </p:sp>
      <p:sp>
        <p:nvSpPr>
          <p:cNvPr id="13" name="object 13"/>
          <p:cNvSpPr/>
          <p:nvPr/>
        </p:nvSpPr>
        <p:spPr>
          <a:xfrm>
            <a:off x="2351114" y="647773"/>
            <a:ext cx="0" cy="1028700"/>
          </a:xfrm>
          <a:custGeom>
            <a:avLst/>
            <a:gdLst/>
            <a:ahLst/>
            <a:cxnLst/>
            <a:rect l="l" t="t" r="r" b="b"/>
            <a:pathLst>
              <a:path h="1028700">
                <a:moveTo>
                  <a:pt x="0" y="0"/>
                </a:moveTo>
                <a:lnTo>
                  <a:pt x="0" y="1028293"/>
                </a:lnTo>
              </a:path>
            </a:pathLst>
          </a:custGeom>
          <a:ln w="41213">
            <a:solidFill>
              <a:srgbClr val="A3002E"/>
            </a:solidFill>
          </a:ln>
        </p:spPr>
        <p:txBody>
          <a:bodyPr wrap="square" lIns="0" tIns="0" rIns="0" bIns="0" rtlCol="0"/>
          <a:lstStyle/>
          <a:p>
            <a:endParaRPr/>
          </a:p>
        </p:txBody>
      </p:sp>
      <p:sp>
        <p:nvSpPr>
          <p:cNvPr id="14" name="object 14"/>
          <p:cNvSpPr/>
          <p:nvPr/>
        </p:nvSpPr>
        <p:spPr>
          <a:xfrm>
            <a:off x="528778" y="647770"/>
            <a:ext cx="257810" cy="287655"/>
          </a:xfrm>
          <a:custGeom>
            <a:avLst/>
            <a:gdLst/>
            <a:ahLst/>
            <a:cxnLst/>
            <a:rect l="l" t="t" r="r" b="b"/>
            <a:pathLst>
              <a:path w="257809" h="287655">
                <a:moveTo>
                  <a:pt x="79924" y="0"/>
                </a:moveTo>
                <a:lnTo>
                  <a:pt x="0" y="0"/>
                </a:lnTo>
                <a:lnTo>
                  <a:pt x="0" y="287478"/>
                </a:lnTo>
                <a:lnTo>
                  <a:pt x="79924" y="287478"/>
                </a:lnTo>
                <a:lnTo>
                  <a:pt x="79924" y="220810"/>
                </a:lnTo>
                <a:lnTo>
                  <a:pt x="83754" y="201843"/>
                </a:lnTo>
                <a:lnTo>
                  <a:pt x="94198" y="186352"/>
                </a:lnTo>
                <a:lnTo>
                  <a:pt x="109688" y="175908"/>
                </a:lnTo>
                <a:lnTo>
                  <a:pt x="128655" y="172078"/>
                </a:lnTo>
                <a:lnTo>
                  <a:pt x="257301" y="172078"/>
                </a:lnTo>
                <a:lnTo>
                  <a:pt x="257301" y="108059"/>
                </a:lnTo>
                <a:lnTo>
                  <a:pt x="79924" y="108059"/>
                </a:lnTo>
                <a:lnTo>
                  <a:pt x="79924" y="0"/>
                </a:lnTo>
                <a:close/>
              </a:path>
              <a:path w="257809" h="287655">
                <a:moveTo>
                  <a:pt x="257301" y="172078"/>
                </a:moveTo>
                <a:lnTo>
                  <a:pt x="128655" y="172078"/>
                </a:lnTo>
                <a:lnTo>
                  <a:pt x="147622" y="175908"/>
                </a:lnTo>
                <a:lnTo>
                  <a:pt x="163112" y="186352"/>
                </a:lnTo>
                <a:lnTo>
                  <a:pt x="173557" y="201843"/>
                </a:lnTo>
                <a:lnTo>
                  <a:pt x="177387" y="220810"/>
                </a:lnTo>
                <a:lnTo>
                  <a:pt x="177387" y="287478"/>
                </a:lnTo>
                <a:lnTo>
                  <a:pt x="257301" y="287478"/>
                </a:lnTo>
                <a:lnTo>
                  <a:pt x="257301" y="172078"/>
                </a:lnTo>
                <a:close/>
              </a:path>
              <a:path w="257809" h="287655">
                <a:moveTo>
                  <a:pt x="128650" y="89659"/>
                </a:moveTo>
                <a:lnTo>
                  <a:pt x="102984" y="94259"/>
                </a:lnTo>
                <a:lnTo>
                  <a:pt x="79924" y="108059"/>
                </a:lnTo>
                <a:lnTo>
                  <a:pt x="177376" y="108059"/>
                </a:lnTo>
                <a:lnTo>
                  <a:pt x="154316" y="94259"/>
                </a:lnTo>
                <a:lnTo>
                  <a:pt x="128650" y="89659"/>
                </a:lnTo>
                <a:close/>
              </a:path>
              <a:path w="257809" h="287655">
                <a:moveTo>
                  <a:pt x="257301" y="0"/>
                </a:moveTo>
                <a:lnTo>
                  <a:pt x="177387" y="0"/>
                </a:lnTo>
                <a:lnTo>
                  <a:pt x="177387" y="108059"/>
                </a:lnTo>
                <a:lnTo>
                  <a:pt x="257301" y="108059"/>
                </a:lnTo>
                <a:lnTo>
                  <a:pt x="257301" y="0"/>
                </a:lnTo>
                <a:close/>
              </a:path>
            </a:pathLst>
          </a:custGeom>
          <a:solidFill>
            <a:srgbClr val="00002E"/>
          </a:solidFill>
        </p:spPr>
        <p:txBody>
          <a:bodyPr wrap="square" lIns="0" tIns="0" rIns="0" bIns="0" rtlCol="0"/>
          <a:lstStyle/>
          <a:p>
            <a:endParaRPr/>
          </a:p>
        </p:txBody>
      </p:sp>
      <p:sp>
        <p:nvSpPr>
          <p:cNvPr id="15" name="object 15"/>
          <p:cNvSpPr/>
          <p:nvPr/>
        </p:nvSpPr>
        <p:spPr>
          <a:xfrm>
            <a:off x="1183156" y="647775"/>
            <a:ext cx="238760" cy="287655"/>
          </a:xfrm>
          <a:custGeom>
            <a:avLst/>
            <a:gdLst/>
            <a:ahLst/>
            <a:cxnLst/>
            <a:rect l="l" t="t" r="r" b="b"/>
            <a:pathLst>
              <a:path w="238759" h="287655">
                <a:moveTo>
                  <a:pt x="137838" y="0"/>
                </a:moveTo>
                <a:lnTo>
                  <a:pt x="0" y="0"/>
                </a:lnTo>
                <a:lnTo>
                  <a:pt x="0" y="287478"/>
                </a:lnTo>
                <a:lnTo>
                  <a:pt x="142320" y="287478"/>
                </a:lnTo>
                <a:lnTo>
                  <a:pt x="183331" y="282068"/>
                </a:lnTo>
                <a:lnTo>
                  <a:pt x="213527" y="266528"/>
                </a:lnTo>
                <a:lnTo>
                  <a:pt x="232179" y="241890"/>
                </a:lnTo>
                <a:lnTo>
                  <a:pt x="235853" y="223050"/>
                </a:lnTo>
                <a:lnTo>
                  <a:pt x="79924" y="223050"/>
                </a:lnTo>
                <a:lnTo>
                  <a:pt x="79924" y="170853"/>
                </a:lnTo>
                <a:lnTo>
                  <a:pt x="226884" y="170853"/>
                </a:lnTo>
                <a:lnTo>
                  <a:pt x="223874" y="165195"/>
                </a:lnTo>
                <a:lnTo>
                  <a:pt x="206554" y="149377"/>
                </a:lnTo>
                <a:lnTo>
                  <a:pt x="183502" y="139870"/>
                </a:lnTo>
                <a:lnTo>
                  <a:pt x="202953" y="131276"/>
                </a:lnTo>
                <a:lnTo>
                  <a:pt x="218314" y="117335"/>
                </a:lnTo>
                <a:lnTo>
                  <a:pt x="219993" y="114174"/>
                </a:lnTo>
                <a:lnTo>
                  <a:pt x="79924" y="114174"/>
                </a:lnTo>
                <a:lnTo>
                  <a:pt x="79924" y="63610"/>
                </a:lnTo>
                <a:lnTo>
                  <a:pt x="229765" y="63610"/>
                </a:lnTo>
                <a:lnTo>
                  <a:pt x="225506" y="42835"/>
                </a:lnTo>
                <a:lnTo>
                  <a:pt x="206794" y="19419"/>
                </a:lnTo>
                <a:lnTo>
                  <a:pt x="177151" y="4950"/>
                </a:lnTo>
                <a:lnTo>
                  <a:pt x="137838" y="0"/>
                </a:lnTo>
                <a:close/>
              </a:path>
              <a:path w="238759" h="287655">
                <a:moveTo>
                  <a:pt x="226884" y="170853"/>
                </a:moveTo>
                <a:lnTo>
                  <a:pt x="126017" y="170853"/>
                </a:lnTo>
                <a:lnTo>
                  <a:pt x="139044" y="172591"/>
                </a:lnTo>
                <a:lnTo>
                  <a:pt x="148634" y="177731"/>
                </a:lnTo>
                <a:lnTo>
                  <a:pt x="154556" y="186159"/>
                </a:lnTo>
                <a:lnTo>
                  <a:pt x="156581" y="197763"/>
                </a:lnTo>
                <a:lnTo>
                  <a:pt x="154676" y="208937"/>
                </a:lnTo>
                <a:lnTo>
                  <a:pt x="148986" y="216827"/>
                </a:lnTo>
                <a:lnTo>
                  <a:pt x="139552" y="221507"/>
                </a:lnTo>
                <a:lnTo>
                  <a:pt x="126414" y="223050"/>
                </a:lnTo>
                <a:lnTo>
                  <a:pt x="235853" y="223050"/>
                </a:lnTo>
                <a:lnTo>
                  <a:pt x="238558" y="209187"/>
                </a:lnTo>
                <a:lnTo>
                  <a:pt x="234772" y="185680"/>
                </a:lnTo>
                <a:lnTo>
                  <a:pt x="226884" y="170853"/>
                </a:lnTo>
                <a:close/>
              </a:path>
              <a:path w="238759" h="287655">
                <a:moveTo>
                  <a:pt x="229765" y="63610"/>
                </a:moveTo>
                <a:lnTo>
                  <a:pt x="120289" y="63610"/>
                </a:lnTo>
                <a:lnTo>
                  <a:pt x="133266" y="65216"/>
                </a:lnTo>
                <a:lnTo>
                  <a:pt x="142726" y="70033"/>
                </a:lnTo>
                <a:lnTo>
                  <a:pt x="148513" y="78059"/>
                </a:lnTo>
                <a:lnTo>
                  <a:pt x="150477" y="89295"/>
                </a:lnTo>
                <a:lnTo>
                  <a:pt x="148513" y="100237"/>
                </a:lnTo>
                <a:lnTo>
                  <a:pt x="142726" y="108005"/>
                </a:lnTo>
                <a:lnTo>
                  <a:pt x="133266" y="112638"/>
                </a:lnTo>
                <a:lnTo>
                  <a:pt x="120289" y="114174"/>
                </a:lnTo>
                <a:lnTo>
                  <a:pt x="219993" y="114174"/>
                </a:lnTo>
                <a:lnTo>
                  <a:pt x="228399" y="98350"/>
                </a:lnTo>
                <a:lnTo>
                  <a:pt x="232024" y="74626"/>
                </a:lnTo>
                <a:lnTo>
                  <a:pt x="229765" y="63610"/>
                </a:lnTo>
                <a:close/>
              </a:path>
            </a:pathLst>
          </a:custGeom>
          <a:solidFill>
            <a:srgbClr val="00002E"/>
          </a:solidFill>
        </p:spPr>
        <p:txBody>
          <a:bodyPr wrap="square" lIns="0" tIns="0" rIns="0" bIns="0" rtlCol="0"/>
          <a:lstStyle/>
          <a:p>
            <a:endParaRPr/>
          </a:p>
        </p:txBody>
      </p:sp>
      <p:sp>
        <p:nvSpPr>
          <p:cNvPr id="16" name="object 16"/>
          <p:cNvSpPr/>
          <p:nvPr/>
        </p:nvSpPr>
        <p:spPr>
          <a:xfrm>
            <a:off x="860861" y="647775"/>
            <a:ext cx="247650" cy="290830"/>
          </a:xfrm>
          <a:custGeom>
            <a:avLst/>
            <a:gdLst/>
            <a:ahLst/>
            <a:cxnLst/>
            <a:rect l="l" t="t" r="r" b="b"/>
            <a:pathLst>
              <a:path w="247650" h="290830">
                <a:moveTo>
                  <a:pt x="247510" y="0"/>
                </a:moveTo>
                <a:lnTo>
                  <a:pt x="167596" y="0"/>
                </a:lnTo>
                <a:lnTo>
                  <a:pt x="167596" y="166780"/>
                </a:lnTo>
                <a:lnTo>
                  <a:pt x="164895" y="186920"/>
                </a:lnTo>
                <a:lnTo>
                  <a:pt x="156687" y="202204"/>
                </a:lnTo>
                <a:lnTo>
                  <a:pt x="142819" y="211906"/>
                </a:lnTo>
                <a:lnTo>
                  <a:pt x="123137" y="215302"/>
                </a:lnTo>
                <a:lnTo>
                  <a:pt x="103595" y="211906"/>
                </a:lnTo>
                <a:lnTo>
                  <a:pt x="90014" y="202204"/>
                </a:lnTo>
                <a:lnTo>
                  <a:pt x="82089" y="186920"/>
                </a:lnTo>
                <a:lnTo>
                  <a:pt x="79515" y="166780"/>
                </a:lnTo>
                <a:lnTo>
                  <a:pt x="79515" y="0"/>
                </a:lnTo>
                <a:lnTo>
                  <a:pt x="0" y="0"/>
                </a:lnTo>
                <a:lnTo>
                  <a:pt x="0" y="166780"/>
                </a:lnTo>
                <a:lnTo>
                  <a:pt x="9238" y="220663"/>
                </a:lnTo>
                <a:lnTo>
                  <a:pt x="34763" y="259290"/>
                </a:lnTo>
                <a:lnTo>
                  <a:pt x="73284" y="282548"/>
                </a:lnTo>
                <a:lnTo>
                  <a:pt x="121514" y="290326"/>
                </a:lnTo>
                <a:lnTo>
                  <a:pt x="170272" y="282548"/>
                </a:lnTo>
                <a:lnTo>
                  <a:pt x="210353" y="259290"/>
                </a:lnTo>
                <a:lnTo>
                  <a:pt x="237514" y="220663"/>
                </a:lnTo>
                <a:lnTo>
                  <a:pt x="247510" y="166780"/>
                </a:lnTo>
                <a:lnTo>
                  <a:pt x="247510" y="0"/>
                </a:lnTo>
                <a:close/>
              </a:path>
            </a:pathLst>
          </a:custGeom>
          <a:solidFill>
            <a:srgbClr val="00002E"/>
          </a:solidFill>
        </p:spPr>
        <p:txBody>
          <a:bodyPr wrap="square" lIns="0" tIns="0" rIns="0" bIns="0" rtlCol="0"/>
          <a:lstStyle/>
          <a:p>
            <a:endParaRPr/>
          </a:p>
        </p:txBody>
      </p:sp>
      <p:sp>
        <p:nvSpPr>
          <p:cNvPr id="18" name="object 18"/>
          <p:cNvSpPr/>
          <p:nvPr/>
        </p:nvSpPr>
        <p:spPr>
          <a:xfrm>
            <a:off x="572370" y="1388596"/>
            <a:ext cx="90805" cy="287655"/>
          </a:xfrm>
          <a:custGeom>
            <a:avLst/>
            <a:gdLst/>
            <a:ahLst/>
            <a:cxnLst/>
            <a:rect l="l" t="t" r="r" b="b"/>
            <a:pathLst>
              <a:path w="90804" h="287655">
                <a:moveTo>
                  <a:pt x="90635" y="0"/>
                </a:moveTo>
                <a:lnTo>
                  <a:pt x="0" y="0"/>
                </a:lnTo>
                <a:lnTo>
                  <a:pt x="0" y="287478"/>
                </a:lnTo>
                <a:lnTo>
                  <a:pt x="90635" y="287478"/>
                </a:lnTo>
                <a:lnTo>
                  <a:pt x="90635" y="0"/>
                </a:lnTo>
                <a:close/>
              </a:path>
            </a:pathLst>
          </a:custGeom>
          <a:solidFill>
            <a:srgbClr val="00002E"/>
          </a:solidFill>
        </p:spPr>
        <p:txBody>
          <a:bodyPr wrap="square" lIns="0" tIns="0" rIns="0" bIns="0" rtlCol="0"/>
          <a:lstStyle/>
          <a:p>
            <a:endParaRPr/>
          </a:p>
        </p:txBody>
      </p:sp>
      <p:pic>
        <p:nvPicPr>
          <p:cNvPr id="19" name="object 19"/>
          <p:cNvPicPr/>
          <p:nvPr/>
        </p:nvPicPr>
        <p:blipFill>
          <a:blip r:embed="rId4" cstate="print"/>
          <a:stretch>
            <a:fillRect/>
          </a:stretch>
        </p:blipFill>
        <p:spPr>
          <a:xfrm>
            <a:off x="523545" y="1578426"/>
            <a:ext cx="97641" cy="97651"/>
          </a:xfrm>
          <a:prstGeom prst="rect">
            <a:avLst/>
          </a:prstGeom>
        </p:spPr>
      </p:pic>
      <p:sp>
        <p:nvSpPr>
          <p:cNvPr id="20" name="object 20"/>
          <p:cNvSpPr/>
          <p:nvPr/>
        </p:nvSpPr>
        <p:spPr>
          <a:xfrm>
            <a:off x="658937" y="1388592"/>
            <a:ext cx="301625" cy="287655"/>
          </a:xfrm>
          <a:custGeom>
            <a:avLst/>
            <a:gdLst/>
            <a:ahLst/>
            <a:cxnLst/>
            <a:rect l="l" t="t" r="r" b="b"/>
            <a:pathLst>
              <a:path w="301625" h="287655">
                <a:moveTo>
                  <a:pt x="196957" y="0"/>
                </a:moveTo>
                <a:lnTo>
                  <a:pt x="104782" y="0"/>
                </a:lnTo>
                <a:lnTo>
                  <a:pt x="0" y="287478"/>
                </a:lnTo>
                <a:lnTo>
                  <a:pt x="83986" y="287478"/>
                </a:lnTo>
                <a:lnTo>
                  <a:pt x="99494" y="240589"/>
                </a:lnTo>
                <a:lnTo>
                  <a:pt x="284316" y="240589"/>
                </a:lnTo>
                <a:lnTo>
                  <a:pt x="262104" y="179418"/>
                </a:lnTo>
                <a:lnTo>
                  <a:pt x="119881" y="179418"/>
                </a:lnTo>
                <a:lnTo>
                  <a:pt x="150456" y="86447"/>
                </a:lnTo>
                <a:lnTo>
                  <a:pt x="228346" y="86447"/>
                </a:lnTo>
                <a:lnTo>
                  <a:pt x="196957" y="0"/>
                </a:lnTo>
                <a:close/>
              </a:path>
              <a:path w="301625" h="287655">
                <a:moveTo>
                  <a:pt x="284316" y="240589"/>
                </a:moveTo>
                <a:lnTo>
                  <a:pt x="201438" y="240589"/>
                </a:lnTo>
                <a:lnTo>
                  <a:pt x="216925" y="287478"/>
                </a:lnTo>
                <a:lnTo>
                  <a:pt x="301341" y="287478"/>
                </a:lnTo>
                <a:lnTo>
                  <a:pt x="284316" y="240589"/>
                </a:lnTo>
                <a:close/>
              </a:path>
              <a:path w="301625" h="287655">
                <a:moveTo>
                  <a:pt x="228346" y="86447"/>
                </a:moveTo>
                <a:lnTo>
                  <a:pt x="150456" y="86447"/>
                </a:lnTo>
                <a:lnTo>
                  <a:pt x="181449" y="179418"/>
                </a:lnTo>
                <a:lnTo>
                  <a:pt x="262104" y="179418"/>
                </a:lnTo>
                <a:lnTo>
                  <a:pt x="228346" y="86447"/>
                </a:lnTo>
                <a:close/>
              </a:path>
            </a:pathLst>
          </a:custGeom>
          <a:solidFill>
            <a:srgbClr val="00002E"/>
          </a:solidFill>
        </p:spPr>
        <p:txBody>
          <a:bodyPr wrap="square" lIns="0" tIns="0" rIns="0" bIns="0" rtlCol="0"/>
          <a:lstStyle/>
          <a:p>
            <a:endParaRPr/>
          </a:p>
        </p:txBody>
      </p:sp>
      <p:sp>
        <p:nvSpPr>
          <p:cNvPr id="21" name="object 21"/>
          <p:cNvSpPr/>
          <p:nvPr/>
        </p:nvSpPr>
        <p:spPr>
          <a:xfrm>
            <a:off x="527037" y="1021149"/>
            <a:ext cx="146685" cy="284480"/>
          </a:xfrm>
          <a:custGeom>
            <a:avLst/>
            <a:gdLst/>
            <a:ahLst/>
            <a:cxnLst/>
            <a:rect l="l" t="t" r="r" b="b"/>
            <a:pathLst>
              <a:path w="146684" h="284480">
                <a:moveTo>
                  <a:pt x="146672" y="0"/>
                </a:moveTo>
                <a:lnTo>
                  <a:pt x="0" y="0"/>
                </a:lnTo>
                <a:lnTo>
                  <a:pt x="0" y="15240"/>
                </a:lnTo>
                <a:lnTo>
                  <a:pt x="0" y="134620"/>
                </a:lnTo>
                <a:lnTo>
                  <a:pt x="0" y="149860"/>
                </a:lnTo>
                <a:lnTo>
                  <a:pt x="0" y="284480"/>
                </a:lnTo>
                <a:lnTo>
                  <a:pt x="18237" y="284480"/>
                </a:lnTo>
                <a:lnTo>
                  <a:pt x="18237" y="149860"/>
                </a:lnTo>
                <a:lnTo>
                  <a:pt x="130467" y="149860"/>
                </a:lnTo>
                <a:lnTo>
                  <a:pt x="130467" y="134620"/>
                </a:lnTo>
                <a:lnTo>
                  <a:pt x="18237" y="134620"/>
                </a:lnTo>
                <a:lnTo>
                  <a:pt x="18237" y="15240"/>
                </a:lnTo>
                <a:lnTo>
                  <a:pt x="146672" y="15240"/>
                </a:lnTo>
                <a:lnTo>
                  <a:pt x="146672" y="0"/>
                </a:lnTo>
                <a:close/>
              </a:path>
            </a:pathLst>
          </a:custGeom>
          <a:solidFill>
            <a:srgbClr val="00002E"/>
          </a:solidFill>
        </p:spPr>
        <p:txBody>
          <a:bodyPr wrap="square" lIns="0" tIns="0" rIns="0" bIns="0" rtlCol="0"/>
          <a:lstStyle/>
          <a:p>
            <a:endParaRPr/>
          </a:p>
        </p:txBody>
      </p:sp>
      <p:sp>
        <p:nvSpPr>
          <p:cNvPr id="22" name="object 22"/>
          <p:cNvSpPr/>
          <p:nvPr/>
        </p:nvSpPr>
        <p:spPr>
          <a:xfrm>
            <a:off x="721880" y="1021149"/>
            <a:ext cx="435609" cy="284480"/>
          </a:xfrm>
          <a:custGeom>
            <a:avLst/>
            <a:gdLst/>
            <a:ahLst/>
            <a:cxnLst/>
            <a:rect l="l" t="t" r="r" b="b"/>
            <a:pathLst>
              <a:path w="435609" h="284480">
                <a:moveTo>
                  <a:pt x="175437" y="284416"/>
                </a:moveTo>
                <a:lnTo>
                  <a:pt x="101866" y="163271"/>
                </a:lnTo>
                <a:lnTo>
                  <a:pt x="100888" y="161658"/>
                </a:lnTo>
                <a:lnTo>
                  <a:pt x="132499" y="152196"/>
                </a:lnTo>
                <a:lnTo>
                  <a:pt x="138125" y="147878"/>
                </a:lnTo>
                <a:lnTo>
                  <a:pt x="155028" y="134912"/>
                </a:lnTo>
                <a:lnTo>
                  <a:pt x="168516" y="110947"/>
                </a:lnTo>
                <a:lnTo>
                  <a:pt x="172999" y="81432"/>
                </a:lnTo>
                <a:lnTo>
                  <a:pt x="167424" y="48882"/>
                </a:lnTo>
                <a:lnTo>
                  <a:pt x="153962" y="28714"/>
                </a:lnTo>
                <a:lnTo>
                  <a:pt x="153962" y="81432"/>
                </a:lnTo>
                <a:lnTo>
                  <a:pt x="149606" y="107873"/>
                </a:lnTo>
                <a:lnTo>
                  <a:pt x="136080" y="128930"/>
                </a:lnTo>
                <a:lnTo>
                  <a:pt x="112763" y="142849"/>
                </a:lnTo>
                <a:lnTo>
                  <a:pt x="79006" y="147878"/>
                </a:lnTo>
                <a:lnTo>
                  <a:pt x="18237" y="147878"/>
                </a:lnTo>
                <a:lnTo>
                  <a:pt x="18237" y="16205"/>
                </a:lnTo>
                <a:lnTo>
                  <a:pt x="78193" y="16205"/>
                </a:lnTo>
                <a:lnTo>
                  <a:pt x="113118" y="20751"/>
                </a:lnTo>
                <a:lnTo>
                  <a:pt x="136601" y="33782"/>
                </a:lnTo>
                <a:lnTo>
                  <a:pt x="149821" y="54317"/>
                </a:lnTo>
                <a:lnTo>
                  <a:pt x="153962" y="81432"/>
                </a:lnTo>
                <a:lnTo>
                  <a:pt x="153962" y="28714"/>
                </a:lnTo>
                <a:lnTo>
                  <a:pt x="150215" y="23088"/>
                </a:lnTo>
                <a:lnTo>
                  <a:pt x="138252" y="16205"/>
                </a:lnTo>
                <a:lnTo>
                  <a:pt x="120700" y="6108"/>
                </a:lnTo>
                <a:lnTo>
                  <a:pt x="78193" y="0"/>
                </a:lnTo>
                <a:lnTo>
                  <a:pt x="0" y="0"/>
                </a:lnTo>
                <a:lnTo>
                  <a:pt x="0" y="284416"/>
                </a:lnTo>
                <a:lnTo>
                  <a:pt x="18237" y="284416"/>
                </a:lnTo>
                <a:lnTo>
                  <a:pt x="18237" y="163271"/>
                </a:lnTo>
                <a:lnTo>
                  <a:pt x="80632" y="163271"/>
                </a:lnTo>
                <a:lnTo>
                  <a:pt x="153555" y="284416"/>
                </a:lnTo>
                <a:lnTo>
                  <a:pt x="175437" y="284416"/>
                </a:lnTo>
                <a:close/>
              </a:path>
              <a:path w="435609" h="284480">
                <a:moveTo>
                  <a:pt x="435508" y="284416"/>
                </a:moveTo>
                <a:lnTo>
                  <a:pt x="408190" y="211480"/>
                </a:lnTo>
                <a:lnTo>
                  <a:pt x="402424" y="196088"/>
                </a:lnTo>
                <a:lnTo>
                  <a:pt x="382841" y="143814"/>
                </a:lnTo>
                <a:lnTo>
                  <a:pt x="382841" y="196088"/>
                </a:lnTo>
                <a:lnTo>
                  <a:pt x="259283" y="196088"/>
                </a:lnTo>
                <a:lnTo>
                  <a:pt x="321259" y="30378"/>
                </a:lnTo>
                <a:lnTo>
                  <a:pt x="382841" y="196088"/>
                </a:lnTo>
                <a:lnTo>
                  <a:pt x="382841" y="143814"/>
                </a:lnTo>
                <a:lnTo>
                  <a:pt x="340347" y="30378"/>
                </a:lnTo>
                <a:lnTo>
                  <a:pt x="331393" y="6489"/>
                </a:lnTo>
                <a:lnTo>
                  <a:pt x="311137" y="6489"/>
                </a:lnTo>
                <a:lnTo>
                  <a:pt x="206603" y="284416"/>
                </a:lnTo>
                <a:lnTo>
                  <a:pt x="226466" y="284416"/>
                </a:lnTo>
                <a:lnTo>
                  <a:pt x="253606" y="211480"/>
                </a:lnTo>
                <a:lnTo>
                  <a:pt x="388518" y="211480"/>
                </a:lnTo>
                <a:lnTo>
                  <a:pt x="415658" y="284416"/>
                </a:lnTo>
                <a:lnTo>
                  <a:pt x="435508" y="284416"/>
                </a:lnTo>
                <a:close/>
              </a:path>
            </a:pathLst>
          </a:custGeom>
          <a:solidFill>
            <a:srgbClr val="00002E"/>
          </a:solidFill>
        </p:spPr>
        <p:txBody>
          <a:bodyPr wrap="square" lIns="0" tIns="0" rIns="0" bIns="0" rtlCol="0"/>
          <a:lstStyle/>
          <a:p>
            <a:endParaRPr/>
          </a:p>
        </p:txBody>
      </p:sp>
      <p:sp>
        <p:nvSpPr>
          <p:cNvPr id="23" name="object 23"/>
          <p:cNvSpPr/>
          <p:nvPr/>
        </p:nvSpPr>
        <p:spPr>
          <a:xfrm>
            <a:off x="1203150" y="1021544"/>
            <a:ext cx="203835" cy="284480"/>
          </a:xfrm>
          <a:custGeom>
            <a:avLst/>
            <a:gdLst/>
            <a:ahLst/>
            <a:cxnLst/>
            <a:rect l="l" t="t" r="r" b="b"/>
            <a:pathLst>
              <a:path w="203834" h="284480">
                <a:moveTo>
                  <a:pt x="203386" y="0"/>
                </a:moveTo>
                <a:lnTo>
                  <a:pt x="185156" y="0"/>
                </a:lnTo>
                <a:lnTo>
                  <a:pt x="185156" y="253625"/>
                </a:lnTo>
                <a:lnTo>
                  <a:pt x="18229" y="0"/>
                </a:lnTo>
                <a:lnTo>
                  <a:pt x="0" y="0"/>
                </a:lnTo>
                <a:lnTo>
                  <a:pt x="0" y="284012"/>
                </a:lnTo>
                <a:lnTo>
                  <a:pt x="18229" y="284012"/>
                </a:lnTo>
                <a:lnTo>
                  <a:pt x="18229" y="29580"/>
                </a:lnTo>
                <a:lnTo>
                  <a:pt x="185156" y="284012"/>
                </a:lnTo>
                <a:lnTo>
                  <a:pt x="203386" y="284012"/>
                </a:lnTo>
                <a:lnTo>
                  <a:pt x="203386" y="0"/>
                </a:lnTo>
                <a:close/>
              </a:path>
            </a:pathLst>
          </a:custGeom>
          <a:solidFill>
            <a:srgbClr val="00002E"/>
          </a:solidFill>
        </p:spPr>
        <p:txBody>
          <a:bodyPr wrap="square" lIns="0" tIns="0" rIns="0" bIns="0" rtlCol="0"/>
          <a:lstStyle/>
          <a:p>
            <a:endParaRPr/>
          </a:p>
        </p:txBody>
      </p:sp>
      <p:sp>
        <p:nvSpPr>
          <p:cNvPr id="25" name="object 25"/>
          <p:cNvSpPr txBox="1">
            <a:spLocks noGrp="1"/>
          </p:cNvSpPr>
          <p:nvPr>
            <p:ph type="sldNum" sz="quarter" idx="7"/>
          </p:nvPr>
        </p:nvSpPr>
        <p:spPr>
          <a:xfrm>
            <a:off x="19042541" y="10293239"/>
            <a:ext cx="464819" cy="435376"/>
          </a:xfrm>
          <a:prstGeom prst="rect">
            <a:avLst/>
          </a:prstGeom>
        </p:spPr>
        <p:txBody>
          <a:bodyPr vert="horz" wrap="square" lIns="0" tIns="50165" rIns="0" bIns="0" rtlCol="0">
            <a:spAutoFit/>
          </a:bodyPr>
          <a:lstStyle/>
          <a:p>
            <a:pPr marL="38100">
              <a:lnSpc>
                <a:spcPct val="100000"/>
              </a:lnSpc>
              <a:spcBef>
                <a:spcPts val="395"/>
              </a:spcBef>
            </a:pPr>
            <a:fld id="{81D60167-4931-47E6-BA6A-407CBD079E47}" type="slidenum">
              <a:rPr spc="-5" dirty="0">
                <a:solidFill>
                  <a:schemeClr val="bg1"/>
                </a:solidFill>
              </a:rPr>
              <a:t>15</a:t>
            </a:fld>
            <a:endParaRPr spc="-5" dirty="0">
              <a:solidFill>
                <a:schemeClr val="bg1"/>
              </a:solidFill>
            </a:endParaRPr>
          </a:p>
        </p:txBody>
      </p:sp>
      <p:sp>
        <p:nvSpPr>
          <p:cNvPr id="2" name="object 24">
            <a:extLst>
              <a:ext uri="{FF2B5EF4-FFF2-40B4-BE49-F238E27FC236}">
                <a16:creationId xmlns:a16="http://schemas.microsoft.com/office/drawing/2014/main" id="{2816E46D-9882-31FC-01AC-D574F3FC7988}"/>
              </a:ext>
            </a:extLst>
          </p:cNvPr>
          <p:cNvSpPr txBox="1">
            <a:spLocks/>
          </p:cNvSpPr>
          <p:nvPr/>
        </p:nvSpPr>
        <p:spPr>
          <a:xfrm>
            <a:off x="19042541" y="10337166"/>
            <a:ext cx="464819" cy="575309"/>
          </a:xfrm>
          <a:prstGeom prst="rect">
            <a:avLst/>
          </a:prstGeom>
        </p:spPr>
        <p:txBody>
          <a:bodyPr vert="horz" wrap="square" lIns="0" tIns="50165" rIns="0" bIns="0" rtlCol="0">
            <a:spAutoFit/>
          </a:bodyPr>
          <a:lstStyle>
            <a:defPPr>
              <a:defRPr lang="fr-FR"/>
            </a:defPPr>
            <a:lvl1pPr marL="0" algn="l" defTabSz="914400" rtl="0" eaLnBrk="1" latinLnBrk="0" hangingPunct="1">
              <a:defRPr sz="2500" b="1" i="0" kern="1200">
                <a:solidFill>
                  <a:srgbClr val="00002E"/>
                </a:solidFill>
                <a:latin typeface="Poppins-ExtraBold"/>
                <a:ea typeface="+mn-ea"/>
                <a:cs typeface="Poppins-Extra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395"/>
              </a:spcBef>
            </a:pPr>
            <a:fld id="{81D60167-4931-47E6-BA6A-407CBD079E47}" type="slidenum">
              <a:rPr lang="fr-FR" spc="-5" smtClean="0"/>
              <a:pPr marL="38100">
                <a:spcBef>
                  <a:spcPts val="395"/>
                </a:spcBef>
              </a:pPr>
              <a:t>15</a:t>
            </a:fld>
            <a:endParaRPr lang="fr-FR" spc="-5" dirty="0"/>
          </a:p>
        </p:txBody>
      </p:sp>
      <p:sp>
        <p:nvSpPr>
          <p:cNvPr id="3" name="Espace réservé du pied de page 2">
            <a:extLst>
              <a:ext uri="{FF2B5EF4-FFF2-40B4-BE49-F238E27FC236}">
                <a16:creationId xmlns:a16="http://schemas.microsoft.com/office/drawing/2014/main" id="{4C2F2B60-638B-F685-B5E9-2BC6848EF84C}"/>
              </a:ext>
            </a:extLst>
          </p:cNvPr>
          <p:cNvSpPr>
            <a:spLocks noGrp="1"/>
          </p:cNvSpPr>
          <p:nvPr>
            <p:ph type="ftr" sz="quarter" idx="5"/>
          </p:nvPr>
        </p:nvSpPr>
        <p:spPr/>
        <p:txBody>
          <a:bodyPr/>
          <a:lstStyle/>
          <a:p>
            <a:pPr marL="12700">
              <a:lnSpc>
                <a:spcPct val="100000"/>
              </a:lnSpc>
              <a:spcBef>
                <a:spcPts val="395"/>
              </a:spcBef>
            </a:pPr>
            <a:endParaRPr lang="fr-FR" sz="1600" dirty="0">
              <a:latin typeface="Poppins"/>
              <a:cs typeface="Poppins"/>
            </a:endParaRPr>
          </a:p>
        </p:txBody>
      </p:sp>
      <p:graphicFrame>
        <p:nvGraphicFramePr>
          <p:cNvPr id="4" name="Tableau 3">
            <a:extLst>
              <a:ext uri="{FF2B5EF4-FFF2-40B4-BE49-F238E27FC236}">
                <a16:creationId xmlns:a16="http://schemas.microsoft.com/office/drawing/2014/main" id="{D18D40C8-4696-B96F-5FDE-0875FAC07186}"/>
              </a:ext>
            </a:extLst>
          </p:cNvPr>
          <p:cNvGraphicFramePr>
            <a:graphicFrameLocks noGrp="1"/>
          </p:cNvGraphicFramePr>
          <p:nvPr>
            <p:extLst>
              <p:ext uri="{D42A27DB-BD31-4B8C-83A1-F6EECF244321}">
                <p14:modId xmlns:p14="http://schemas.microsoft.com/office/powerpoint/2010/main" val="1910163228"/>
              </p:ext>
            </p:extLst>
          </p:nvPr>
        </p:nvGraphicFramePr>
        <p:xfrm>
          <a:off x="500550" y="1950375"/>
          <a:ext cx="18582336" cy="8289162"/>
        </p:xfrm>
        <a:graphic>
          <a:graphicData uri="http://schemas.openxmlformats.org/drawingml/2006/table">
            <a:tbl>
              <a:tblPr/>
              <a:tblGrid>
                <a:gridCol w="5050397">
                  <a:extLst>
                    <a:ext uri="{9D8B030D-6E8A-4147-A177-3AD203B41FA5}">
                      <a16:colId xmlns:a16="http://schemas.microsoft.com/office/drawing/2014/main" val="375864581"/>
                    </a:ext>
                  </a:extLst>
                </a:gridCol>
                <a:gridCol w="3528609">
                  <a:extLst>
                    <a:ext uri="{9D8B030D-6E8A-4147-A177-3AD203B41FA5}">
                      <a16:colId xmlns:a16="http://schemas.microsoft.com/office/drawing/2014/main" val="3484724447"/>
                    </a:ext>
                  </a:extLst>
                </a:gridCol>
                <a:gridCol w="5050397">
                  <a:extLst>
                    <a:ext uri="{9D8B030D-6E8A-4147-A177-3AD203B41FA5}">
                      <a16:colId xmlns:a16="http://schemas.microsoft.com/office/drawing/2014/main" val="717689262"/>
                    </a:ext>
                  </a:extLst>
                </a:gridCol>
                <a:gridCol w="4952933">
                  <a:extLst>
                    <a:ext uri="{9D8B030D-6E8A-4147-A177-3AD203B41FA5}">
                      <a16:colId xmlns:a16="http://schemas.microsoft.com/office/drawing/2014/main" val="1514913995"/>
                    </a:ext>
                  </a:extLst>
                </a:gridCol>
              </a:tblGrid>
              <a:tr h="511959">
                <a:tc rowSpan="2">
                  <a:txBody>
                    <a:bodyPr/>
                    <a:lstStyle/>
                    <a:p>
                      <a:pPr algn="just">
                        <a:spcBef>
                          <a:spcPts val="0"/>
                        </a:spcBef>
                        <a:spcAft>
                          <a:spcPts val="0"/>
                        </a:spcAft>
                      </a:pPr>
                      <a:r>
                        <a:rPr lang="fr-FR" sz="3200" b="1" dirty="0">
                          <a:solidFill>
                            <a:schemeClr val="tx1"/>
                          </a:solidFill>
                          <a:latin typeface="+mn-lt"/>
                          <a:ea typeface="+mn-ea"/>
                          <a:cs typeface="+mn-cs"/>
                        </a:rPr>
                        <a:t>Thématique</a:t>
                      </a:r>
                    </a:p>
                  </a:txBody>
                  <a:tcPr marL="63500" marR="63500" marT="0" marB="0" anchor="ctr">
                    <a:lnL w="12700" cap="flat" cmpd="sng" algn="ctr">
                      <a:solidFill>
                        <a:srgbClr val="B4C6E7"/>
                      </a:solidFill>
                      <a:prstDash val="solid"/>
                      <a:round/>
                      <a:headEnd type="none" w="med" len="med"/>
                      <a:tailEnd type="none" w="med" len="med"/>
                    </a:lnL>
                    <a:lnR w="9512" cap="flat" cmpd="sng" algn="ctr">
                      <a:solidFill>
                        <a:srgbClr val="000000"/>
                      </a:solidFill>
                      <a:prstDash val="solid"/>
                      <a:round/>
                      <a:headEnd type="none" w="med" len="med"/>
                      <a:tailEnd type="none" w="med" len="med"/>
                    </a:lnR>
                    <a:lnT w="12700" cap="flat" cmpd="sng" algn="ctr">
                      <a:solidFill>
                        <a:srgbClr val="B4C6E7"/>
                      </a:solidFill>
                      <a:prstDash val="solid"/>
                      <a:round/>
                      <a:headEnd type="none" w="med" len="med"/>
                      <a:tailEnd type="none" w="med" len="med"/>
                    </a:lnT>
                    <a:lnB w="9512" cap="flat" cmpd="sng" algn="ctr">
                      <a:solidFill>
                        <a:srgbClr val="000000"/>
                      </a:solidFill>
                      <a:prstDash val="solid"/>
                      <a:round/>
                      <a:headEnd type="none" w="med" len="med"/>
                      <a:tailEnd type="none" w="med" len="med"/>
                    </a:lnB>
                  </a:tcPr>
                </a:tc>
                <a:tc rowSpan="2">
                  <a:txBody>
                    <a:bodyPr/>
                    <a:lstStyle/>
                    <a:p>
                      <a:pPr algn="just">
                        <a:spcBef>
                          <a:spcPts val="0"/>
                        </a:spcBef>
                        <a:spcAft>
                          <a:spcPts val="0"/>
                        </a:spcAft>
                      </a:pPr>
                      <a:r>
                        <a:rPr lang="fr-FR" sz="3200" b="1" dirty="0">
                          <a:solidFill>
                            <a:schemeClr val="tx1"/>
                          </a:solidFill>
                          <a:latin typeface="+mn-lt"/>
                          <a:ea typeface="+mn-ea"/>
                          <a:cs typeface="+mn-cs"/>
                        </a:rPr>
                        <a:t>Exemples de technologies utilisées</a:t>
                      </a:r>
                    </a:p>
                  </a:txBody>
                  <a:tcPr marL="63500" marR="63500" marT="0" marB="0" anchor="ctr">
                    <a:lnL w="9512" cap="flat" cmpd="sng" algn="ctr">
                      <a:solidFill>
                        <a:srgbClr val="000000"/>
                      </a:solidFill>
                      <a:prstDash val="solid"/>
                      <a:round/>
                      <a:headEnd type="none" w="med" len="med"/>
                      <a:tailEnd type="none" w="med" len="med"/>
                    </a:lnL>
                    <a:lnR w="9512" cap="flat" cmpd="sng" algn="ctr">
                      <a:solidFill>
                        <a:srgbClr val="000000"/>
                      </a:solidFill>
                      <a:prstDash val="solid"/>
                      <a:round/>
                      <a:headEnd type="none" w="med" len="med"/>
                      <a:tailEnd type="none" w="med" len="med"/>
                    </a:lnR>
                    <a:lnT w="12700" cap="flat" cmpd="sng" algn="ctr">
                      <a:solidFill>
                        <a:srgbClr val="B4C6E7"/>
                      </a:solidFill>
                      <a:prstDash val="solid"/>
                      <a:round/>
                      <a:headEnd type="none" w="med" len="med"/>
                      <a:tailEnd type="none" w="med" len="med"/>
                    </a:lnT>
                    <a:lnB w="9512" cap="flat" cmpd="sng" algn="ctr">
                      <a:solidFill>
                        <a:srgbClr val="000000"/>
                      </a:solidFill>
                      <a:prstDash val="solid"/>
                      <a:round/>
                      <a:headEnd type="none" w="med" len="med"/>
                      <a:tailEnd type="none" w="med" len="med"/>
                    </a:lnB>
                  </a:tcPr>
                </a:tc>
                <a:tc gridSpan="2">
                  <a:txBody>
                    <a:bodyPr/>
                    <a:lstStyle/>
                    <a:p>
                      <a:pPr algn="ctr">
                        <a:spcBef>
                          <a:spcPts val="0"/>
                        </a:spcBef>
                        <a:spcAft>
                          <a:spcPts val="0"/>
                        </a:spcAft>
                      </a:pPr>
                      <a:r>
                        <a:rPr lang="fr-FR" sz="3600" b="1">
                          <a:solidFill>
                            <a:schemeClr val="tx1"/>
                          </a:solidFill>
                          <a:latin typeface="+mn-lt"/>
                          <a:ea typeface="+mn-ea"/>
                          <a:cs typeface="+mn-cs"/>
                        </a:rPr>
                        <a:t>Utilisation de ChatGPT</a:t>
                      </a:r>
                    </a:p>
                  </a:txBody>
                  <a:tcPr marL="63500" marR="63500" marT="0" marB="0" anchor="ctr">
                    <a:lnL w="9512" cap="flat" cmpd="sng" algn="ctr">
                      <a:solidFill>
                        <a:srgbClr val="000000"/>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9512"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3270887942"/>
                  </a:ext>
                </a:extLst>
              </a:tr>
              <a:tr h="853265">
                <a:tc vMerge="1">
                  <a:txBody>
                    <a:bodyPr/>
                    <a:lstStyle/>
                    <a:p>
                      <a:endParaRPr lang="fr-FR"/>
                    </a:p>
                  </a:txBody>
                  <a:tcPr/>
                </a:tc>
                <a:tc vMerge="1">
                  <a:txBody>
                    <a:bodyPr/>
                    <a:lstStyle/>
                    <a:p>
                      <a:endParaRPr lang="fr-FR"/>
                    </a:p>
                  </a:txBody>
                  <a:tcPr/>
                </a:tc>
                <a:tc>
                  <a:txBody>
                    <a:bodyPr/>
                    <a:lstStyle/>
                    <a:p>
                      <a:pPr algn="ctr">
                        <a:spcBef>
                          <a:spcPts val="0"/>
                        </a:spcBef>
                        <a:spcAft>
                          <a:spcPts val="0"/>
                        </a:spcAft>
                      </a:pPr>
                      <a:r>
                        <a:rPr lang="fr-FR" sz="3200" b="1" dirty="0">
                          <a:solidFill>
                            <a:schemeClr val="tx1"/>
                          </a:solidFill>
                          <a:latin typeface="+mn-lt"/>
                          <a:ea typeface="+mn-ea"/>
                          <a:cs typeface="+mn-cs"/>
                        </a:rPr>
                        <a:t>Avantages</a:t>
                      </a:r>
                    </a:p>
                  </a:txBody>
                  <a:tcPr marL="63500" marR="63500" marT="0" marB="0" anchor="ctr">
                    <a:lnL w="9512" cap="flat" cmpd="sng" algn="ctr">
                      <a:solidFill>
                        <a:srgbClr val="000000"/>
                      </a:solidFill>
                      <a:prstDash val="solid"/>
                      <a:round/>
                      <a:headEnd type="none" w="med" len="med"/>
                      <a:tailEnd type="none" w="med" len="med"/>
                    </a:lnL>
                    <a:lnR w="9512" cap="flat" cmpd="sng" algn="ctr">
                      <a:solidFill>
                        <a:srgbClr val="000000"/>
                      </a:solidFill>
                      <a:prstDash val="solid"/>
                      <a:round/>
                      <a:headEnd type="none" w="med" len="med"/>
                      <a:tailEnd type="none" w="med" len="med"/>
                    </a:lnR>
                    <a:lnT w="9512" cap="flat" cmpd="sng" algn="ctr">
                      <a:solidFill>
                        <a:srgbClr val="000000"/>
                      </a:solidFill>
                      <a:prstDash val="solid"/>
                      <a:round/>
                      <a:headEnd type="none" w="med" len="med"/>
                      <a:tailEnd type="none" w="med" len="med"/>
                    </a:lnT>
                    <a:lnB w="9512" cap="flat" cmpd="sng" algn="ctr">
                      <a:solidFill>
                        <a:srgbClr val="000000"/>
                      </a:solidFill>
                      <a:prstDash val="solid"/>
                      <a:round/>
                      <a:headEnd type="none" w="med" len="med"/>
                      <a:tailEnd type="none" w="med" len="med"/>
                    </a:lnB>
                    <a:solidFill>
                      <a:srgbClr val="FFFFFF"/>
                    </a:solidFill>
                  </a:tcPr>
                </a:tc>
                <a:tc>
                  <a:txBody>
                    <a:bodyPr/>
                    <a:lstStyle/>
                    <a:p>
                      <a:pPr algn="ctr">
                        <a:spcBef>
                          <a:spcPts val="0"/>
                        </a:spcBef>
                        <a:spcAft>
                          <a:spcPts val="0"/>
                        </a:spcAft>
                      </a:pPr>
                      <a:r>
                        <a:rPr lang="fr-FR" sz="3200" b="1" dirty="0">
                          <a:solidFill>
                            <a:schemeClr val="tx1"/>
                          </a:solidFill>
                          <a:latin typeface="+mn-lt"/>
                          <a:ea typeface="+mn-ea"/>
                          <a:cs typeface="+mn-cs"/>
                        </a:rPr>
                        <a:t>Inconvénients</a:t>
                      </a:r>
                    </a:p>
                  </a:txBody>
                  <a:tcPr marL="63500" marR="63500" marT="0" marB="0" anchor="ctr">
                    <a:lnL w="9512" cap="flat" cmpd="sng" algn="ctr">
                      <a:solidFill>
                        <a:srgbClr val="000000"/>
                      </a:solidFill>
                      <a:prstDash val="solid"/>
                      <a:round/>
                      <a:headEnd type="none" w="med" len="med"/>
                      <a:tailEnd type="none" w="med" len="med"/>
                    </a:lnL>
                    <a:lnR w="12700" cap="flat" cmpd="sng" algn="ctr">
                      <a:solidFill>
                        <a:srgbClr val="B4C6E7"/>
                      </a:solidFill>
                      <a:prstDash val="solid"/>
                      <a:round/>
                      <a:headEnd type="none" w="med" len="med"/>
                      <a:tailEnd type="none" w="med" len="med"/>
                    </a:lnR>
                    <a:lnT w="9512" cap="flat" cmpd="sng" algn="ctr">
                      <a:solidFill>
                        <a:srgbClr val="000000"/>
                      </a:solidFill>
                      <a:prstDash val="solid"/>
                      <a:round/>
                      <a:headEnd type="none" w="med" len="med"/>
                      <a:tailEnd type="none" w="med" len="med"/>
                    </a:lnT>
                    <a:lnB w="9512"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71629840"/>
                  </a:ext>
                </a:extLst>
              </a:tr>
              <a:tr h="6826122">
                <a:tc>
                  <a:txBody>
                    <a:bodyPr/>
                    <a:lstStyle/>
                    <a:p>
                      <a:pPr marL="0" algn="just">
                        <a:spcBef>
                          <a:spcPts val="0"/>
                        </a:spcBef>
                        <a:spcAft>
                          <a:spcPts val="0"/>
                        </a:spcAft>
                      </a:pPr>
                      <a:r>
                        <a:rPr lang="fr-FR" sz="3200" dirty="0">
                          <a:solidFill>
                            <a:schemeClr val="accent6">
                              <a:lumMod val="50000"/>
                            </a:schemeClr>
                          </a:solidFill>
                          <a:latin typeface="+mn-lt"/>
                          <a:ea typeface="+mn-ea"/>
                          <a:cs typeface="+mn-cs"/>
                        </a:rPr>
                        <a:t>Gestion prévisionnelle des emplois et des compétences</a:t>
                      </a:r>
                    </a:p>
                  </a:txBody>
                  <a:tcPr marL="63500" marR="63500" marT="0" marB="0" anchor="ctr">
                    <a:lnL w="12700" cap="flat" cmpd="sng" algn="ctr">
                      <a:solidFill>
                        <a:srgbClr val="B4C6E7"/>
                      </a:solidFill>
                      <a:prstDash val="solid"/>
                      <a:round/>
                      <a:headEnd type="none" w="med" len="med"/>
                      <a:tailEnd type="none" w="med" len="med"/>
                    </a:lnL>
                    <a:lnR w="9512" cap="flat" cmpd="sng" algn="ctr">
                      <a:solidFill>
                        <a:srgbClr val="000000"/>
                      </a:solidFill>
                      <a:prstDash val="solid"/>
                      <a:round/>
                      <a:headEnd type="none" w="med" len="med"/>
                      <a:tailEnd type="none" w="med" len="med"/>
                    </a:lnR>
                    <a:lnT w="9512" cap="flat" cmpd="sng" algn="ctr">
                      <a:solidFill>
                        <a:srgbClr val="000000"/>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FFFFFF"/>
                    </a:solidFill>
                  </a:tcPr>
                </a:tc>
                <a:tc>
                  <a:txBody>
                    <a:bodyPr/>
                    <a:lstStyle/>
                    <a:p>
                      <a:pPr algn="just">
                        <a:spcBef>
                          <a:spcPts val="0"/>
                        </a:spcBef>
                        <a:spcAft>
                          <a:spcPts val="1200"/>
                        </a:spcAft>
                      </a:pPr>
                      <a:r>
                        <a:rPr lang="fr-FR" sz="3200" dirty="0">
                          <a:solidFill>
                            <a:schemeClr val="tx1"/>
                          </a:solidFill>
                          <a:latin typeface="+mn-lt"/>
                          <a:ea typeface="+mn-ea"/>
                          <a:cs typeface="+mn-cs"/>
                        </a:rPr>
                        <a:t>Analyse des compétences basée sur l’IA,</a:t>
                      </a:r>
                    </a:p>
                    <a:p>
                      <a:pPr algn="just">
                        <a:spcBef>
                          <a:spcPts val="0"/>
                        </a:spcBef>
                        <a:spcAft>
                          <a:spcPts val="1200"/>
                        </a:spcAft>
                      </a:pPr>
                      <a:endParaRPr lang="fr-FR" sz="3200" dirty="0">
                        <a:solidFill>
                          <a:schemeClr val="tx1"/>
                        </a:solidFill>
                        <a:latin typeface="+mn-lt"/>
                        <a:ea typeface="+mn-ea"/>
                        <a:cs typeface="+mn-cs"/>
                      </a:endParaRPr>
                    </a:p>
                    <a:p>
                      <a:pPr algn="just">
                        <a:spcBef>
                          <a:spcPts val="1200"/>
                        </a:spcBef>
                        <a:spcAft>
                          <a:spcPts val="0"/>
                        </a:spcAft>
                      </a:pPr>
                      <a:r>
                        <a:rPr lang="fr-FR" sz="3200" dirty="0">
                          <a:solidFill>
                            <a:schemeClr val="tx1"/>
                          </a:solidFill>
                          <a:latin typeface="+mn-lt"/>
                          <a:ea typeface="+mn-ea"/>
                          <a:cs typeface="+mn-cs"/>
                        </a:rPr>
                        <a:t>Modèles prédictifs pour anticiper les besoins en compétences</a:t>
                      </a:r>
                    </a:p>
                  </a:txBody>
                  <a:tcPr marL="63500" marR="63500" marT="0" marB="0" anchor="ctr">
                    <a:lnL w="9512" cap="flat" cmpd="sng" algn="ctr">
                      <a:solidFill>
                        <a:srgbClr val="000000"/>
                      </a:solidFill>
                      <a:prstDash val="solid"/>
                      <a:round/>
                      <a:headEnd type="none" w="med" len="med"/>
                      <a:tailEnd type="none" w="med" len="med"/>
                    </a:lnL>
                    <a:lnR w="9512" cap="flat" cmpd="sng" algn="ctr">
                      <a:solidFill>
                        <a:srgbClr val="000000"/>
                      </a:solidFill>
                      <a:prstDash val="solid"/>
                      <a:round/>
                      <a:headEnd type="none" w="med" len="med"/>
                      <a:tailEnd type="none" w="med" len="med"/>
                    </a:lnR>
                    <a:lnT w="9512" cap="flat" cmpd="sng" algn="ctr">
                      <a:solidFill>
                        <a:srgbClr val="000000"/>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FFFFFF"/>
                    </a:solidFill>
                  </a:tcPr>
                </a:tc>
                <a:tc>
                  <a:txBody>
                    <a:bodyPr/>
                    <a:lstStyle/>
                    <a:p>
                      <a:pPr algn="just">
                        <a:spcBef>
                          <a:spcPts val="0"/>
                        </a:spcBef>
                        <a:spcAft>
                          <a:spcPts val="0"/>
                        </a:spcAft>
                      </a:pPr>
                      <a:r>
                        <a:rPr lang="fr-FR" sz="3200" dirty="0" err="1">
                          <a:solidFill>
                            <a:schemeClr val="tx1"/>
                          </a:solidFill>
                          <a:latin typeface="+mn-lt"/>
                          <a:ea typeface="+mn-ea"/>
                          <a:cs typeface="+mn-cs"/>
                        </a:rPr>
                        <a:t>ChatGPT</a:t>
                      </a:r>
                      <a:r>
                        <a:rPr lang="fr-FR" sz="3200" dirty="0">
                          <a:solidFill>
                            <a:schemeClr val="tx1"/>
                          </a:solidFill>
                          <a:latin typeface="+mn-lt"/>
                          <a:ea typeface="+mn-ea"/>
                          <a:cs typeface="+mn-cs"/>
                        </a:rPr>
                        <a:t>  peut aider à identifier les compétences critiques pour l'avenir de l'entreprise et à élaborer des plans de développement des compétences en conséquence. </a:t>
                      </a:r>
                    </a:p>
                    <a:p>
                      <a:pPr algn="just">
                        <a:spcBef>
                          <a:spcPts val="0"/>
                        </a:spcBef>
                        <a:spcAft>
                          <a:spcPts val="0"/>
                        </a:spcAft>
                      </a:pPr>
                      <a:endParaRPr lang="fr-FR" sz="3200" dirty="0">
                        <a:solidFill>
                          <a:schemeClr val="tx1"/>
                        </a:solidFill>
                        <a:latin typeface="+mn-lt"/>
                        <a:ea typeface="+mn-ea"/>
                        <a:cs typeface="+mn-cs"/>
                      </a:endParaRPr>
                    </a:p>
                    <a:p>
                      <a:pPr algn="just">
                        <a:spcBef>
                          <a:spcPts val="0"/>
                        </a:spcBef>
                        <a:spcAft>
                          <a:spcPts val="0"/>
                        </a:spcAft>
                      </a:pPr>
                      <a:r>
                        <a:rPr lang="fr-FR" sz="3200" dirty="0">
                          <a:solidFill>
                            <a:schemeClr val="tx1"/>
                          </a:solidFill>
                          <a:latin typeface="+mn-lt"/>
                          <a:ea typeface="+mn-ea"/>
                          <a:cs typeface="+mn-cs"/>
                        </a:rPr>
                        <a:t>Cela permet de prévoir les besoins futurs en matière de talents et de prendre des mesures préventives pour combler les écarts.</a:t>
                      </a:r>
                    </a:p>
                  </a:txBody>
                  <a:tcPr marL="63500" marR="63500" marT="0" marB="0" anchor="ctr">
                    <a:lnL w="9512" cap="flat" cmpd="sng" algn="ctr">
                      <a:solidFill>
                        <a:srgbClr val="000000"/>
                      </a:solidFill>
                      <a:prstDash val="solid"/>
                      <a:round/>
                      <a:headEnd type="none" w="med" len="med"/>
                      <a:tailEnd type="none" w="med" len="med"/>
                    </a:lnL>
                    <a:lnR w="9512" cap="flat" cmpd="sng" algn="ctr">
                      <a:solidFill>
                        <a:srgbClr val="000000"/>
                      </a:solidFill>
                      <a:prstDash val="solid"/>
                      <a:round/>
                      <a:headEnd type="none" w="med" len="med"/>
                      <a:tailEnd type="none" w="med" len="med"/>
                    </a:lnR>
                    <a:lnT w="9512" cap="flat" cmpd="sng" algn="ctr">
                      <a:solidFill>
                        <a:srgbClr val="000000"/>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FFFFFF"/>
                    </a:solidFill>
                  </a:tcPr>
                </a:tc>
                <a:tc>
                  <a:txBody>
                    <a:bodyPr/>
                    <a:lstStyle/>
                    <a:p>
                      <a:pPr algn="just">
                        <a:spcBef>
                          <a:spcPts val="0"/>
                        </a:spcBef>
                        <a:spcAft>
                          <a:spcPts val="0"/>
                        </a:spcAft>
                      </a:pPr>
                      <a:r>
                        <a:rPr lang="fr-FR" sz="3200" dirty="0">
                          <a:solidFill>
                            <a:schemeClr val="tx1"/>
                          </a:solidFill>
                          <a:latin typeface="+mn-lt"/>
                          <a:ea typeface="+mn-ea"/>
                          <a:cs typeface="+mn-cs"/>
                        </a:rPr>
                        <a:t>L'utilisation de </a:t>
                      </a:r>
                      <a:r>
                        <a:rPr lang="fr-FR" sz="3200" dirty="0" err="1">
                          <a:solidFill>
                            <a:schemeClr val="tx1"/>
                          </a:solidFill>
                          <a:latin typeface="+mn-lt"/>
                          <a:ea typeface="+mn-ea"/>
                          <a:cs typeface="+mn-cs"/>
                        </a:rPr>
                        <a:t>ChatGPT</a:t>
                      </a:r>
                      <a:r>
                        <a:rPr lang="fr-FR" sz="3200" dirty="0">
                          <a:solidFill>
                            <a:schemeClr val="tx1"/>
                          </a:solidFill>
                          <a:latin typeface="+mn-lt"/>
                          <a:ea typeface="+mn-ea"/>
                          <a:cs typeface="+mn-cs"/>
                        </a:rPr>
                        <a:t> peut nécessiter des données précises sur les compétences actuelles des employés, ce qui peut être difficile à obtenir. </a:t>
                      </a:r>
                    </a:p>
                    <a:p>
                      <a:pPr algn="just">
                        <a:spcBef>
                          <a:spcPts val="0"/>
                        </a:spcBef>
                        <a:spcAft>
                          <a:spcPts val="0"/>
                        </a:spcAft>
                      </a:pPr>
                      <a:endParaRPr lang="fr-FR" sz="3200" dirty="0">
                        <a:solidFill>
                          <a:schemeClr val="tx1"/>
                        </a:solidFill>
                        <a:latin typeface="+mn-lt"/>
                        <a:ea typeface="+mn-ea"/>
                        <a:cs typeface="+mn-cs"/>
                      </a:endParaRPr>
                    </a:p>
                    <a:p>
                      <a:pPr algn="just">
                        <a:spcBef>
                          <a:spcPts val="0"/>
                        </a:spcBef>
                        <a:spcAft>
                          <a:spcPts val="0"/>
                        </a:spcAft>
                      </a:pPr>
                      <a:r>
                        <a:rPr lang="fr-FR" sz="3200" dirty="0">
                          <a:solidFill>
                            <a:schemeClr val="tx1"/>
                          </a:solidFill>
                          <a:latin typeface="+mn-lt"/>
                          <a:ea typeface="+mn-ea"/>
                          <a:cs typeface="+mn-cs"/>
                        </a:rPr>
                        <a:t>De plus, la prédiction des besoins futurs en compétences peut être sujette à des incertitudes et des changements inattendus.</a:t>
                      </a:r>
                    </a:p>
                  </a:txBody>
                  <a:tcPr marL="63500" marR="63500" marT="0" marB="0" anchor="ctr">
                    <a:lnL w="9512" cap="flat" cmpd="sng" algn="ctr">
                      <a:solidFill>
                        <a:srgbClr val="000000"/>
                      </a:solidFill>
                      <a:prstDash val="solid"/>
                      <a:round/>
                      <a:headEnd type="none" w="med" len="med"/>
                      <a:tailEnd type="none" w="med" len="med"/>
                    </a:lnL>
                    <a:lnR w="12700" cap="flat" cmpd="sng" algn="ctr">
                      <a:solidFill>
                        <a:srgbClr val="B4C6E7"/>
                      </a:solidFill>
                      <a:prstDash val="solid"/>
                      <a:round/>
                      <a:headEnd type="none" w="med" len="med"/>
                      <a:tailEnd type="none" w="med" len="med"/>
                    </a:lnR>
                    <a:lnT w="9512" cap="flat" cmpd="sng" algn="ctr">
                      <a:solidFill>
                        <a:srgbClr val="000000"/>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FFFFFF"/>
                    </a:solidFill>
                  </a:tcPr>
                </a:tc>
                <a:extLst>
                  <a:ext uri="{0D108BD9-81ED-4DB2-BD59-A6C34878D82A}">
                    <a16:rowId xmlns:a16="http://schemas.microsoft.com/office/drawing/2014/main" val="1675314209"/>
                  </a:ext>
                </a:extLst>
              </a:tr>
            </a:tbl>
          </a:graphicData>
        </a:graphic>
      </p:graphicFrame>
    </p:spTree>
    <p:extLst>
      <p:ext uri="{BB962C8B-B14F-4D97-AF65-F5344CB8AC3E}">
        <p14:creationId xmlns:p14="http://schemas.microsoft.com/office/powerpoint/2010/main" val="2891388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8"/>
          <p:cNvSpPr txBox="1"/>
          <p:nvPr/>
        </p:nvSpPr>
        <p:spPr>
          <a:xfrm>
            <a:off x="2423614" y="61312"/>
            <a:ext cx="18115326" cy="1913984"/>
          </a:xfrm>
          <a:prstGeom prst="rect">
            <a:avLst/>
          </a:prstGeom>
        </p:spPr>
        <p:txBody>
          <a:bodyPr vert="horz" wrap="square" lIns="0" tIns="249554" rIns="0" bIns="0" rtlCol="0">
            <a:spAutoFit/>
          </a:bodyPr>
          <a:lstStyle/>
          <a:p>
            <a:pPr marL="12700">
              <a:lnSpc>
                <a:spcPct val="100000"/>
              </a:lnSpc>
              <a:spcBef>
                <a:spcPts val="1964"/>
              </a:spcBef>
            </a:pPr>
            <a:r>
              <a:rPr lang="fr-FR" sz="5400" b="1" spc="80" dirty="0">
                <a:solidFill>
                  <a:srgbClr val="A3002E"/>
                </a:solidFill>
                <a:latin typeface="Poppins-ExtraBold"/>
                <a:cs typeface="Poppins"/>
              </a:rPr>
              <a:t>Évaluation de l’apport de </a:t>
            </a:r>
            <a:r>
              <a:rPr lang="fr-FR" sz="5400" b="1" spc="80" dirty="0" err="1">
                <a:solidFill>
                  <a:srgbClr val="A3002E"/>
                </a:solidFill>
                <a:latin typeface="Poppins-ExtraBold"/>
                <a:cs typeface="Poppins"/>
              </a:rPr>
              <a:t>ChatGPT</a:t>
            </a:r>
            <a:r>
              <a:rPr lang="fr-FR" sz="5400" b="1" spc="80" dirty="0">
                <a:solidFill>
                  <a:srgbClr val="A3002E"/>
                </a:solidFill>
                <a:latin typeface="Poppins-ExtraBold"/>
                <a:cs typeface="Poppins"/>
              </a:rPr>
              <a:t> sur quelques cas d’usage</a:t>
            </a:r>
          </a:p>
        </p:txBody>
      </p:sp>
      <p:pic>
        <p:nvPicPr>
          <p:cNvPr id="11" name="object 11"/>
          <p:cNvPicPr/>
          <p:nvPr/>
        </p:nvPicPr>
        <p:blipFill>
          <a:blip r:embed="rId4" cstate="print"/>
          <a:stretch>
            <a:fillRect/>
          </a:stretch>
        </p:blipFill>
        <p:spPr>
          <a:xfrm>
            <a:off x="18901180" y="10507662"/>
            <a:ext cx="83076" cy="83076"/>
          </a:xfrm>
          <a:prstGeom prst="rect">
            <a:avLst/>
          </a:prstGeom>
        </p:spPr>
      </p:pic>
      <p:sp>
        <p:nvSpPr>
          <p:cNvPr id="12" name="object 12"/>
          <p:cNvSpPr/>
          <p:nvPr/>
        </p:nvSpPr>
        <p:spPr>
          <a:xfrm>
            <a:off x="1462011" y="1018304"/>
            <a:ext cx="467359" cy="290195"/>
          </a:xfrm>
          <a:custGeom>
            <a:avLst/>
            <a:gdLst/>
            <a:ahLst/>
            <a:cxnLst/>
            <a:rect l="l" t="t" r="r" b="b"/>
            <a:pathLst>
              <a:path w="467360" h="290194">
                <a:moveTo>
                  <a:pt x="266179" y="86309"/>
                </a:moveTo>
                <a:lnTo>
                  <a:pt x="246532" y="50431"/>
                </a:lnTo>
                <a:lnTo>
                  <a:pt x="218109" y="23253"/>
                </a:lnTo>
                <a:lnTo>
                  <a:pt x="181114" y="6019"/>
                </a:lnTo>
                <a:lnTo>
                  <a:pt x="135724" y="0"/>
                </a:lnTo>
                <a:lnTo>
                  <a:pt x="91732" y="6921"/>
                </a:lnTo>
                <a:lnTo>
                  <a:pt x="54343" y="26581"/>
                </a:lnTo>
                <a:lnTo>
                  <a:pt x="25361" y="57327"/>
                </a:lnTo>
                <a:lnTo>
                  <a:pt x="6642" y="97497"/>
                </a:lnTo>
                <a:lnTo>
                  <a:pt x="0" y="145453"/>
                </a:lnTo>
                <a:lnTo>
                  <a:pt x="6642" y="193014"/>
                </a:lnTo>
                <a:lnTo>
                  <a:pt x="25361" y="232956"/>
                </a:lnTo>
                <a:lnTo>
                  <a:pt x="54343" y="263575"/>
                </a:lnTo>
                <a:lnTo>
                  <a:pt x="91732" y="283184"/>
                </a:lnTo>
                <a:lnTo>
                  <a:pt x="135724" y="290106"/>
                </a:lnTo>
                <a:lnTo>
                  <a:pt x="181114" y="284073"/>
                </a:lnTo>
                <a:lnTo>
                  <a:pt x="218109" y="266852"/>
                </a:lnTo>
                <a:lnTo>
                  <a:pt x="246532" y="239674"/>
                </a:lnTo>
                <a:lnTo>
                  <a:pt x="266179" y="203796"/>
                </a:lnTo>
                <a:lnTo>
                  <a:pt x="245110" y="203796"/>
                </a:lnTo>
                <a:lnTo>
                  <a:pt x="229323" y="232181"/>
                </a:lnTo>
                <a:lnTo>
                  <a:pt x="205765" y="254342"/>
                </a:lnTo>
                <a:lnTo>
                  <a:pt x="174523" y="268757"/>
                </a:lnTo>
                <a:lnTo>
                  <a:pt x="135724" y="273888"/>
                </a:lnTo>
                <a:lnTo>
                  <a:pt x="89903" y="264985"/>
                </a:lnTo>
                <a:lnTo>
                  <a:pt x="52705" y="239458"/>
                </a:lnTo>
                <a:lnTo>
                  <a:pt x="27749" y="199021"/>
                </a:lnTo>
                <a:lnTo>
                  <a:pt x="18618" y="145453"/>
                </a:lnTo>
                <a:lnTo>
                  <a:pt x="27749" y="91249"/>
                </a:lnTo>
                <a:lnTo>
                  <a:pt x="52705" y="50596"/>
                </a:lnTo>
                <a:lnTo>
                  <a:pt x="89903" y="25069"/>
                </a:lnTo>
                <a:lnTo>
                  <a:pt x="135724" y="16217"/>
                </a:lnTo>
                <a:lnTo>
                  <a:pt x="174523" y="21348"/>
                </a:lnTo>
                <a:lnTo>
                  <a:pt x="205765" y="35763"/>
                </a:lnTo>
                <a:lnTo>
                  <a:pt x="229323" y="57924"/>
                </a:lnTo>
                <a:lnTo>
                  <a:pt x="245110" y="86309"/>
                </a:lnTo>
                <a:lnTo>
                  <a:pt x="266179" y="86309"/>
                </a:lnTo>
                <a:close/>
              </a:path>
              <a:path w="467360" h="290194">
                <a:moveTo>
                  <a:pt x="467093" y="2997"/>
                </a:moveTo>
                <a:lnTo>
                  <a:pt x="323265" y="2997"/>
                </a:lnTo>
                <a:lnTo>
                  <a:pt x="323265" y="18237"/>
                </a:lnTo>
                <a:lnTo>
                  <a:pt x="323265" y="136347"/>
                </a:lnTo>
                <a:lnTo>
                  <a:pt x="323265" y="152857"/>
                </a:lnTo>
                <a:lnTo>
                  <a:pt x="323265" y="272237"/>
                </a:lnTo>
                <a:lnTo>
                  <a:pt x="323265" y="287477"/>
                </a:lnTo>
                <a:lnTo>
                  <a:pt x="467093" y="287477"/>
                </a:lnTo>
                <a:lnTo>
                  <a:pt x="467093" y="272237"/>
                </a:lnTo>
                <a:lnTo>
                  <a:pt x="341490" y="272237"/>
                </a:lnTo>
                <a:lnTo>
                  <a:pt x="341490" y="152857"/>
                </a:lnTo>
                <a:lnTo>
                  <a:pt x="454939" y="152857"/>
                </a:lnTo>
                <a:lnTo>
                  <a:pt x="454939" y="136347"/>
                </a:lnTo>
                <a:lnTo>
                  <a:pt x="341490" y="136347"/>
                </a:lnTo>
                <a:lnTo>
                  <a:pt x="341490" y="18237"/>
                </a:lnTo>
                <a:lnTo>
                  <a:pt x="467093" y="18237"/>
                </a:lnTo>
                <a:lnTo>
                  <a:pt x="467093" y="2997"/>
                </a:lnTo>
                <a:close/>
              </a:path>
            </a:pathLst>
          </a:custGeom>
          <a:solidFill>
            <a:srgbClr val="00002E"/>
          </a:solidFill>
        </p:spPr>
        <p:txBody>
          <a:bodyPr wrap="square" lIns="0" tIns="0" rIns="0" bIns="0" rtlCol="0"/>
          <a:lstStyle/>
          <a:p>
            <a:endParaRPr/>
          </a:p>
        </p:txBody>
      </p:sp>
      <p:sp>
        <p:nvSpPr>
          <p:cNvPr id="13" name="object 13"/>
          <p:cNvSpPr/>
          <p:nvPr/>
        </p:nvSpPr>
        <p:spPr>
          <a:xfrm>
            <a:off x="2351114" y="647773"/>
            <a:ext cx="0" cy="1028700"/>
          </a:xfrm>
          <a:custGeom>
            <a:avLst/>
            <a:gdLst/>
            <a:ahLst/>
            <a:cxnLst/>
            <a:rect l="l" t="t" r="r" b="b"/>
            <a:pathLst>
              <a:path h="1028700">
                <a:moveTo>
                  <a:pt x="0" y="0"/>
                </a:moveTo>
                <a:lnTo>
                  <a:pt x="0" y="1028293"/>
                </a:lnTo>
              </a:path>
            </a:pathLst>
          </a:custGeom>
          <a:ln w="41213">
            <a:solidFill>
              <a:srgbClr val="A3002E"/>
            </a:solidFill>
          </a:ln>
        </p:spPr>
        <p:txBody>
          <a:bodyPr wrap="square" lIns="0" tIns="0" rIns="0" bIns="0" rtlCol="0"/>
          <a:lstStyle/>
          <a:p>
            <a:endParaRPr/>
          </a:p>
        </p:txBody>
      </p:sp>
      <p:sp>
        <p:nvSpPr>
          <p:cNvPr id="14" name="object 14"/>
          <p:cNvSpPr/>
          <p:nvPr/>
        </p:nvSpPr>
        <p:spPr>
          <a:xfrm>
            <a:off x="528778" y="647770"/>
            <a:ext cx="257810" cy="287655"/>
          </a:xfrm>
          <a:custGeom>
            <a:avLst/>
            <a:gdLst/>
            <a:ahLst/>
            <a:cxnLst/>
            <a:rect l="l" t="t" r="r" b="b"/>
            <a:pathLst>
              <a:path w="257809" h="287655">
                <a:moveTo>
                  <a:pt x="79924" y="0"/>
                </a:moveTo>
                <a:lnTo>
                  <a:pt x="0" y="0"/>
                </a:lnTo>
                <a:lnTo>
                  <a:pt x="0" y="287478"/>
                </a:lnTo>
                <a:lnTo>
                  <a:pt x="79924" y="287478"/>
                </a:lnTo>
                <a:lnTo>
                  <a:pt x="79924" y="220810"/>
                </a:lnTo>
                <a:lnTo>
                  <a:pt x="83754" y="201843"/>
                </a:lnTo>
                <a:lnTo>
                  <a:pt x="94198" y="186352"/>
                </a:lnTo>
                <a:lnTo>
                  <a:pt x="109688" y="175908"/>
                </a:lnTo>
                <a:lnTo>
                  <a:pt x="128655" y="172078"/>
                </a:lnTo>
                <a:lnTo>
                  <a:pt x="257301" y="172078"/>
                </a:lnTo>
                <a:lnTo>
                  <a:pt x="257301" y="108059"/>
                </a:lnTo>
                <a:lnTo>
                  <a:pt x="79924" y="108059"/>
                </a:lnTo>
                <a:lnTo>
                  <a:pt x="79924" y="0"/>
                </a:lnTo>
                <a:close/>
              </a:path>
              <a:path w="257809" h="287655">
                <a:moveTo>
                  <a:pt x="257301" y="172078"/>
                </a:moveTo>
                <a:lnTo>
                  <a:pt x="128655" y="172078"/>
                </a:lnTo>
                <a:lnTo>
                  <a:pt x="147622" y="175908"/>
                </a:lnTo>
                <a:lnTo>
                  <a:pt x="163112" y="186352"/>
                </a:lnTo>
                <a:lnTo>
                  <a:pt x="173557" y="201843"/>
                </a:lnTo>
                <a:lnTo>
                  <a:pt x="177387" y="220810"/>
                </a:lnTo>
                <a:lnTo>
                  <a:pt x="177387" y="287478"/>
                </a:lnTo>
                <a:lnTo>
                  <a:pt x="257301" y="287478"/>
                </a:lnTo>
                <a:lnTo>
                  <a:pt x="257301" y="172078"/>
                </a:lnTo>
                <a:close/>
              </a:path>
              <a:path w="257809" h="287655">
                <a:moveTo>
                  <a:pt x="128650" y="89659"/>
                </a:moveTo>
                <a:lnTo>
                  <a:pt x="102984" y="94259"/>
                </a:lnTo>
                <a:lnTo>
                  <a:pt x="79924" y="108059"/>
                </a:lnTo>
                <a:lnTo>
                  <a:pt x="177376" y="108059"/>
                </a:lnTo>
                <a:lnTo>
                  <a:pt x="154316" y="94259"/>
                </a:lnTo>
                <a:lnTo>
                  <a:pt x="128650" y="89659"/>
                </a:lnTo>
                <a:close/>
              </a:path>
              <a:path w="257809" h="287655">
                <a:moveTo>
                  <a:pt x="257301" y="0"/>
                </a:moveTo>
                <a:lnTo>
                  <a:pt x="177387" y="0"/>
                </a:lnTo>
                <a:lnTo>
                  <a:pt x="177387" y="108059"/>
                </a:lnTo>
                <a:lnTo>
                  <a:pt x="257301" y="108059"/>
                </a:lnTo>
                <a:lnTo>
                  <a:pt x="257301" y="0"/>
                </a:lnTo>
                <a:close/>
              </a:path>
            </a:pathLst>
          </a:custGeom>
          <a:solidFill>
            <a:srgbClr val="00002E"/>
          </a:solidFill>
        </p:spPr>
        <p:txBody>
          <a:bodyPr wrap="square" lIns="0" tIns="0" rIns="0" bIns="0" rtlCol="0"/>
          <a:lstStyle/>
          <a:p>
            <a:endParaRPr/>
          </a:p>
        </p:txBody>
      </p:sp>
      <p:sp>
        <p:nvSpPr>
          <p:cNvPr id="15" name="object 15"/>
          <p:cNvSpPr/>
          <p:nvPr/>
        </p:nvSpPr>
        <p:spPr>
          <a:xfrm>
            <a:off x="1183156" y="647775"/>
            <a:ext cx="238760" cy="287655"/>
          </a:xfrm>
          <a:custGeom>
            <a:avLst/>
            <a:gdLst/>
            <a:ahLst/>
            <a:cxnLst/>
            <a:rect l="l" t="t" r="r" b="b"/>
            <a:pathLst>
              <a:path w="238759" h="287655">
                <a:moveTo>
                  <a:pt x="137838" y="0"/>
                </a:moveTo>
                <a:lnTo>
                  <a:pt x="0" y="0"/>
                </a:lnTo>
                <a:lnTo>
                  <a:pt x="0" y="287478"/>
                </a:lnTo>
                <a:lnTo>
                  <a:pt x="142320" y="287478"/>
                </a:lnTo>
                <a:lnTo>
                  <a:pt x="183331" y="282068"/>
                </a:lnTo>
                <a:lnTo>
                  <a:pt x="213527" y="266528"/>
                </a:lnTo>
                <a:lnTo>
                  <a:pt x="232179" y="241890"/>
                </a:lnTo>
                <a:lnTo>
                  <a:pt x="235853" y="223050"/>
                </a:lnTo>
                <a:lnTo>
                  <a:pt x="79924" y="223050"/>
                </a:lnTo>
                <a:lnTo>
                  <a:pt x="79924" y="170853"/>
                </a:lnTo>
                <a:lnTo>
                  <a:pt x="226884" y="170853"/>
                </a:lnTo>
                <a:lnTo>
                  <a:pt x="223874" y="165195"/>
                </a:lnTo>
                <a:lnTo>
                  <a:pt x="206554" y="149377"/>
                </a:lnTo>
                <a:lnTo>
                  <a:pt x="183502" y="139870"/>
                </a:lnTo>
                <a:lnTo>
                  <a:pt x="202953" y="131276"/>
                </a:lnTo>
                <a:lnTo>
                  <a:pt x="218314" y="117335"/>
                </a:lnTo>
                <a:lnTo>
                  <a:pt x="219993" y="114174"/>
                </a:lnTo>
                <a:lnTo>
                  <a:pt x="79924" y="114174"/>
                </a:lnTo>
                <a:lnTo>
                  <a:pt x="79924" y="63610"/>
                </a:lnTo>
                <a:lnTo>
                  <a:pt x="229765" y="63610"/>
                </a:lnTo>
                <a:lnTo>
                  <a:pt x="225506" y="42835"/>
                </a:lnTo>
                <a:lnTo>
                  <a:pt x="206794" y="19419"/>
                </a:lnTo>
                <a:lnTo>
                  <a:pt x="177151" y="4950"/>
                </a:lnTo>
                <a:lnTo>
                  <a:pt x="137838" y="0"/>
                </a:lnTo>
                <a:close/>
              </a:path>
              <a:path w="238759" h="287655">
                <a:moveTo>
                  <a:pt x="226884" y="170853"/>
                </a:moveTo>
                <a:lnTo>
                  <a:pt x="126017" y="170853"/>
                </a:lnTo>
                <a:lnTo>
                  <a:pt x="139044" y="172591"/>
                </a:lnTo>
                <a:lnTo>
                  <a:pt x="148634" y="177731"/>
                </a:lnTo>
                <a:lnTo>
                  <a:pt x="154556" y="186159"/>
                </a:lnTo>
                <a:lnTo>
                  <a:pt x="156581" y="197763"/>
                </a:lnTo>
                <a:lnTo>
                  <a:pt x="154676" y="208937"/>
                </a:lnTo>
                <a:lnTo>
                  <a:pt x="148986" y="216827"/>
                </a:lnTo>
                <a:lnTo>
                  <a:pt x="139552" y="221507"/>
                </a:lnTo>
                <a:lnTo>
                  <a:pt x="126414" y="223050"/>
                </a:lnTo>
                <a:lnTo>
                  <a:pt x="235853" y="223050"/>
                </a:lnTo>
                <a:lnTo>
                  <a:pt x="238558" y="209187"/>
                </a:lnTo>
                <a:lnTo>
                  <a:pt x="234772" y="185680"/>
                </a:lnTo>
                <a:lnTo>
                  <a:pt x="226884" y="170853"/>
                </a:lnTo>
                <a:close/>
              </a:path>
              <a:path w="238759" h="287655">
                <a:moveTo>
                  <a:pt x="229765" y="63610"/>
                </a:moveTo>
                <a:lnTo>
                  <a:pt x="120289" y="63610"/>
                </a:lnTo>
                <a:lnTo>
                  <a:pt x="133266" y="65216"/>
                </a:lnTo>
                <a:lnTo>
                  <a:pt x="142726" y="70033"/>
                </a:lnTo>
                <a:lnTo>
                  <a:pt x="148513" y="78059"/>
                </a:lnTo>
                <a:lnTo>
                  <a:pt x="150477" y="89295"/>
                </a:lnTo>
                <a:lnTo>
                  <a:pt x="148513" y="100237"/>
                </a:lnTo>
                <a:lnTo>
                  <a:pt x="142726" y="108005"/>
                </a:lnTo>
                <a:lnTo>
                  <a:pt x="133266" y="112638"/>
                </a:lnTo>
                <a:lnTo>
                  <a:pt x="120289" y="114174"/>
                </a:lnTo>
                <a:lnTo>
                  <a:pt x="219993" y="114174"/>
                </a:lnTo>
                <a:lnTo>
                  <a:pt x="228399" y="98350"/>
                </a:lnTo>
                <a:lnTo>
                  <a:pt x="232024" y="74626"/>
                </a:lnTo>
                <a:lnTo>
                  <a:pt x="229765" y="63610"/>
                </a:lnTo>
                <a:close/>
              </a:path>
            </a:pathLst>
          </a:custGeom>
          <a:solidFill>
            <a:srgbClr val="00002E"/>
          </a:solidFill>
        </p:spPr>
        <p:txBody>
          <a:bodyPr wrap="square" lIns="0" tIns="0" rIns="0" bIns="0" rtlCol="0"/>
          <a:lstStyle/>
          <a:p>
            <a:endParaRPr/>
          </a:p>
        </p:txBody>
      </p:sp>
      <p:sp>
        <p:nvSpPr>
          <p:cNvPr id="16" name="object 16"/>
          <p:cNvSpPr/>
          <p:nvPr/>
        </p:nvSpPr>
        <p:spPr>
          <a:xfrm>
            <a:off x="860861" y="647775"/>
            <a:ext cx="247650" cy="290830"/>
          </a:xfrm>
          <a:custGeom>
            <a:avLst/>
            <a:gdLst/>
            <a:ahLst/>
            <a:cxnLst/>
            <a:rect l="l" t="t" r="r" b="b"/>
            <a:pathLst>
              <a:path w="247650" h="290830">
                <a:moveTo>
                  <a:pt x="247510" y="0"/>
                </a:moveTo>
                <a:lnTo>
                  <a:pt x="167596" y="0"/>
                </a:lnTo>
                <a:lnTo>
                  <a:pt x="167596" y="166780"/>
                </a:lnTo>
                <a:lnTo>
                  <a:pt x="164895" y="186920"/>
                </a:lnTo>
                <a:lnTo>
                  <a:pt x="156687" y="202204"/>
                </a:lnTo>
                <a:lnTo>
                  <a:pt x="142819" y="211906"/>
                </a:lnTo>
                <a:lnTo>
                  <a:pt x="123137" y="215302"/>
                </a:lnTo>
                <a:lnTo>
                  <a:pt x="103595" y="211906"/>
                </a:lnTo>
                <a:lnTo>
                  <a:pt x="90014" y="202204"/>
                </a:lnTo>
                <a:lnTo>
                  <a:pt x="82089" y="186920"/>
                </a:lnTo>
                <a:lnTo>
                  <a:pt x="79515" y="166780"/>
                </a:lnTo>
                <a:lnTo>
                  <a:pt x="79515" y="0"/>
                </a:lnTo>
                <a:lnTo>
                  <a:pt x="0" y="0"/>
                </a:lnTo>
                <a:lnTo>
                  <a:pt x="0" y="166780"/>
                </a:lnTo>
                <a:lnTo>
                  <a:pt x="9238" y="220663"/>
                </a:lnTo>
                <a:lnTo>
                  <a:pt x="34763" y="259290"/>
                </a:lnTo>
                <a:lnTo>
                  <a:pt x="73284" y="282548"/>
                </a:lnTo>
                <a:lnTo>
                  <a:pt x="121514" y="290326"/>
                </a:lnTo>
                <a:lnTo>
                  <a:pt x="170272" y="282548"/>
                </a:lnTo>
                <a:lnTo>
                  <a:pt x="210353" y="259290"/>
                </a:lnTo>
                <a:lnTo>
                  <a:pt x="237514" y="220663"/>
                </a:lnTo>
                <a:lnTo>
                  <a:pt x="247510" y="166780"/>
                </a:lnTo>
                <a:lnTo>
                  <a:pt x="247510" y="0"/>
                </a:lnTo>
                <a:close/>
              </a:path>
            </a:pathLst>
          </a:custGeom>
          <a:solidFill>
            <a:srgbClr val="00002E"/>
          </a:solidFill>
        </p:spPr>
        <p:txBody>
          <a:bodyPr wrap="square" lIns="0" tIns="0" rIns="0" bIns="0" rtlCol="0"/>
          <a:lstStyle/>
          <a:p>
            <a:endParaRPr/>
          </a:p>
        </p:txBody>
      </p:sp>
      <p:sp>
        <p:nvSpPr>
          <p:cNvPr id="18" name="object 18"/>
          <p:cNvSpPr/>
          <p:nvPr/>
        </p:nvSpPr>
        <p:spPr>
          <a:xfrm>
            <a:off x="572370" y="1388596"/>
            <a:ext cx="90805" cy="287655"/>
          </a:xfrm>
          <a:custGeom>
            <a:avLst/>
            <a:gdLst/>
            <a:ahLst/>
            <a:cxnLst/>
            <a:rect l="l" t="t" r="r" b="b"/>
            <a:pathLst>
              <a:path w="90804" h="287655">
                <a:moveTo>
                  <a:pt x="90635" y="0"/>
                </a:moveTo>
                <a:lnTo>
                  <a:pt x="0" y="0"/>
                </a:lnTo>
                <a:lnTo>
                  <a:pt x="0" y="287478"/>
                </a:lnTo>
                <a:lnTo>
                  <a:pt x="90635" y="287478"/>
                </a:lnTo>
                <a:lnTo>
                  <a:pt x="90635" y="0"/>
                </a:lnTo>
                <a:close/>
              </a:path>
            </a:pathLst>
          </a:custGeom>
          <a:solidFill>
            <a:srgbClr val="00002E"/>
          </a:solidFill>
        </p:spPr>
        <p:txBody>
          <a:bodyPr wrap="square" lIns="0" tIns="0" rIns="0" bIns="0" rtlCol="0"/>
          <a:lstStyle/>
          <a:p>
            <a:endParaRPr/>
          </a:p>
        </p:txBody>
      </p:sp>
      <p:pic>
        <p:nvPicPr>
          <p:cNvPr id="19" name="object 19"/>
          <p:cNvPicPr/>
          <p:nvPr/>
        </p:nvPicPr>
        <p:blipFill>
          <a:blip r:embed="rId5" cstate="print"/>
          <a:stretch>
            <a:fillRect/>
          </a:stretch>
        </p:blipFill>
        <p:spPr>
          <a:xfrm>
            <a:off x="523545" y="1578426"/>
            <a:ext cx="97641" cy="97651"/>
          </a:xfrm>
          <a:prstGeom prst="rect">
            <a:avLst/>
          </a:prstGeom>
        </p:spPr>
      </p:pic>
      <p:sp>
        <p:nvSpPr>
          <p:cNvPr id="20" name="object 20"/>
          <p:cNvSpPr/>
          <p:nvPr/>
        </p:nvSpPr>
        <p:spPr>
          <a:xfrm>
            <a:off x="658937" y="1388592"/>
            <a:ext cx="301625" cy="287655"/>
          </a:xfrm>
          <a:custGeom>
            <a:avLst/>
            <a:gdLst/>
            <a:ahLst/>
            <a:cxnLst/>
            <a:rect l="l" t="t" r="r" b="b"/>
            <a:pathLst>
              <a:path w="301625" h="287655">
                <a:moveTo>
                  <a:pt x="196957" y="0"/>
                </a:moveTo>
                <a:lnTo>
                  <a:pt x="104782" y="0"/>
                </a:lnTo>
                <a:lnTo>
                  <a:pt x="0" y="287478"/>
                </a:lnTo>
                <a:lnTo>
                  <a:pt x="83986" y="287478"/>
                </a:lnTo>
                <a:lnTo>
                  <a:pt x="99494" y="240589"/>
                </a:lnTo>
                <a:lnTo>
                  <a:pt x="284316" y="240589"/>
                </a:lnTo>
                <a:lnTo>
                  <a:pt x="262104" y="179418"/>
                </a:lnTo>
                <a:lnTo>
                  <a:pt x="119881" y="179418"/>
                </a:lnTo>
                <a:lnTo>
                  <a:pt x="150456" y="86447"/>
                </a:lnTo>
                <a:lnTo>
                  <a:pt x="228346" y="86447"/>
                </a:lnTo>
                <a:lnTo>
                  <a:pt x="196957" y="0"/>
                </a:lnTo>
                <a:close/>
              </a:path>
              <a:path w="301625" h="287655">
                <a:moveTo>
                  <a:pt x="284316" y="240589"/>
                </a:moveTo>
                <a:lnTo>
                  <a:pt x="201438" y="240589"/>
                </a:lnTo>
                <a:lnTo>
                  <a:pt x="216925" y="287478"/>
                </a:lnTo>
                <a:lnTo>
                  <a:pt x="301341" y="287478"/>
                </a:lnTo>
                <a:lnTo>
                  <a:pt x="284316" y="240589"/>
                </a:lnTo>
                <a:close/>
              </a:path>
              <a:path w="301625" h="287655">
                <a:moveTo>
                  <a:pt x="228346" y="86447"/>
                </a:moveTo>
                <a:lnTo>
                  <a:pt x="150456" y="86447"/>
                </a:lnTo>
                <a:lnTo>
                  <a:pt x="181449" y="179418"/>
                </a:lnTo>
                <a:lnTo>
                  <a:pt x="262104" y="179418"/>
                </a:lnTo>
                <a:lnTo>
                  <a:pt x="228346" y="86447"/>
                </a:lnTo>
                <a:close/>
              </a:path>
            </a:pathLst>
          </a:custGeom>
          <a:solidFill>
            <a:srgbClr val="00002E"/>
          </a:solidFill>
        </p:spPr>
        <p:txBody>
          <a:bodyPr wrap="square" lIns="0" tIns="0" rIns="0" bIns="0" rtlCol="0"/>
          <a:lstStyle/>
          <a:p>
            <a:endParaRPr/>
          </a:p>
        </p:txBody>
      </p:sp>
      <p:sp>
        <p:nvSpPr>
          <p:cNvPr id="21" name="object 21"/>
          <p:cNvSpPr/>
          <p:nvPr/>
        </p:nvSpPr>
        <p:spPr>
          <a:xfrm>
            <a:off x="527037" y="1021149"/>
            <a:ext cx="146685" cy="284480"/>
          </a:xfrm>
          <a:custGeom>
            <a:avLst/>
            <a:gdLst/>
            <a:ahLst/>
            <a:cxnLst/>
            <a:rect l="l" t="t" r="r" b="b"/>
            <a:pathLst>
              <a:path w="146684" h="284480">
                <a:moveTo>
                  <a:pt x="146672" y="0"/>
                </a:moveTo>
                <a:lnTo>
                  <a:pt x="0" y="0"/>
                </a:lnTo>
                <a:lnTo>
                  <a:pt x="0" y="15240"/>
                </a:lnTo>
                <a:lnTo>
                  <a:pt x="0" y="134620"/>
                </a:lnTo>
                <a:lnTo>
                  <a:pt x="0" y="149860"/>
                </a:lnTo>
                <a:lnTo>
                  <a:pt x="0" y="284480"/>
                </a:lnTo>
                <a:lnTo>
                  <a:pt x="18237" y="284480"/>
                </a:lnTo>
                <a:lnTo>
                  <a:pt x="18237" y="149860"/>
                </a:lnTo>
                <a:lnTo>
                  <a:pt x="130467" y="149860"/>
                </a:lnTo>
                <a:lnTo>
                  <a:pt x="130467" y="134620"/>
                </a:lnTo>
                <a:lnTo>
                  <a:pt x="18237" y="134620"/>
                </a:lnTo>
                <a:lnTo>
                  <a:pt x="18237" y="15240"/>
                </a:lnTo>
                <a:lnTo>
                  <a:pt x="146672" y="15240"/>
                </a:lnTo>
                <a:lnTo>
                  <a:pt x="146672" y="0"/>
                </a:lnTo>
                <a:close/>
              </a:path>
            </a:pathLst>
          </a:custGeom>
          <a:solidFill>
            <a:srgbClr val="00002E"/>
          </a:solidFill>
        </p:spPr>
        <p:txBody>
          <a:bodyPr wrap="square" lIns="0" tIns="0" rIns="0" bIns="0" rtlCol="0"/>
          <a:lstStyle/>
          <a:p>
            <a:endParaRPr/>
          </a:p>
        </p:txBody>
      </p:sp>
      <p:sp>
        <p:nvSpPr>
          <p:cNvPr id="22" name="object 22"/>
          <p:cNvSpPr/>
          <p:nvPr/>
        </p:nvSpPr>
        <p:spPr>
          <a:xfrm>
            <a:off x="721880" y="1021149"/>
            <a:ext cx="435609" cy="284480"/>
          </a:xfrm>
          <a:custGeom>
            <a:avLst/>
            <a:gdLst/>
            <a:ahLst/>
            <a:cxnLst/>
            <a:rect l="l" t="t" r="r" b="b"/>
            <a:pathLst>
              <a:path w="435609" h="284480">
                <a:moveTo>
                  <a:pt x="175437" y="284416"/>
                </a:moveTo>
                <a:lnTo>
                  <a:pt x="101866" y="163271"/>
                </a:lnTo>
                <a:lnTo>
                  <a:pt x="100888" y="161658"/>
                </a:lnTo>
                <a:lnTo>
                  <a:pt x="132499" y="152196"/>
                </a:lnTo>
                <a:lnTo>
                  <a:pt x="138125" y="147878"/>
                </a:lnTo>
                <a:lnTo>
                  <a:pt x="155028" y="134912"/>
                </a:lnTo>
                <a:lnTo>
                  <a:pt x="168516" y="110947"/>
                </a:lnTo>
                <a:lnTo>
                  <a:pt x="172999" y="81432"/>
                </a:lnTo>
                <a:lnTo>
                  <a:pt x="167424" y="48882"/>
                </a:lnTo>
                <a:lnTo>
                  <a:pt x="153962" y="28714"/>
                </a:lnTo>
                <a:lnTo>
                  <a:pt x="153962" y="81432"/>
                </a:lnTo>
                <a:lnTo>
                  <a:pt x="149606" y="107873"/>
                </a:lnTo>
                <a:lnTo>
                  <a:pt x="136080" y="128930"/>
                </a:lnTo>
                <a:lnTo>
                  <a:pt x="112763" y="142849"/>
                </a:lnTo>
                <a:lnTo>
                  <a:pt x="79006" y="147878"/>
                </a:lnTo>
                <a:lnTo>
                  <a:pt x="18237" y="147878"/>
                </a:lnTo>
                <a:lnTo>
                  <a:pt x="18237" y="16205"/>
                </a:lnTo>
                <a:lnTo>
                  <a:pt x="78193" y="16205"/>
                </a:lnTo>
                <a:lnTo>
                  <a:pt x="113118" y="20751"/>
                </a:lnTo>
                <a:lnTo>
                  <a:pt x="136601" y="33782"/>
                </a:lnTo>
                <a:lnTo>
                  <a:pt x="149821" y="54317"/>
                </a:lnTo>
                <a:lnTo>
                  <a:pt x="153962" y="81432"/>
                </a:lnTo>
                <a:lnTo>
                  <a:pt x="153962" y="28714"/>
                </a:lnTo>
                <a:lnTo>
                  <a:pt x="150215" y="23088"/>
                </a:lnTo>
                <a:lnTo>
                  <a:pt x="138252" y="16205"/>
                </a:lnTo>
                <a:lnTo>
                  <a:pt x="120700" y="6108"/>
                </a:lnTo>
                <a:lnTo>
                  <a:pt x="78193" y="0"/>
                </a:lnTo>
                <a:lnTo>
                  <a:pt x="0" y="0"/>
                </a:lnTo>
                <a:lnTo>
                  <a:pt x="0" y="284416"/>
                </a:lnTo>
                <a:lnTo>
                  <a:pt x="18237" y="284416"/>
                </a:lnTo>
                <a:lnTo>
                  <a:pt x="18237" y="163271"/>
                </a:lnTo>
                <a:lnTo>
                  <a:pt x="80632" y="163271"/>
                </a:lnTo>
                <a:lnTo>
                  <a:pt x="153555" y="284416"/>
                </a:lnTo>
                <a:lnTo>
                  <a:pt x="175437" y="284416"/>
                </a:lnTo>
                <a:close/>
              </a:path>
              <a:path w="435609" h="284480">
                <a:moveTo>
                  <a:pt x="435508" y="284416"/>
                </a:moveTo>
                <a:lnTo>
                  <a:pt x="408190" y="211480"/>
                </a:lnTo>
                <a:lnTo>
                  <a:pt x="402424" y="196088"/>
                </a:lnTo>
                <a:lnTo>
                  <a:pt x="382841" y="143814"/>
                </a:lnTo>
                <a:lnTo>
                  <a:pt x="382841" y="196088"/>
                </a:lnTo>
                <a:lnTo>
                  <a:pt x="259283" y="196088"/>
                </a:lnTo>
                <a:lnTo>
                  <a:pt x="321259" y="30378"/>
                </a:lnTo>
                <a:lnTo>
                  <a:pt x="382841" y="196088"/>
                </a:lnTo>
                <a:lnTo>
                  <a:pt x="382841" y="143814"/>
                </a:lnTo>
                <a:lnTo>
                  <a:pt x="340347" y="30378"/>
                </a:lnTo>
                <a:lnTo>
                  <a:pt x="331393" y="6489"/>
                </a:lnTo>
                <a:lnTo>
                  <a:pt x="311137" y="6489"/>
                </a:lnTo>
                <a:lnTo>
                  <a:pt x="206603" y="284416"/>
                </a:lnTo>
                <a:lnTo>
                  <a:pt x="226466" y="284416"/>
                </a:lnTo>
                <a:lnTo>
                  <a:pt x="253606" y="211480"/>
                </a:lnTo>
                <a:lnTo>
                  <a:pt x="388518" y="211480"/>
                </a:lnTo>
                <a:lnTo>
                  <a:pt x="415658" y="284416"/>
                </a:lnTo>
                <a:lnTo>
                  <a:pt x="435508" y="284416"/>
                </a:lnTo>
                <a:close/>
              </a:path>
            </a:pathLst>
          </a:custGeom>
          <a:solidFill>
            <a:srgbClr val="00002E"/>
          </a:solidFill>
        </p:spPr>
        <p:txBody>
          <a:bodyPr wrap="square" lIns="0" tIns="0" rIns="0" bIns="0" rtlCol="0"/>
          <a:lstStyle/>
          <a:p>
            <a:endParaRPr/>
          </a:p>
        </p:txBody>
      </p:sp>
      <p:sp>
        <p:nvSpPr>
          <p:cNvPr id="23" name="object 23"/>
          <p:cNvSpPr/>
          <p:nvPr/>
        </p:nvSpPr>
        <p:spPr>
          <a:xfrm>
            <a:off x="1203150" y="1021544"/>
            <a:ext cx="203835" cy="284480"/>
          </a:xfrm>
          <a:custGeom>
            <a:avLst/>
            <a:gdLst/>
            <a:ahLst/>
            <a:cxnLst/>
            <a:rect l="l" t="t" r="r" b="b"/>
            <a:pathLst>
              <a:path w="203834" h="284480">
                <a:moveTo>
                  <a:pt x="203386" y="0"/>
                </a:moveTo>
                <a:lnTo>
                  <a:pt x="185156" y="0"/>
                </a:lnTo>
                <a:lnTo>
                  <a:pt x="185156" y="253625"/>
                </a:lnTo>
                <a:lnTo>
                  <a:pt x="18229" y="0"/>
                </a:lnTo>
                <a:lnTo>
                  <a:pt x="0" y="0"/>
                </a:lnTo>
                <a:lnTo>
                  <a:pt x="0" y="284012"/>
                </a:lnTo>
                <a:lnTo>
                  <a:pt x="18229" y="284012"/>
                </a:lnTo>
                <a:lnTo>
                  <a:pt x="18229" y="29580"/>
                </a:lnTo>
                <a:lnTo>
                  <a:pt x="185156" y="284012"/>
                </a:lnTo>
                <a:lnTo>
                  <a:pt x="203386" y="284012"/>
                </a:lnTo>
                <a:lnTo>
                  <a:pt x="203386" y="0"/>
                </a:lnTo>
                <a:close/>
              </a:path>
            </a:pathLst>
          </a:custGeom>
          <a:solidFill>
            <a:srgbClr val="00002E"/>
          </a:solidFill>
        </p:spPr>
        <p:txBody>
          <a:bodyPr wrap="square" lIns="0" tIns="0" rIns="0" bIns="0" rtlCol="0"/>
          <a:lstStyle/>
          <a:p>
            <a:endParaRPr/>
          </a:p>
        </p:txBody>
      </p:sp>
      <p:sp>
        <p:nvSpPr>
          <p:cNvPr id="3" name="Espace réservé du pied de page 2">
            <a:extLst>
              <a:ext uri="{FF2B5EF4-FFF2-40B4-BE49-F238E27FC236}">
                <a16:creationId xmlns:a16="http://schemas.microsoft.com/office/drawing/2014/main" id="{4C2F2B60-638B-F685-B5E9-2BC6848EF84C}"/>
              </a:ext>
            </a:extLst>
          </p:cNvPr>
          <p:cNvSpPr>
            <a:spLocks noGrp="1"/>
          </p:cNvSpPr>
          <p:nvPr>
            <p:ph type="ftr" sz="quarter" idx="5"/>
          </p:nvPr>
        </p:nvSpPr>
        <p:spPr/>
        <p:txBody>
          <a:bodyPr/>
          <a:lstStyle/>
          <a:p>
            <a:pPr marL="12700">
              <a:lnSpc>
                <a:spcPct val="100000"/>
              </a:lnSpc>
              <a:spcBef>
                <a:spcPts val="395"/>
              </a:spcBef>
            </a:pPr>
            <a:endParaRPr lang="fr-FR" sz="1600" dirty="0">
              <a:latin typeface="Poppins"/>
              <a:cs typeface="Poppins"/>
            </a:endParaRPr>
          </a:p>
        </p:txBody>
      </p:sp>
      <p:sp>
        <p:nvSpPr>
          <p:cNvPr id="25" name="object 25"/>
          <p:cNvSpPr txBox="1">
            <a:spLocks noGrp="1"/>
          </p:cNvSpPr>
          <p:nvPr>
            <p:ph type="sldNum" sz="quarter" idx="7"/>
          </p:nvPr>
        </p:nvSpPr>
        <p:spPr>
          <a:xfrm>
            <a:off x="19042541" y="10293239"/>
            <a:ext cx="464819" cy="435376"/>
          </a:xfrm>
          <a:prstGeom prst="rect">
            <a:avLst/>
          </a:prstGeom>
        </p:spPr>
        <p:txBody>
          <a:bodyPr vert="horz" wrap="square" lIns="0" tIns="50165" rIns="0" bIns="0" rtlCol="0">
            <a:spAutoFit/>
          </a:bodyPr>
          <a:lstStyle/>
          <a:p>
            <a:pPr marL="38100">
              <a:lnSpc>
                <a:spcPct val="100000"/>
              </a:lnSpc>
              <a:spcBef>
                <a:spcPts val="395"/>
              </a:spcBef>
            </a:pPr>
            <a:fld id="{81D60167-4931-47E6-BA6A-407CBD079E47}" type="slidenum">
              <a:rPr spc="-5" dirty="0">
                <a:solidFill>
                  <a:schemeClr val="bg1"/>
                </a:solidFill>
              </a:rPr>
              <a:t>16</a:t>
            </a:fld>
            <a:endParaRPr spc="-5" dirty="0">
              <a:solidFill>
                <a:schemeClr val="bg1"/>
              </a:solidFill>
            </a:endParaRPr>
          </a:p>
        </p:txBody>
      </p:sp>
      <p:sp>
        <p:nvSpPr>
          <p:cNvPr id="2" name="object 24">
            <a:extLst>
              <a:ext uri="{FF2B5EF4-FFF2-40B4-BE49-F238E27FC236}">
                <a16:creationId xmlns:a16="http://schemas.microsoft.com/office/drawing/2014/main" id="{2816E46D-9882-31FC-01AC-D574F3FC7988}"/>
              </a:ext>
            </a:extLst>
          </p:cNvPr>
          <p:cNvSpPr txBox="1">
            <a:spLocks/>
          </p:cNvSpPr>
          <p:nvPr/>
        </p:nvSpPr>
        <p:spPr>
          <a:xfrm>
            <a:off x="19042541" y="10337166"/>
            <a:ext cx="464819" cy="575309"/>
          </a:xfrm>
          <a:prstGeom prst="rect">
            <a:avLst/>
          </a:prstGeom>
        </p:spPr>
        <p:txBody>
          <a:bodyPr vert="horz" wrap="square" lIns="0" tIns="50165" rIns="0" bIns="0" rtlCol="0">
            <a:spAutoFit/>
          </a:bodyPr>
          <a:lstStyle>
            <a:defPPr>
              <a:defRPr lang="fr-FR"/>
            </a:defPPr>
            <a:lvl1pPr marL="0" algn="l" defTabSz="914400" rtl="0" eaLnBrk="1" latinLnBrk="0" hangingPunct="1">
              <a:defRPr sz="2500" b="1" i="0" kern="1200">
                <a:solidFill>
                  <a:srgbClr val="00002E"/>
                </a:solidFill>
                <a:latin typeface="Poppins-ExtraBold"/>
                <a:ea typeface="+mn-ea"/>
                <a:cs typeface="Poppins-Extra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395"/>
              </a:spcBef>
            </a:pPr>
            <a:fld id="{81D60167-4931-47E6-BA6A-407CBD079E47}" type="slidenum">
              <a:rPr lang="fr-FR" spc="-5" smtClean="0"/>
              <a:pPr marL="38100">
                <a:spcBef>
                  <a:spcPts val="395"/>
                </a:spcBef>
              </a:pPr>
              <a:t>16</a:t>
            </a:fld>
            <a:endParaRPr lang="fr-FR" spc="-5" dirty="0"/>
          </a:p>
        </p:txBody>
      </p:sp>
      <p:graphicFrame>
        <p:nvGraphicFramePr>
          <p:cNvPr id="4" name="Tableau 3">
            <a:extLst>
              <a:ext uri="{FF2B5EF4-FFF2-40B4-BE49-F238E27FC236}">
                <a16:creationId xmlns:a16="http://schemas.microsoft.com/office/drawing/2014/main" id="{D18D40C8-4696-B96F-5FDE-0875FAC07186}"/>
              </a:ext>
            </a:extLst>
          </p:cNvPr>
          <p:cNvGraphicFramePr>
            <a:graphicFrameLocks noGrp="1"/>
          </p:cNvGraphicFramePr>
          <p:nvPr>
            <p:extLst>
              <p:ext uri="{D42A27DB-BD31-4B8C-83A1-F6EECF244321}">
                <p14:modId xmlns:p14="http://schemas.microsoft.com/office/powerpoint/2010/main" val="2444512041"/>
              </p:ext>
            </p:extLst>
          </p:nvPr>
        </p:nvGraphicFramePr>
        <p:xfrm>
          <a:off x="500550" y="1950375"/>
          <a:ext cx="18582336" cy="8289162"/>
        </p:xfrm>
        <a:graphic>
          <a:graphicData uri="http://schemas.openxmlformats.org/drawingml/2006/table">
            <a:tbl>
              <a:tblPr/>
              <a:tblGrid>
                <a:gridCol w="5050397">
                  <a:extLst>
                    <a:ext uri="{9D8B030D-6E8A-4147-A177-3AD203B41FA5}">
                      <a16:colId xmlns:a16="http://schemas.microsoft.com/office/drawing/2014/main" val="375864581"/>
                    </a:ext>
                  </a:extLst>
                </a:gridCol>
                <a:gridCol w="3528609">
                  <a:extLst>
                    <a:ext uri="{9D8B030D-6E8A-4147-A177-3AD203B41FA5}">
                      <a16:colId xmlns:a16="http://schemas.microsoft.com/office/drawing/2014/main" val="3484724447"/>
                    </a:ext>
                  </a:extLst>
                </a:gridCol>
                <a:gridCol w="5050397">
                  <a:extLst>
                    <a:ext uri="{9D8B030D-6E8A-4147-A177-3AD203B41FA5}">
                      <a16:colId xmlns:a16="http://schemas.microsoft.com/office/drawing/2014/main" val="717689262"/>
                    </a:ext>
                  </a:extLst>
                </a:gridCol>
                <a:gridCol w="4952933">
                  <a:extLst>
                    <a:ext uri="{9D8B030D-6E8A-4147-A177-3AD203B41FA5}">
                      <a16:colId xmlns:a16="http://schemas.microsoft.com/office/drawing/2014/main" val="1514913995"/>
                    </a:ext>
                  </a:extLst>
                </a:gridCol>
              </a:tblGrid>
              <a:tr h="511959">
                <a:tc rowSpan="2">
                  <a:txBody>
                    <a:bodyPr/>
                    <a:lstStyle/>
                    <a:p>
                      <a:pPr algn="just">
                        <a:spcBef>
                          <a:spcPts val="0"/>
                        </a:spcBef>
                        <a:spcAft>
                          <a:spcPts val="0"/>
                        </a:spcAft>
                      </a:pPr>
                      <a:r>
                        <a:rPr lang="fr-FR" sz="3200" b="1" dirty="0">
                          <a:solidFill>
                            <a:schemeClr val="tx1"/>
                          </a:solidFill>
                          <a:latin typeface="+mn-lt"/>
                          <a:ea typeface="+mn-ea"/>
                          <a:cs typeface="+mn-cs"/>
                        </a:rPr>
                        <a:t>Thématique</a:t>
                      </a:r>
                    </a:p>
                  </a:txBody>
                  <a:tcPr marL="63500" marR="63500" marT="0" marB="0" anchor="ctr">
                    <a:lnL w="12700" cap="flat" cmpd="sng" algn="ctr">
                      <a:solidFill>
                        <a:srgbClr val="B4C6E7"/>
                      </a:solidFill>
                      <a:prstDash val="solid"/>
                      <a:round/>
                      <a:headEnd type="none" w="med" len="med"/>
                      <a:tailEnd type="none" w="med" len="med"/>
                    </a:lnL>
                    <a:lnR w="9512" cap="flat" cmpd="sng" algn="ctr">
                      <a:solidFill>
                        <a:srgbClr val="000000"/>
                      </a:solidFill>
                      <a:prstDash val="solid"/>
                      <a:round/>
                      <a:headEnd type="none" w="med" len="med"/>
                      <a:tailEnd type="none" w="med" len="med"/>
                    </a:lnR>
                    <a:lnT w="12700" cap="flat" cmpd="sng" algn="ctr">
                      <a:solidFill>
                        <a:srgbClr val="B4C6E7"/>
                      </a:solidFill>
                      <a:prstDash val="solid"/>
                      <a:round/>
                      <a:headEnd type="none" w="med" len="med"/>
                      <a:tailEnd type="none" w="med" len="med"/>
                    </a:lnT>
                    <a:lnB w="9512" cap="flat" cmpd="sng" algn="ctr">
                      <a:solidFill>
                        <a:srgbClr val="000000"/>
                      </a:solidFill>
                      <a:prstDash val="solid"/>
                      <a:round/>
                      <a:headEnd type="none" w="med" len="med"/>
                      <a:tailEnd type="none" w="med" len="med"/>
                    </a:lnB>
                  </a:tcPr>
                </a:tc>
                <a:tc rowSpan="2">
                  <a:txBody>
                    <a:bodyPr/>
                    <a:lstStyle/>
                    <a:p>
                      <a:pPr algn="just">
                        <a:spcBef>
                          <a:spcPts val="0"/>
                        </a:spcBef>
                        <a:spcAft>
                          <a:spcPts val="0"/>
                        </a:spcAft>
                      </a:pPr>
                      <a:r>
                        <a:rPr lang="fr-FR" sz="3200" b="1" dirty="0">
                          <a:solidFill>
                            <a:schemeClr val="tx1"/>
                          </a:solidFill>
                          <a:latin typeface="+mn-lt"/>
                          <a:ea typeface="+mn-ea"/>
                          <a:cs typeface="+mn-cs"/>
                        </a:rPr>
                        <a:t>Exemples de technologies utilisées</a:t>
                      </a:r>
                    </a:p>
                  </a:txBody>
                  <a:tcPr marL="63500" marR="63500" marT="0" marB="0" anchor="ctr">
                    <a:lnL w="9512" cap="flat" cmpd="sng" algn="ctr">
                      <a:solidFill>
                        <a:srgbClr val="000000"/>
                      </a:solidFill>
                      <a:prstDash val="solid"/>
                      <a:round/>
                      <a:headEnd type="none" w="med" len="med"/>
                      <a:tailEnd type="none" w="med" len="med"/>
                    </a:lnL>
                    <a:lnR w="9512" cap="flat" cmpd="sng" algn="ctr">
                      <a:solidFill>
                        <a:srgbClr val="000000"/>
                      </a:solidFill>
                      <a:prstDash val="solid"/>
                      <a:round/>
                      <a:headEnd type="none" w="med" len="med"/>
                      <a:tailEnd type="none" w="med" len="med"/>
                    </a:lnR>
                    <a:lnT w="12700" cap="flat" cmpd="sng" algn="ctr">
                      <a:solidFill>
                        <a:srgbClr val="B4C6E7"/>
                      </a:solidFill>
                      <a:prstDash val="solid"/>
                      <a:round/>
                      <a:headEnd type="none" w="med" len="med"/>
                      <a:tailEnd type="none" w="med" len="med"/>
                    </a:lnT>
                    <a:lnB w="9512" cap="flat" cmpd="sng" algn="ctr">
                      <a:solidFill>
                        <a:srgbClr val="000000"/>
                      </a:solidFill>
                      <a:prstDash val="solid"/>
                      <a:round/>
                      <a:headEnd type="none" w="med" len="med"/>
                      <a:tailEnd type="none" w="med" len="med"/>
                    </a:lnB>
                  </a:tcPr>
                </a:tc>
                <a:tc gridSpan="2">
                  <a:txBody>
                    <a:bodyPr/>
                    <a:lstStyle/>
                    <a:p>
                      <a:pPr algn="ctr">
                        <a:spcBef>
                          <a:spcPts val="0"/>
                        </a:spcBef>
                        <a:spcAft>
                          <a:spcPts val="0"/>
                        </a:spcAft>
                      </a:pPr>
                      <a:r>
                        <a:rPr lang="fr-FR" sz="3600" b="1" dirty="0">
                          <a:solidFill>
                            <a:schemeClr val="tx1"/>
                          </a:solidFill>
                          <a:latin typeface="+mn-lt"/>
                          <a:ea typeface="+mn-ea"/>
                          <a:cs typeface="+mn-cs"/>
                        </a:rPr>
                        <a:t>Utilisation de </a:t>
                      </a:r>
                      <a:r>
                        <a:rPr lang="fr-FR" sz="3600" b="1" dirty="0" err="1">
                          <a:solidFill>
                            <a:schemeClr val="tx1"/>
                          </a:solidFill>
                          <a:latin typeface="+mn-lt"/>
                          <a:ea typeface="+mn-ea"/>
                          <a:cs typeface="+mn-cs"/>
                        </a:rPr>
                        <a:t>ChatGPT</a:t>
                      </a:r>
                      <a:endParaRPr lang="fr-FR" sz="3600" b="1" dirty="0">
                        <a:solidFill>
                          <a:schemeClr val="tx1"/>
                        </a:solidFill>
                        <a:latin typeface="+mn-lt"/>
                        <a:ea typeface="+mn-ea"/>
                        <a:cs typeface="+mn-cs"/>
                      </a:endParaRPr>
                    </a:p>
                  </a:txBody>
                  <a:tcPr marL="63500" marR="63500" marT="0" marB="0" anchor="ctr">
                    <a:lnL w="9512" cap="flat" cmpd="sng" algn="ctr">
                      <a:solidFill>
                        <a:srgbClr val="000000"/>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9512"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3270887942"/>
                  </a:ext>
                </a:extLst>
              </a:tr>
              <a:tr h="853265">
                <a:tc vMerge="1">
                  <a:txBody>
                    <a:bodyPr/>
                    <a:lstStyle/>
                    <a:p>
                      <a:endParaRPr lang="fr-FR"/>
                    </a:p>
                  </a:txBody>
                  <a:tcPr/>
                </a:tc>
                <a:tc vMerge="1">
                  <a:txBody>
                    <a:bodyPr/>
                    <a:lstStyle/>
                    <a:p>
                      <a:endParaRPr lang="fr-FR"/>
                    </a:p>
                  </a:txBody>
                  <a:tcPr/>
                </a:tc>
                <a:tc>
                  <a:txBody>
                    <a:bodyPr/>
                    <a:lstStyle/>
                    <a:p>
                      <a:pPr algn="ctr">
                        <a:spcBef>
                          <a:spcPts val="0"/>
                        </a:spcBef>
                        <a:spcAft>
                          <a:spcPts val="0"/>
                        </a:spcAft>
                      </a:pPr>
                      <a:r>
                        <a:rPr lang="fr-FR" sz="3200" b="1" dirty="0">
                          <a:solidFill>
                            <a:schemeClr val="tx1"/>
                          </a:solidFill>
                          <a:latin typeface="+mn-lt"/>
                          <a:ea typeface="+mn-ea"/>
                          <a:cs typeface="+mn-cs"/>
                        </a:rPr>
                        <a:t>Avantages</a:t>
                      </a:r>
                    </a:p>
                  </a:txBody>
                  <a:tcPr marL="63500" marR="63500" marT="0" marB="0" anchor="ctr">
                    <a:lnL w="9512" cap="flat" cmpd="sng" algn="ctr">
                      <a:solidFill>
                        <a:srgbClr val="000000"/>
                      </a:solidFill>
                      <a:prstDash val="solid"/>
                      <a:round/>
                      <a:headEnd type="none" w="med" len="med"/>
                      <a:tailEnd type="none" w="med" len="med"/>
                    </a:lnL>
                    <a:lnR w="9512" cap="flat" cmpd="sng" algn="ctr">
                      <a:solidFill>
                        <a:srgbClr val="000000"/>
                      </a:solidFill>
                      <a:prstDash val="solid"/>
                      <a:round/>
                      <a:headEnd type="none" w="med" len="med"/>
                      <a:tailEnd type="none" w="med" len="med"/>
                    </a:lnR>
                    <a:lnT w="9512" cap="flat" cmpd="sng" algn="ctr">
                      <a:solidFill>
                        <a:srgbClr val="000000"/>
                      </a:solidFill>
                      <a:prstDash val="solid"/>
                      <a:round/>
                      <a:headEnd type="none" w="med" len="med"/>
                      <a:tailEnd type="none" w="med" len="med"/>
                    </a:lnT>
                    <a:lnB w="9512" cap="flat" cmpd="sng" algn="ctr">
                      <a:solidFill>
                        <a:srgbClr val="000000"/>
                      </a:solidFill>
                      <a:prstDash val="solid"/>
                      <a:round/>
                      <a:headEnd type="none" w="med" len="med"/>
                      <a:tailEnd type="none" w="med" len="med"/>
                    </a:lnB>
                    <a:solidFill>
                      <a:srgbClr val="FFFFFF"/>
                    </a:solidFill>
                  </a:tcPr>
                </a:tc>
                <a:tc>
                  <a:txBody>
                    <a:bodyPr/>
                    <a:lstStyle/>
                    <a:p>
                      <a:pPr algn="ctr">
                        <a:spcBef>
                          <a:spcPts val="0"/>
                        </a:spcBef>
                        <a:spcAft>
                          <a:spcPts val="0"/>
                        </a:spcAft>
                      </a:pPr>
                      <a:r>
                        <a:rPr lang="fr-FR" sz="3200" b="1" dirty="0">
                          <a:solidFill>
                            <a:schemeClr val="tx1"/>
                          </a:solidFill>
                          <a:latin typeface="+mn-lt"/>
                          <a:ea typeface="+mn-ea"/>
                          <a:cs typeface="+mn-cs"/>
                        </a:rPr>
                        <a:t>Inconvénients</a:t>
                      </a:r>
                    </a:p>
                  </a:txBody>
                  <a:tcPr marL="63500" marR="63500" marT="0" marB="0" anchor="ctr">
                    <a:lnL w="9512" cap="flat" cmpd="sng" algn="ctr">
                      <a:solidFill>
                        <a:srgbClr val="000000"/>
                      </a:solidFill>
                      <a:prstDash val="solid"/>
                      <a:round/>
                      <a:headEnd type="none" w="med" len="med"/>
                      <a:tailEnd type="none" w="med" len="med"/>
                    </a:lnL>
                    <a:lnR w="12700" cap="flat" cmpd="sng" algn="ctr">
                      <a:solidFill>
                        <a:srgbClr val="B4C6E7"/>
                      </a:solidFill>
                      <a:prstDash val="solid"/>
                      <a:round/>
                      <a:headEnd type="none" w="med" len="med"/>
                      <a:tailEnd type="none" w="med" len="med"/>
                    </a:lnR>
                    <a:lnT w="9512" cap="flat" cmpd="sng" algn="ctr">
                      <a:solidFill>
                        <a:srgbClr val="000000"/>
                      </a:solidFill>
                      <a:prstDash val="solid"/>
                      <a:round/>
                      <a:headEnd type="none" w="med" len="med"/>
                      <a:tailEnd type="none" w="med" len="med"/>
                    </a:lnT>
                    <a:lnB w="9512"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71629840"/>
                  </a:ext>
                </a:extLst>
              </a:tr>
              <a:tr h="6826122">
                <a:tc>
                  <a:txBody>
                    <a:bodyPr/>
                    <a:lstStyle/>
                    <a:p>
                      <a:pPr algn="just">
                        <a:spcBef>
                          <a:spcPts val="0"/>
                        </a:spcBef>
                        <a:spcAft>
                          <a:spcPts val="0"/>
                        </a:spcAft>
                      </a:pPr>
                      <a:r>
                        <a:rPr lang="fr-FR" sz="3200" dirty="0">
                          <a:solidFill>
                            <a:schemeClr val="accent6">
                              <a:lumMod val="50000"/>
                            </a:schemeClr>
                          </a:solidFill>
                          <a:latin typeface="+mn-lt"/>
                          <a:ea typeface="+mn-ea"/>
                          <a:cs typeface="+mn-cs"/>
                        </a:rPr>
                        <a:t>Accueil et intégration</a:t>
                      </a:r>
                    </a:p>
                  </a:txBody>
                  <a:tcPr marL="63500" marR="63500" marT="0" marB="0" anchor="ctr">
                    <a:lnL w="12700" cap="flat" cmpd="sng" algn="ctr">
                      <a:solidFill>
                        <a:srgbClr val="B4C6E7"/>
                      </a:solidFill>
                      <a:prstDash val="solid"/>
                      <a:round/>
                      <a:headEnd type="none" w="med" len="med"/>
                      <a:tailEnd type="none" w="med" len="med"/>
                    </a:lnL>
                    <a:lnR w="9512" cap="flat" cmpd="sng" algn="ctr">
                      <a:solidFill>
                        <a:srgbClr val="000000"/>
                      </a:solidFill>
                      <a:prstDash val="solid"/>
                      <a:round/>
                      <a:headEnd type="none" w="med" len="med"/>
                      <a:tailEnd type="none" w="med" len="med"/>
                    </a:lnR>
                    <a:lnT w="9512" cap="flat" cmpd="sng" algn="ctr">
                      <a:solidFill>
                        <a:srgbClr val="000000"/>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FFFFFF"/>
                    </a:solidFill>
                  </a:tcPr>
                </a:tc>
                <a:tc>
                  <a:txBody>
                    <a:bodyPr/>
                    <a:lstStyle/>
                    <a:p>
                      <a:pPr algn="just">
                        <a:spcBef>
                          <a:spcPts val="0"/>
                        </a:spcBef>
                        <a:spcAft>
                          <a:spcPts val="1200"/>
                        </a:spcAft>
                      </a:pPr>
                      <a:r>
                        <a:rPr lang="fr-FR" sz="3200" dirty="0" err="1">
                          <a:solidFill>
                            <a:schemeClr val="tx1"/>
                          </a:solidFill>
                          <a:latin typeface="+mn-lt"/>
                          <a:ea typeface="+mn-ea"/>
                          <a:cs typeface="+mn-cs"/>
                        </a:rPr>
                        <a:t>Chatbots</a:t>
                      </a:r>
                      <a:r>
                        <a:rPr lang="fr-FR" sz="3200" dirty="0">
                          <a:solidFill>
                            <a:schemeClr val="tx1"/>
                          </a:solidFill>
                          <a:latin typeface="+mn-lt"/>
                          <a:ea typeface="+mn-ea"/>
                          <a:cs typeface="+mn-cs"/>
                        </a:rPr>
                        <a:t> pour fournir des informations aux nouveaux employés,</a:t>
                      </a:r>
                    </a:p>
                    <a:p>
                      <a:pPr algn="just">
                        <a:spcBef>
                          <a:spcPts val="1200"/>
                        </a:spcBef>
                        <a:spcAft>
                          <a:spcPts val="0"/>
                        </a:spcAft>
                      </a:pPr>
                      <a:r>
                        <a:rPr lang="fr-FR" sz="3200" dirty="0">
                          <a:solidFill>
                            <a:schemeClr val="tx1"/>
                          </a:solidFill>
                          <a:latin typeface="+mn-lt"/>
                          <a:ea typeface="+mn-ea"/>
                          <a:cs typeface="+mn-cs"/>
                        </a:rPr>
                        <a:t>Plateformes d'intégration en ligne</a:t>
                      </a:r>
                    </a:p>
                  </a:txBody>
                  <a:tcPr marL="63500" marR="63500" marT="0" marB="0" anchor="ctr">
                    <a:lnL w="9512" cap="flat" cmpd="sng" algn="ctr">
                      <a:solidFill>
                        <a:srgbClr val="000000"/>
                      </a:solidFill>
                      <a:prstDash val="solid"/>
                      <a:round/>
                      <a:headEnd type="none" w="med" len="med"/>
                      <a:tailEnd type="none" w="med" len="med"/>
                    </a:lnL>
                    <a:lnR w="9512" cap="flat" cmpd="sng" algn="ctr">
                      <a:solidFill>
                        <a:srgbClr val="000000"/>
                      </a:solidFill>
                      <a:prstDash val="solid"/>
                      <a:round/>
                      <a:headEnd type="none" w="med" len="med"/>
                      <a:tailEnd type="none" w="med" len="med"/>
                    </a:lnR>
                    <a:lnT w="9512" cap="flat" cmpd="sng" algn="ctr">
                      <a:solidFill>
                        <a:srgbClr val="000000"/>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FFFFFF"/>
                    </a:solidFill>
                  </a:tcPr>
                </a:tc>
                <a:tc>
                  <a:txBody>
                    <a:bodyPr/>
                    <a:lstStyle/>
                    <a:p>
                      <a:pPr algn="just">
                        <a:spcBef>
                          <a:spcPts val="0"/>
                        </a:spcBef>
                        <a:spcAft>
                          <a:spcPts val="0"/>
                        </a:spcAft>
                      </a:pPr>
                      <a:r>
                        <a:rPr lang="fr-FR" sz="3200" dirty="0" err="1">
                          <a:solidFill>
                            <a:schemeClr val="tx1"/>
                          </a:solidFill>
                          <a:latin typeface="+mn-lt"/>
                          <a:ea typeface="+mn-ea"/>
                          <a:cs typeface="+mn-cs"/>
                        </a:rPr>
                        <a:t>ChatGPT</a:t>
                      </a:r>
                      <a:r>
                        <a:rPr lang="fr-FR" sz="3200" dirty="0">
                          <a:solidFill>
                            <a:schemeClr val="tx1"/>
                          </a:solidFill>
                          <a:latin typeface="+mn-lt"/>
                          <a:ea typeface="+mn-ea"/>
                          <a:cs typeface="+mn-cs"/>
                        </a:rPr>
                        <a:t> peut fournir des informations riches de manière automatisée et interactive. </a:t>
                      </a:r>
                    </a:p>
                    <a:p>
                      <a:pPr algn="just">
                        <a:spcBef>
                          <a:spcPts val="0"/>
                        </a:spcBef>
                        <a:spcAft>
                          <a:spcPts val="0"/>
                        </a:spcAft>
                      </a:pPr>
                      <a:endParaRPr lang="fr-FR" sz="3200" dirty="0">
                        <a:solidFill>
                          <a:schemeClr val="tx1"/>
                        </a:solidFill>
                        <a:latin typeface="+mn-lt"/>
                        <a:ea typeface="+mn-ea"/>
                        <a:cs typeface="+mn-cs"/>
                      </a:endParaRPr>
                    </a:p>
                    <a:p>
                      <a:pPr algn="just">
                        <a:spcBef>
                          <a:spcPts val="0"/>
                        </a:spcBef>
                        <a:spcAft>
                          <a:spcPts val="0"/>
                        </a:spcAft>
                      </a:pPr>
                      <a:endParaRPr lang="fr-FR" sz="3200" dirty="0">
                        <a:solidFill>
                          <a:schemeClr val="tx1"/>
                        </a:solidFill>
                        <a:latin typeface="+mn-lt"/>
                        <a:ea typeface="+mn-ea"/>
                        <a:cs typeface="+mn-cs"/>
                      </a:endParaRPr>
                    </a:p>
                    <a:p>
                      <a:pPr algn="just">
                        <a:spcBef>
                          <a:spcPts val="0"/>
                        </a:spcBef>
                        <a:spcAft>
                          <a:spcPts val="0"/>
                        </a:spcAft>
                      </a:pPr>
                      <a:r>
                        <a:rPr lang="fr-FR" sz="3200" dirty="0">
                          <a:solidFill>
                            <a:schemeClr val="tx1"/>
                          </a:solidFill>
                          <a:latin typeface="+mn-lt"/>
                          <a:ea typeface="+mn-ea"/>
                          <a:cs typeface="+mn-cs"/>
                        </a:rPr>
                        <a:t>Cela peut aider à faciliter leur intégration, à répondre à leurs questions initiales et à les guider dans leur parcours d'on-</a:t>
                      </a:r>
                      <a:r>
                        <a:rPr lang="fr-FR" sz="3200" dirty="0" err="1">
                          <a:solidFill>
                            <a:schemeClr val="tx1"/>
                          </a:solidFill>
                          <a:latin typeface="+mn-lt"/>
                          <a:ea typeface="+mn-ea"/>
                          <a:cs typeface="+mn-cs"/>
                        </a:rPr>
                        <a:t>boarding</a:t>
                      </a:r>
                      <a:r>
                        <a:rPr lang="fr-FR" sz="3200" dirty="0">
                          <a:solidFill>
                            <a:schemeClr val="tx1"/>
                          </a:solidFill>
                          <a:latin typeface="+mn-lt"/>
                          <a:ea typeface="+mn-ea"/>
                          <a:cs typeface="+mn-cs"/>
                        </a:rPr>
                        <a:t>.</a:t>
                      </a:r>
                    </a:p>
                  </a:txBody>
                  <a:tcPr marL="63500" marR="63500" marT="0" marB="0" anchor="ctr">
                    <a:lnL w="9512" cap="flat" cmpd="sng" algn="ctr">
                      <a:solidFill>
                        <a:srgbClr val="000000"/>
                      </a:solidFill>
                      <a:prstDash val="solid"/>
                      <a:round/>
                      <a:headEnd type="none" w="med" len="med"/>
                      <a:tailEnd type="none" w="med" len="med"/>
                    </a:lnL>
                    <a:lnR w="9512" cap="flat" cmpd="sng" algn="ctr">
                      <a:solidFill>
                        <a:srgbClr val="000000"/>
                      </a:solidFill>
                      <a:prstDash val="solid"/>
                      <a:round/>
                      <a:headEnd type="none" w="med" len="med"/>
                      <a:tailEnd type="none" w="med" len="med"/>
                    </a:lnR>
                    <a:lnT w="9512" cap="flat" cmpd="sng" algn="ctr">
                      <a:solidFill>
                        <a:srgbClr val="000000"/>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FFFFFF"/>
                    </a:solidFill>
                  </a:tcPr>
                </a:tc>
                <a:tc>
                  <a:txBody>
                    <a:bodyPr/>
                    <a:lstStyle/>
                    <a:p>
                      <a:pPr algn="just">
                        <a:spcBef>
                          <a:spcPts val="0"/>
                        </a:spcBef>
                        <a:spcAft>
                          <a:spcPts val="0"/>
                        </a:spcAft>
                      </a:pPr>
                      <a:r>
                        <a:rPr lang="fr-FR" sz="3200" dirty="0">
                          <a:solidFill>
                            <a:schemeClr val="tx1"/>
                          </a:solidFill>
                          <a:latin typeface="+mn-lt"/>
                          <a:ea typeface="+mn-ea"/>
                          <a:cs typeface="+mn-cs"/>
                        </a:rPr>
                        <a:t>Expérience d'intégration impersonnelle. </a:t>
                      </a:r>
                    </a:p>
                    <a:p>
                      <a:pPr algn="just">
                        <a:spcBef>
                          <a:spcPts val="0"/>
                        </a:spcBef>
                        <a:spcAft>
                          <a:spcPts val="0"/>
                        </a:spcAft>
                      </a:pPr>
                      <a:endParaRPr lang="fr-FR" sz="3200" dirty="0">
                        <a:solidFill>
                          <a:schemeClr val="tx1"/>
                        </a:solidFill>
                        <a:latin typeface="+mn-lt"/>
                        <a:ea typeface="+mn-ea"/>
                        <a:cs typeface="+mn-cs"/>
                      </a:endParaRPr>
                    </a:p>
                    <a:p>
                      <a:pPr algn="just">
                        <a:spcBef>
                          <a:spcPts val="0"/>
                        </a:spcBef>
                        <a:spcAft>
                          <a:spcPts val="0"/>
                        </a:spcAft>
                      </a:pPr>
                      <a:endParaRPr lang="fr-FR" sz="3200" dirty="0">
                        <a:solidFill>
                          <a:schemeClr val="tx1"/>
                        </a:solidFill>
                        <a:latin typeface="+mn-lt"/>
                        <a:ea typeface="+mn-ea"/>
                        <a:cs typeface="+mn-cs"/>
                      </a:endParaRPr>
                    </a:p>
                    <a:p>
                      <a:pPr algn="just">
                        <a:spcBef>
                          <a:spcPts val="0"/>
                        </a:spcBef>
                        <a:spcAft>
                          <a:spcPts val="0"/>
                        </a:spcAft>
                      </a:pPr>
                      <a:r>
                        <a:rPr lang="fr-FR" sz="3200" dirty="0">
                          <a:solidFill>
                            <a:schemeClr val="tx1"/>
                          </a:solidFill>
                          <a:latin typeface="+mn-lt"/>
                          <a:ea typeface="+mn-ea"/>
                          <a:cs typeface="+mn-cs"/>
                        </a:rPr>
                        <a:t>Il est essentiel de combiner </a:t>
                      </a:r>
                      <a:r>
                        <a:rPr lang="fr-FR" sz="3200" dirty="0" err="1">
                          <a:solidFill>
                            <a:schemeClr val="tx1"/>
                          </a:solidFill>
                          <a:latin typeface="+mn-lt"/>
                          <a:ea typeface="+mn-ea"/>
                          <a:cs typeface="+mn-cs"/>
                        </a:rPr>
                        <a:t>ChatGPT</a:t>
                      </a:r>
                      <a:r>
                        <a:rPr lang="fr-FR" sz="3200" dirty="0">
                          <a:solidFill>
                            <a:schemeClr val="tx1"/>
                          </a:solidFill>
                          <a:latin typeface="+mn-lt"/>
                          <a:ea typeface="+mn-ea"/>
                          <a:cs typeface="+mn-cs"/>
                        </a:rPr>
                        <a:t> avec des interactions humaines pour offrir un soutien et un accompagnement complets aux nouveaux employés.</a:t>
                      </a:r>
                    </a:p>
                  </a:txBody>
                  <a:tcPr marL="63500" marR="63500" marT="0" marB="0" anchor="ctr">
                    <a:lnL w="9512" cap="flat" cmpd="sng" algn="ctr">
                      <a:solidFill>
                        <a:srgbClr val="000000"/>
                      </a:solidFill>
                      <a:prstDash val="solid"/>
                      <a:round/>
                      <a:headEnd type="none" w="med" len="med"/>
                      <a:tailEnd type="none" w="med" len="med"/>
                    </a:lnL>
                    <a:lnR w="12700" cap="flat" cmpd="sng" algn="ctr">
                      <a:solidFill>
                        <a:srgbClr val="B4C6E7"/>
                      </a:solidFill>
                      <a:prstDash val="solid"/>
                      <a:round/>
                      <a:headEnd type="none" w="med" len="med"/>
                      <a:tailEnd type="none" w="med" len="med"/>
                    </a:lnR>
                    <a:lnT w="9512" cap="flat" cmpd="sng" algn="ctr">
                      <a:solidFill>
                        <a:srgbClr val="000000"/>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FFFFFF"/>
                    </a:solidFill>
                  </a:tcPr>
                </a:tc>
                <a:extLst>
                  <a:ext uri="{0D108BD9-81ED-4DB2-BD59-A6C34878D82A}">
                    <a16:rowId xmlns:a16="http://schemas.microsoft.com/office/drawing/2014/main" val="1675314209"/>
                  </a:ext>
                </a:extLst>
              </a:tr>
            </a:tbl>
          </a:graphicData>
        </a:graphic>
      </p:graphicFrame>
    </p:spTree>
    <p:extLst>
      <p:ext uri="{BB962C8B-B14F-4D97-AF65-F5344CB8AC3E}">
        <p14:creationId xmlns:p14="http://schemas.microsoft.com/office/powerpoint/2010/main" val="977320181"/>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8"/>
          <p:cNvSpPr txBox="1"/>
          <p:nvPr/>
        </p:nvSpPr>
        <p:spPr>
          <a:xfrm>
            <a:off x="2423614" y="61312"/>
            <a:ext cx="18115326" cy="1913984"/>
          </a:xfrm>
          <a:prstGeom prst="rect">
            <a:avLst/>
          </a:prstGeom>
        </p:spPr>
        <p:txBody>
          <a:bodyPr vert="horz" wrap="square" lIns="0" tIns="249554" rIns="0" bIns="0" rtlCol="0">
            <a:spAutoFit/>
          </a:bodyPr>
          <a:lstStyle/>
          <a:p>
            <a:pPr marL="12700">
              <a:lnSpc>
                <a:spcPct val="100000"/>
              </a:lnSpc>
              <a:spcBef>
                <a:spcPts val="1964"/>
              </a:spcBef>
            </a:pPr>
            <a:r>
              <a:rPr lang="fr-FR" sz="5400" b="1" spc="80" dirty="0">
                <a:solidFill>
                  <a:srgbClr val="A3002E"/>
                </a:solidFill>
                <a:latin typeface="Poppins-ExtraBold"/>
                <a:cs typeface="Poppins"/>
              </a:rPr>
              <a:t>Évaluation de l’apport de </a:t>
            </a:r>
            <a:r>
              <a:rPr lang="fr-FR" sz="5400" b="1" spc="80" dirty="0" err="1">
                <a:solidFill>
                  <a:srgbClr val="A3002E"/>
                </a:solidFill>
                <a:latin typeface="Poppins-ExtraBold"/>
                <a:cs typeface="Poppins"/>
              </a:rPr>
              <a:t>ChatGPT</a:t>
            </a:r>
            <a:r>
              <a:rPr lang="fr-FR" sz="5400" b="1" spc="80" dirty="0">
                <a:solidFill>
                  <a:srgbClr val="A3002E"/>
                </a:solidFill>
                <a:latin typeface="Poppins-ExtraBold"/>
                <a:cs typeface="Poppins"/>
              </a:rPr>
              <a:t> sur quelques cas d’usage</a:t>
            </a:r>
          </a:p>
        </p:txBody>
      </p:sp>
      <p:pic>
        <p:nvPicPr>
          <p:cNvPr id="11" name="object 11"/>
          <p:cNvPicPr/>
          <p:nvPr/>
        </p:nvPicPr>
        <p:blipFill>
          <a:blip r:embed="rId4" cstate="print"/>
          <a:stretch>
            <a:fillRect/>
          </a:stretch>
        </p:blipFill>
        <p:spPr>
          <a:xfrm>
            <a:off x="18901180" y="10507662"/>
            <a:ext cx="83076" cy="83076"/>
          </a:xfrm>
          <a:prstGeom prst="rect">
            <a:avLst/>
          </a:prstGeom>
        </p:spPr>
      </p:pic>
      <p:sp>
        <p:nvSpPr>
          <p:cNvPr id="12" name="object 12"/>
          <p:cNvSpPr/>
          <p:nvPr/>
        </p:nvSpPr>
        <p:spPr>
          <a:xfrm>
            <a:off x="1462011" y="1018304"/>
            <a:ext cx="467359" cy="290195"/>
          </a:xfrm>
          <a:custGeom>
            <a:avLst/>
            <a:gdLst/>
            <a:ahLst/>
            <a:cxnLst/>
            <a:rect l="l" t="t" r="r" b="b"/>
            <a:pathLst>
              <a:path w="467360" h="290194">
                <a:moveTo>
                  <a:pt x="266179" y="86309"/>
                </a:moveTo>
                <a:lnTo>
                  <a:pt x="246532" y="50431"/>
                </a:lnTo>
                <a:lnTo>
                  <a:pt x="218109" y="23253"/>
                </a:lnTo>
                <a:lnTo>
                  <a:pt x="181114" y="6019"/>
                </a:lnTo>
                <a:lnTo>
                  <a:pt x="135724" y="0"/>
                </a:lnTo>
                <a:lnTo>
                  <a:pt x="91732" y="6921"/>
                </a:lnTo>
                <a:lnTo>
                  <a:pt x="54343" y="26581"/>
                </a:lnTo>
                <a:lnTo>
                  <a:pt x="25361" y="57327"/>
                </a:lnTo>
                <a:lnTo>
                  <a:pt x="6642" y="97497"/>
                </a:lnTo>
                <a:lnTo>
                  <a:pt x="0" y="145453"/>
                </a:lnTo>
                <a:lnTo>
                  <a:pt x="6642" y="193014"/>
                </a:lnTo>
                <a:lnTo>
                  <a:pt x="25361" y="232956"/>
                </a:lnTo>
                <a:lnTo>
                  <a:pt x="54343" y="263575"/>
                </a:lnTo>
                <a:lnTo>
                  <a:pt x="91732" y="283184"/>
                </a:lnTo>
                <a:lnTo>
                  <a:pt x="135724" y="290106"/>
                </a:lnTo>
                <a:lnTo>
                  <a:pt x="181114" y="284073"/>
                </a:lnTo>
                <a:lnTo>
                  <a:pt x="218109" y="266852"/>
                </a:lnTo>
                <a:lnTo>
                  <a:pt x="246532" y="239674"/>
                </a:lnTo>
                <a:lnTo>
                  <a:pt x="266179" y="203796"/>
                </a:lnTo>
                <a:lnTo>
                  <a:pt x="245110" y="203796"/>
                </a:lnTo>
                <a:lnTo>
                  <a:pt x="229323" y="232181"/>
                </a:lnTo>
                <a:lnTo>
                  <a:pt x="205765" y="254342"/>
                </a:lnTo>
                <a:lnTo>
                  <a:pt x="174523" y="268757"/>
                </a:lnTo>
                <a:lnTo>
                  <a:pt x="135724" y="273888"/>
                </a:lnTo>
                <a:lnTo>
                  <a:pt x="89903" y="264985"/>
                </a:lnTo>
                <a:lnTo>
                  <a:pt x="52705" y="239458"/>
                </a:lnTo>
                <a:lnTo>
                  <a:pt x="27749" y="199021"/>
                </a:lnTo>
                <a:lnTo>
                  <a:pt x="18618" y="145453"/>
                </a:lnTo>
                <a:lnTo>
                  <a:pt x="27749" y="91249"/>
                </a:lnTo>
                <a:lnTo>
                  <a:pt x="52705" y="50596"/>
                </a:lnTo>
                <a:lnTo>
                  <a:pt x="89903" y="25069"/>
                </a:lnTo>
                <a:lnTo>
                  <a:pt x="135724" y="16217"/>
                </a:lnTo>
                <a:lnTo>
                  <a:pt x="174523" y="21348"/>
                </a:lnTo>
                <a:lnTo>
                  <a:pt x="205765" y="35763"/>
                </a:lnTo>
                <a:lnTo>
                  <a:pt x="229323" y="57924"/>
                </a:lnTo>
                <a:lnTo>
                  <a:pt x="245110" y="86309"/>
                </a:lnTo>
                <a:lnTo>
                  <a:pt x="266179" y="86309"/>
                </a:lnTo>
                <a:close/>
              </a:path>
              <a:path w="467360" h="290194">
                <a:moveTo>
                  <a:pt x="467093" y="2997"/>
                </a:moveTo>
                <a:lnTo>
                  <a:pt x="323265" y="2997"/>
                </a:lnTo>
                <a:lnTo>
                  <a:pt x="323265" y="18237"/>
                </a:lnTo>
                <a:lnTo>
                  <a:pt x="323265" y="136347"/>
                </a:lnTo>
                <a:lnTo>
                  <a:pt x="323265" y="152857"/>
                </a:lnTo>
                <a:lnTo>
                  <a:pt x="323265" y="272237"/>
                </a:lnTo>
                <a:lnTo>
                  <a:pt x="323265" y="287477"/>
                </a:lnTo>
                <a:lnTo>
                  <a:pt x="467093" y="287477"/>
                </a:lnTo>
                <a:lnTo>
                  <a:pt x="467093" y="272237"/>
                </a:lnTo>
                <a:lnTo>
                  <a:pt x="341490" y="272237"/>
                </a:lnTo>
                <a:lnTo>
                  <a:pt x="341490" y="152857"/>
                </a:lnTo>
                <a:lnTo>
                  <a:pt x="454939" y="152857"/>
                </a:lnTo>
                <a:lnTo>
                  <a:pt x="454939" y="136347"/>
                </a:lnTo>
                <a:lnTo>
                  <a:pt x="341490" y="136347"/>
                </a:lnTo>
                <a:lnTo>
                  <a:pt x="341490" y="18237"/>
                </a:lnTo>
                <a:lnTo>
                  <a:pt x="467093" y="18237"/>
                </a:lnTo>
                <a:lnTo>
                  <a:pt x="467093" y="2997"/>
                </a:lnTo>
                <a:close/>
              </a:path>
            </a:pathLst>
          </a:custGeom>
          <a:solidFill>
            <a:srgbClr val="00002E"/>
          </a:solidFill>
        </p:spPr>
        <p:txBody>
          <a:bodyPr wrap="square" lIns="0" tIns="0" rIns="0" bIns="0" rtlCol="0"/>
          <a:lstStyle/>
          <a:p>
            <a:endParaRPr/>
          </a:p>
        </p:txBody>
      </p:sp>
      <p:sp>
        <p:nvSpPr>
          <p:cNvPr id="13" name="object 13"/>
          <p:cNvSpPr/>
          <p:nvPr/>
        </p:nvSpPr>
        <p:spPr>
          <a:xfrm>
            <a:off x="2351114" y="647773"/>
            <a:ext cx="0" cy="1028700"/>
          </a:xfrm>
          <a:custGeom>
            <a:avLst/>
            <a:gdLst/>
            <a:ahLst/>
            <a:cxnLst/>
            <a:rect l="l" t="t" r="r" b="b"/>
            <a:pathLst>
              <a:path h="1028700">
                <a:moveTo>
                  <a:pt x="0" y="0"/>
                </a:moveTo>
                <a:lnTo>
                  <a:pt x="0" y="1028293"/>
                </a:lnTo>
              </a:path>
            </a:pathLst>
          </a:custGeom>
          <a:ln w="41213">
            <a:solidFill>
              <a:srgbClr val="A3002E"/>
            </a:solidFill>
          </a:ln>
        </p:spPr>
        <p:txBody>
          <a:bodyPr wrap="square" lIns="0" tIns="0" rIns="0" bIns="0" rtlCol="0"/>
          <a:lstStyle/>
          <a:p>
            <a:endParaRPr/>
          </a:p>
        </p:txBody>
      </p:sp>
      <p:sp>
        <p:nvSpPr>
          <p:cNvPr id="14" name="object 14"/>
          <p:cNvSpPr/>
          <p:nvPr/>
        </p:nvSpPr>
        <p:spPr>
          <a:xfrm>
            <a:off x="528778" y="647770"/>
            <a:ext cx="257810" cy="287655"/>
          </a:xfrm>
          <a:custGeom>
            <a:avLst/>
            <a:gdLst/>
            <a:ahLst/>
            <a:cxnLst/>
            <a:rect l="l" t="t" r="r" b="b"/>
            <a:pathLst>
              <a:path w="257809" h="287655">
                <a:moveTo>
                  <a:pt x="79924" y="0"/>
                </a:moveTo>
                <a:lnTo>
                  <a:pt x="0" y="0"/>
                </a:lnTo>
                <a:lnTo>
                  <a:pt x="0" y="287478"/>
                </a:lnTo>
                <a:lnTo>
                  <a:pt x="79924" y="287478"/>
                </a:lnTo>
                <a:lnTo>
                  <a:pt x="79924" y="220810"/>
                </a:lnTo>
                <a:lnTo>
                  <a:pt x="83754" y="201843"/>
                </a:lnTo>
                <a:lnTo>
                  <a:pt x="94198" y="186352"/>
                </a:lnTo>
                <a:lnTo>
                  <a:pt x="109688" y="175908"/>
                </a:lnTo>
                <a:lnTo>
                  <a:pt x="128655" y="172078"/>
                </a:lnTo>
                <a:lnTo>
                  <a:pt x="257301" y="172078"/>
                </a:lnTo>
                <a:lnTo>
                  <a:pt x="257301" y="108059"/>
                </a:lnTo>
                <a:lnTo>
                  <a:pt x="79924" y="108059"/>
                </a:lnTo>
                <a:lnTo>
                  <a:pt x="79924" y="0"/>
                </a:lnTo>
                <a:close/>
              </a:path>
              <a:path w="257809" h="287655">
                <a:moveTo>
                  <a:pt x="257301" y="172078"/>
                </a:moveTo>
                <a:lnTo>
                  <a:pt x="128655" y="172078"/>
                </a:lnTo>
                <a:lnTo>
                  <a:pt x="147622" y="175908"/>
                </a:lnTo>
                <a:lnTo>
                  <a:pt x="163112" y="186352"/>
                </a:lnTo>
                <a:lnTo>
                  <a:pt x="173557" y="201843"/>
                </a:lnTo>
                <a:lnTo>
                  <a:pt x="177387" y="220810"/>
                </a:lnTo>
                <a:lnTo>
                  <a:pt x="177387" y="287478"/>
                </a:lnTo>
                <a:lnTo>
                  <a:pt x="257301" y="287478"/>
                </a:lnTo>
                <a:lnTo>
                  <a:pt x="257301" y="172078"/>
                </a:lnTo>
                <a:close/>
              </a:path>
              <a:path w="257809" h="287655">
                <a:moveTo>
                  <a:pt x="128650" y="89659"/>
                </a:moveTo>
                <a:lnTo>
                  <a:pt x="102984" y="94259"/>
                </a:lnTo>
                <a:lnTo>
                  <a:pt x="79924" y="108059"/>
                </a:lnTo>
                <a:lnTo>
                  <a:pt x="177376" y="108059"/>
                </a:lnTo>
                <a:lnTo>
                  <a:pt x="154316" y="94259"/>
                </a:lnTo>
                <a:lnTo>
                  <a:pt x="128650" y="89659"/>
                </a:lnTo>
                <a:close/>
              </a:path>
              <a:path w="257809" h="287655">
                <a:moveTo>
                  <a:pt x="257301" y="0"/>
                </a:moveTo>
                <a:lnTo>
                  <a:pt x="177387" y="0"/>
                </a:lnTo>
                <a:lnTo>
                  <a:pt x="177387" y="108059"/>
                </a:lnTo>
                <a:lnTo>
                  <a:pt x="257301" y="108059"/>
                </a:lnTo>
                <a:lnTo>
                  <a:pt x="257301" y="0"/>
                </a:lnTo>
                <a:close/>
              </a:path>
            </a:pathLst>
          </a:custGeom>
          <a:solidFill>
            <a:srgbClr val="00002E"/>
          </a:solidFill>
        </p:spPr>
        <p:txBody>
          <a:bodyPr wrap="square" lIns="0" tIns="0" rIns="0" bIns="0" rtlCol="0"/>
          <a:lstStyle/>
          <a:p>
            <a:endParaRPr/>
          </a:p>
        </p:txBody>
      </p:sp>
      <p:sp>
        <p:nvSpPr>
          <p:cNvPr id="15" name="object 15"/>
          <p:cNvSpPr/>
          <p:nvPr/>
        </p:nvSpPr>
        <p:spPr>
          <a:xfrm>
            <a:off x="1183156" y="647775"/>
            <a:ext cx="238760" cy="287655"/>
          </a:xfrm>
          <a:custGeom>
            <a:avLst/>
            <a:gdLst/>
            <a:ahLst/>
            <a:cxnLst/>
            <a:rect l="l" t="t" r="r" b="b"/>
            <a:pathLst>
              <a:path w="238759" h="287655">
                <a:moveTo>
                  <a:pt x="137838" y="0"/>
                </a:moveTo>
                <a:lnTo>
                  <a:pt x="0" y="0"/>
                </a:lnTo>
                <a:lnTo>
                  <a:pt x="0" y="287478"/>
                </a:lnTo>
                <a:lnTo>
                  <a:pt x="142320" y="287478"/>
                </a:lnTo>
                <a:lnTo>
                  <a:pt x="183331" y="282068"/>
                </a:lnTo>
                <a:lnTo>
                  <a:pt x="213527" y="266528"/>
                </a:lnTo>
                <a:lnTo>
                  <a:pt x="232179" y="241890"/>
                </a:lnTo>
                <a:lnTo>
                  <a:pt x="235853" y="223050"/>
                </a:lnTo>
                <a:lnTo>
                  <a:pt x="79924" y="223050"/>
                </a:lnTo>
                <a:lnTo>
                  <a:pt x="79924" y="170853"/>
                </a:lnTo>
                <a:lnTo>
                  <a:pt x="226884" y="170853"/>
                </a:lnTo>
                <a:lnTo>
                  <a:pt x="223874" y="165195"/>
                </a:lnTo>
                <a:lnTo>
                  <a:pt x="206554" y="149377"/>
                </a:lnTo>
                <a:lnTo>
                  <a:pt x="183502" y="139870"/>
                </a:lnTo>
                <a:lnTo>
                  <a:pt x="202953" y="131276"/>
                </a:lnTo>
                <a:lnTo>
                  <a:pt x="218314" y="117335"/>
                </a:lnTo>
                <a:lnTo>
                  <a:pt x="219993" y="114174"/>
                </a:lnTo>
                <a:lnTo>
                  <a:pt x="79924" y="114174"/>
                </a:lnTo>
                <a:lnTo>
                  <a:pt x="79924" y="63610"/>
                </a:lnTo>
                <a:lnTo>
                  <a:pt x="229765" y="63610"/>
                </a:lnTo>
                <a:lnTo>
                  <a:pt x="225506" y="42835"/>
                </a:lnTo>
                <a:lnTo>
                  <a:pt x="206794" y="19419"/>
                </a:lnTo>
                <a:lnTo>
                  <a:pt x="177151" y="4950"/>
                </a:lnTo>
                <a:lnTo>
                  <a:pt x="137838" y="0"/>
                </a:lnTo>
                <a:close/>
              </a:path>
              <a:path w="238759" h="287655">
                <a:moveTo>
                  <a:pt x="226884" y="170853"/>
                </a:moveTo>
                <a:lnTo>
                  <a:pt x="126017" y="170853"/>
                </a:lnTo>
                <a:lnTo>
                  <a:pt x="139044" y="172591"/>
                </a:lnTo>
                <a:lnTo>
                  <a:pt x="148634" y="177731"/>
                </a:lnTo>
                <a:lnTo>
                  <a:pt x="154556" y="186159"/>
                </a:lnTo>
                <a:lnTo>
                  <a:pt x="156581" y="197763"/>
                </a:lnTo>
                <a:lnTo>
                  <a:pt x="154676" y="208937"/>
                </a:lnTo>
                <a:lnTo>
                  <a:pt x="148986" y="216827"/>
                </a:lnTo>
                <a:lnTo>
                  <a:pt x="139552" y="221507"/>
                </a:lnTo>
                <a:lnTo>
                  <a:pt x="126414" y="223050"/>
                </a:lnTo>
                <a:lnTo>
                  <a:pt x="235853" y="223050"/>
                </a:lnTo>
                <a:lnTo>
                  <a:pt x="238558" y="209187"/>
                </a:lnTo>
                <a:lnTo>
                  <a:pt x="234772" y="185680"/>
                </a:lnTo>
                <a:lnTo>
                  <a:pt x="226884" y="170853"/>
                </a:lnTo>
                <a:close/>
              </a:path>
              <a:path w="238759" h="287655">
                <a:moveTo>
                  <a:pt x="229765" y="63610"/>
                </a:moveTo>
                <a:lnTo>
                  <a:pt x="120289" y="63610"/>
                </a:lnTo>
                <a:lnTo>
                  <a:pt x="133266" y="65216"/>
                </a:lnTo>
                <a:lnTo>
                  <a:pt x="142726" y="70033"/>
                </a:lnTo>
                <a:lnTo>
                  <a:pt x="148513" y="78059"/>
                </a:lnTo>
                <a:lnTo>
                  <a:pt x="150477" y="89295"/>
                </a:lnTo>
                <a:lnTo>
                  <a:pt x="148513" y="100237"/>
                </a:lnTo>
                <a:lnTo>
                  <a:pt x="142726" y="108005"/>
                </a:lnTo>
                <a:lnTo>
                  <a:pt x="133266" y="112638"/>
                </a:lnTo>
                <a:lnTo>
                  <a:pt x="120289" y="114174"/>
                </a:lnTo>
                <a:lnTo>
                  <a:pt x="219993" y="114174"/>
                </a:lnTo>
                <a:lnTo>
                  <a:pt x="228399" y="98350"/>
                </a:lnTo>
                <a:lnTo>
                  <a:pt x="232024" y="74626"/>
                </a:lnTo>
                <a:lnTo>
                  <a:pt x="229765" y="63610"/>
                </a:lnTo>
                <a:close/>
              </a:path>
            </a:pathLst>
          </a:custGeom>
          <a:solidFill>
            <a:srgbClr val="00002E"/>
          </a:solidFill>
        </p:spPr>
        <p:txBody>
          <a:bodyPr wrap="square" lIns="0" tIns="0" rIns="0" bIns="0" rtlCol="0"/>
          <a:lstStyle/>
          <a:p>
            <a:endParaRPr/>
          </a:p>
        </p:txBody>
      </p:sp>
      <p:sp>
        <p:nvSpPr>
          <p:cNvPr id="16" name="object 16"/>
          <p:cNvSpPr/>
          <p:nvPr/>
        </p:nvSpPr>
        <p:spPr>
          <a:xfrm>
            <a:off x="860861" y="647775"/>
            <a:ext cx="247650" cy="290830"/>
          </a:xfrm>
          <a:custGeom>
            <a:avLst/>
            <a:gdLst/>
            <a:ahLst/>
            <a:cxnLst/>
            <a:rect l="l" t="t" r="r" b="b"/>
            <a:pathLst>
              <a:path w="247650" h="290830">
                <a:moveTo>
                  <a:pt x="247510" y="0"/>
                </a:moveTo>
                <a:lnTo>
                  <a:pt x="167596" y="0"/>
                </a:lnTo>
                <a:lnTo>
                  <a:pt x="167596" y="166780"/>
                </a:lnTo>
                <a:lnTo>
                  <a:pt x="164895" y="186920"/>
                </a:lnTo>
                <a:lnTo>
                  <a:pt x="156687" y="202204"/>
                </a:lnTo>
                <a:lnTo>
                  <a:pt x="142819" y="211906"/>
                </a:lnTo>
                <a:lnTo>
                  <a:pt x="123137" y="215302"/>
                </a:lnTo>
                <a:lnTo>
                  <a:pt x="103595" y="211906"/>
                </a:lnTo>
                <a:lnTo>
                  <a:pt x="90014" y="202204"/>
                </a:lnTo>
                <a:lnTo>
                  <a:pt x="82089" y="186920"/>
                </a:lnTo>
                <a:lnTo>
                  <a:pt x="79515" y="166780"/>
                </a:lnTo>
                <a:lnTo>
                  <a:pt x="79515" y="0"/>
                </a:lnTo>
                <a:lnTo>
                  <a:pt x="0" y="0"/>
                </a:lnTo>
                <a:lnTo>
                  <a:pt x="0" y="166780"/>
                </a:lnTo>
                <a:lnTo>
                  <a:pt x="9238" y="220663"/>
                </a:lnTo>
                <a:lnTo>
                  <a:pt x="34763" y="259290"/>
                </a:lnTo>
                <a:lnTo>
                  <a:pt x="73284" y="282548"/>
                </a:lnTo>
                <a:lnTo>
                  <a:pt x="121514" y="290326"/>
                </a:lnTo>
                <a:lnTo>
                  <a:pt x="170272" y="282548"/>
                </a:lnTo>
                <a:lnTo>
                  <a:pt x="210353" y="259290"/>
                </a:lnTo>
                <a:lnTo>
                  <a:pt x="237514" y="220663"/>
                </a:lnTo>
                <a:lnTo>
                  <a:pt x="247510" y="166780"/>
                </a:lnTo>
                <a:lnTo>
                  <a:pt x="247510" y="0"/>
                </a:lnTo>
                <a:close/>
              </a:path>
            </a:pathLst>
          </a:custGeom>
          <a:solidFill>
            <a:srgbClr val="00002E"/>
          </a:solidFill>
        </p:spPr>
        <p:txBody>
          <a:bodyPr wrap="square" lIns="0" tIns="0" rIns="0" bIns="0" rtlCol="0"/>
          <a:lstStyle/>
          <a:p>
            <a:endParaRPr/>
          </a:p>
        </p:txBody>
      </p:sp>
      <p:sp>
        <p:nvSpPr>
          <p:cNvPr id="18" name="object 18"/>
          <p:cNvSpPr/>
          <p:nvPr/>
        </p:nvSpPr>
        <p:spPr>
          <a:xfrm>
            <a:off x="572370" y="1388596"/>
            <a:ext cx="90805" cy="287655"/>
          </a:xfrm>
          <a:custGeom>
            <a:avLst/>
            <a:gdLst/>
            <a:ahLst/>
            <a:cxnLst/>
            <a:rect l="l" t="t" r="r" b="b"/>
            <a:pathLst>
              <a:path w="90804" h="287655">
                <a:moveTo>
                  <a:pt x="90635" y="0"/>
                </a:moveTo>
                <a:lnTo>
                  <a:pt x="0" y="0"/>
                </a:lnTo>
                <a:lnTo>
                  <a:pt x="0" y="287478"/>
                </a:lnTo>
                <a:lnTo>
                  <a:pt x="90635" y="287478"/>
                </a:lnTo>
                <a:lnTo>
                  <a:pt x="90635" y="0"/>
                </a:lnTo>
                <a:close/>
              </a:path>
            </a:pathLst>
          </a:custGeom>
          <a:solidFill>
            <a:srgbClr val="00002E"/>
          </a:solidFill>
        </p:spPr>
        <p:txBody>
          <a:bodyPr wrap="square" lIns="0" tIns="0" rIns="0" bIns="0" rtlCol="0"/>
          <a:lstStyle/>
          <a:p>
            <a:endParaRPr/>
          </a:p>
        </p:txBody>
      </p:sp>
      <p:pic>
        <p:nvPicPr>
          <p:cNvPr id="19" name="object 19"/>
          <p:cNvPicPr/>
          <p:nvPr/>
        </p:nvPicPr>
        <p:blipFill>
          <a:blip r:embed="rId5" cstate="print"/>
          <a:stretch>
            <a:fillRect/>
          </a:stretch>
        </p:blipFill>
        <p:spPr>
          <a:xfrm>
            <a:off x="523545" y="1578426"/>
            <a:ext cx="97641" cy="97651"/>
          </a:xfrm>
          <a:prstGeom prst="rect">
            <a:avLst/>
          </a:prstGeom>
        </p:spPr>
      </p:pic>
      <p:sp>
        <p:nvSpPr>
          <p:cNvPr id="20" name="object 20"/>
          <p:cNvSpPr/>
          <p:nvPr/>
        </p:nvSpPr>
        <p:spPr>
          <a:xfrm>
            <a:off x="658937" y="1388592"/>
            <a:ext cx="301625" cy="287655"/>
          </a:xfrm>
          <a:custGeom>
            <a:avLst/>
            <a:gdLst/>
            <a:ahLst/>
            <a:cxnLst/>
            <a:rect l="l" t="t" r="r" b="b"/>
            <a:pathLst>
              <a:path w="301625" h="287655">
                <a:moveTo>
                  <a:pt x="196957" y="0"/>
                </a:moveTo>
                <a:lnTo>
                  <a:pt x="104782" y="0"/>
                </a:lnTo>
                <a:lnTo>
                  <a:pt x="0" y="287478"/>
                </a:lnTo>
                <a:lnTo>
                  <a:pt x="83986" y="287478"/>
                </a:lnTo>
                <a:lnTo>
                  <a:pt x="99494" y="240589"/>
                </a:lnTo>
                <a:lnTo>
                  <a:pt x="284316" y="240589"/>
                </a:lnTo>
                <a:lnTo>
                  <a:pt x="262104" y="179418"/>
                </a:lnTo>
                <a:lnTo>
                  <a:pt x="119881" y="179418"/>
                </a:lnTo>
                <a:lnTo>
                  <a:pt x="150456" y="86447"/>
                </a:lnTo>
                <a:lnTo>
                  <a:pt x="228346" y="86447"/>
                </a:lnTo>
                <a:lnTo>
                  <a:pt x="196957" y="0"/>
                </a:lnTo>
                <a:close/>
              </a:path>
              <a:path w="301625" h="287655">
                <a:moveTo>
                  <a:pt x="284316" y="240589"/>
                </a:moveTo>
                <a:lnTo>
                  <a:pt x="201438" y="240589"/>
                </a:lnTo>
                <a:lnTo>
                  <a:pt x="216925" y="287478"/>
                </a:lnTo>
                <a:lnTo>
                  <a:pt x="301341" y="287478"/>
                </a:lnTo>
                <a:lnTo>
                  <a:pt x="284316" y="240589"/>
                </a:lnTo>
                <a:close/>
              </a:path>
              <a:path w="301625" h="287655">
                <a:moveTo>
                  <a:pt x="228346" y="86447"/>
                </a:moveTo>
                <a:lnTo>
                  <a:pt x="150456" y="86447"/>
                </a:lnTo>
                <a:lnTo>
                  <a:pt x="181449" y="179418"/>
                </a:lnTo>
                <a:lnTo>
                  <a:pt x="262104" y="179418"/>
                </a:lnTo>
                <a:lnTo>
                  <a:pt x="228346" y="86447"/>
                </a:lnTo>
                <a:close/>
              </a:path>
            </a:pathLst>
          </a:custGeom>
          <a:solidFill>
            <a:srgbClr val="00002E"/>
          </a:solidFill>
        </p:spPr>
        <p:txBody>
          <a:bodyPr wrap="square" lIns="0" tIns="0" rIns="0" bIns="0" rtlCol="0"/>
          <a:lstStyle/>
          <a:p>
            <a:endParaRPr/>
          </a:p>
        </p:txBody>
      </p:sp>
      <p:sp>
        <p:nvSpPr>
          <p:cNvPr id="21" name="object 21"/>
          <p:cNvSpPr/>
          <p:nvPr/>
        </p:nvSpPr>
        <p:spPr>
          <a:xfrm>
            <a:off x="527037" y="1021149"/>
            <a:ext cx="146685" cy="284480"/>
          </a:xfrm>
          <a:custGeom>
            <a:avLst/>
            <a:gdLst/>
            <a:ahLst/>
            <a:cxnLst/>
            <a:rect l="l" t="t" r="r" b="b"/>
            <a:pathLst>
              <a:path w="146684" h="284480">
                <a:moveTo>
                  <a:pt x="146672" y="0"/>
                </a:moveTo>
                <a:lnTo>
                  <a:pt x="0" y="0"/>
                </a:lnTo>
                <a:lnTo>
                  <a:pt x="0" y="15240"/>
                </a:lnTo>
                <a:lnTo>
                  <a:pt x="0" y="134620"/>
                </a:lnTo>
                <a:lnTo>
                  <a:pt x="0" y="149860"/>
                </a:lnTo>
                <a:lnTo>
                  <a:pt x="0" y="284480"/>
                </a:lnTo>
                <a:lnTo>
                  <a:pt x="18237" y="284480"/>
                </a:lnTo>
                <a:lnTo>
                  <a:pt x="18237" y="149860"/>
                </a:lnTo>
                <a:lnTo>
                  <a:pt x="130467" y="149860"/>
                </a:lnTo>
                <a:lnTo>
                  <a:pt x="130467" y="134620"/>
                </a:lnTo>
                <a:lnTo>
                  <a:pt x="18237" y="134620"/>
                </a:lnTo>
                <a:lnTo>
                  <a:pt x="18237" y="15240"/>
                </a:lnTo>
                <a:lnTo>
                  <a:pt x="146672" y="15240"/>
                </a:lnTo>
                <a:lnTo>
                  <a:pt x="146672" y="0"/>
                </a:lnTo>
                <a:close/>
              </a:path>
            </a:pathLst>
          </a:custGeom>
          <a:solidFill>
            <a:srgbClr val="00002E"/>
          </a:solidFill>
        </p:spPr>
        <p:txBody>
          <a:bodyPr wrap="square" lIns="0" tIns="0" rIns="0" bIns="0" rtlCol="0"/>
          <a:lstStyle/>
          <a:p>
            <a:endParaRPr/>
          </a:p>
        </p:txBody>
      </p:sp>
      <p:sp>
        <p:nvSpPr>
          <p:cNvPr id="22" name="object 22"/>
          <p:cNvSpPr/>
          <p:nvPr/>
        </p:nvSpPr>
        <p:spPr>
          <a:xfrm>
            <a:off x="721880" y="1021149"/>
            <a:ext cx="435609" cy="284480"/>
          </a:xfrm>
          <a:custGeom>
            <a:avLst/>
            <a:gdLst/>
            <a:ahLst/>
            <a:cxnLst/>
            <a:rect l="l" t="t" r="r" b="b"/>
            <a:pathLst>
              <a:path w="435609" h="284480">
                <a:moveTo>
                  <a:pt x="175437" y="284416"/>
                </a:moveTo>
                <a:lnTo>
                  <a:pt x="101866" y="163271"/>
                </a:lnTo>
                <a:lnTo>
                  <a:pt x="100888" y="161658"/>
                </a:lnTo>
                <a:lnTo>
                  <a:pt x="132499" y="152196"/>
                </a:lnTo>
                <a:lnTo>
                  <a:pt x="138125" y="147878"/>
                </a:lnTo>
                <a:lnTo>
                  <a:pt x="155028" y="134912"/>
                </a:lnTo>
                <a:lnTo>
                  <a:pt x="168516" y="110947"/>
                </a:lnTo>
                <a:lnTo>
                  <a:pt x="172999" y="81432"/>
                </a:lnTo>
                <a:lnTo>
                  <a:pt x="167424" y="48882"/>
                </a:lnTo>
                <a:lnTo>
                  <a:pt x="153962" y="28714"/>
                </a:lnTo>
                <a:lnTo>
                  <a:pt x="153962" y="81432"/>
                </a:lnTo>
                <a:lnTo>
                  <a:pt x="149606" y="107873"/>
                </a:lnTo>
                <a:lnTo>
                  <a:pt x="136080" y="128930"/>
                </a:lnTo>
                <a:lnTo>
                  <a:pt x="112763" y="142849"/>
                </a:lnTo>
                <a:lnTo>
                  <a:pt x="79006" y="147878"/>
                </a:lnTo>
                <a:lnTo>
                  <a:pt x="18237" y="147878"/>
                </a:lnTo>
                <a:lnTo>
                  <a:pt x="18237" y="16205"/>
                </a:lnTo>
                <a:lnTo>
                  <a:pt x="78193" y="16205"/>
                </a:lnTo>
                <a:lnTo>
                  <a:pt x="113118" y="20751"/>
                </a:lnTo>
                <a:lnTo>
                  <a:pt x="136601" y="33782"/>
                </a:lnTo>
                <a:lnTo>
                  <a:pt x="149821" y="54317"/>
                </a:lnTo>
                <a:lnTo>
                  <a:pt x="153962" y="81432"/>
                </a:lnTo>
                <a:lnTo>
                  <a:pt x="153962" y="28714"/>
                </a:lnTo>
                <a:lnTo>
                  <a:pt x="150215" y="23088"/>
                </a:lnTo>
                <a:lnTo>
                  <a:pt x="138252" y="16205"/>
                </a:lnTo>
                <a:lnTo>
                  <a:pt x="120700" y="6108"/>
                </a:lnTo>
                <a:lnTo>
                  <a:pt x="78193" y="0"/>
                </a:lnTo>
                <a:lnTo>
                  <a:pt x="0" y="0"/>
                </a:lnTo>
                <a:lnTo>
                  <a:pt x="0" y="284416"/>
                </a:lnTo>
                <a:lnTo>
                  <a:pt x="18237" y="284416"/>
                </a:lnTo>
                <a:lnTo>
                  <a:pt x="18237" y="163271"/>
                </a:lnTo>
                <a:lnTo>
                  <a:pt x="80632" y="163271"/>
                </a:lnTo>
                <a:lnTo>
                  <a:pt x="153555" y="284416"/>
                </a:lnTo>
                <a:lnTo>
                  <a:pt x="175437" y="284416"/>
                </a:lnTo>
                <a:close/>
              </a:path>
              <a:path w="435609" h="284480">
                <a:moveTo>
                  <a:pt x="435508" y="284416"/>
                </a:moveTo>
                <a:lnTo>
                  <a:pt x="408190" y="211480"/>
                </a:lnTo>
                <a:lnTo>
                  <a:pt x="402424" y="196088"/>
                </a:lnTo>
                <a:lnTo>
                  <a:pt x="382841" y="143814"/>
                </a:lnTo>
                <a:lnTo>
                  <a:pt x="382841" y="196088"/>
                </a:lnTo>
                <a:lnTo>
                  <a:pt x="259283" y="196088"/>
                </a:lnTo>
                <a:lnTo>
                  <a:pt x="321259" y="30378"/>
                </a:lnTo>
                <a:lnTo>
                  <a:pt x="382841" y="196088"/>
                </a:lnTo>
                <a:lnTo>
                  <a:pt x="382841" y="143814"/>
                </a:lnTo>
                <a:lnTo>
                  <a:pt x="340347" y="30378"/>
                </a:lnTo>
                <a:lnTo>
                  <a:pt x="331393" y="6489"/>
                </a:lnTo>
                <a:lnTo>
                  <a:pt x="311137" y="6489"/>
                </a:lnTo>
                <a:lnTo>
                  <a:pt x="206603" y="284416"/>
                </a:lnTo>
                <a:lnTo>
                  <a:pt x="226466" y="284416"/>
                </a:lnTo>
                <a:lnTo>
                  <a:pt x="253606" y="211480"/>
                </a:lnTo>
                <a:lnTo>
                  <a:pt x="388518" y="211480"/>
                </a:lnTo>
                <a:lnTo>
                  <a:pt x="415658" y="284416"/>
                </a:lnTo>
                <a:lnTo>
                  <a:pt x="435508" y="284416"/>
                </a:lnTo>
                <a:close/>
              </a:path>
            </a:pathLst>
          </a:custGeom>
          <a:solidFill>
            <a:srgbClr val="00002E"/>
          </a:solidFill>
        </p:spPr>
        <p:txBody>
          <a:bodyPr wrap="square" lIns="0" tIns="0" rIns="0" bIns="0" rtlCol="0"/>
          <a:lstStyle/>
          <a:p>
            <a:endParaRPr/>
          </a:p>
        </p:txBody>
      </p:sp>
      <p:sp>
        <p:nvSpPr>
          <p:cNvPr id="23" name="object 23"/>
          <p:cNvSpPr/>
          <p:nvPr/>
        </p:nvSpPr>
        <p:spPr>
          <a:xfrm>
            <a:off x="1203150" y="1021544"/>
            <a:ext cx="203835" cy="284480"/>
          </a:xfrm>
          <a:custGeom>
            <a:avLst/>
            <a:gdLst/>
            <a:ahLst/>
            <a:cxnLst/>
            <a:rect l="l" t="t" r="r" b="b"/>
            <a:pathLst>
              <a:path w="203834" h="284480">
                <a:moveTo>
                  <a:pt x="203386" y="0"/>
                </a:moveTo>
                <a:lnTo>
                  <a:pt x="185156" y="0"/>
                </a:lnTo>
                <a:lnTo>
                  <a:pt x="185156" y="253625"/>
                </a:lnTo>
                <a:lnTo>
                  <a:pt x="18229" y="0"/>
                </a:lnTo>
                <a:lnTo>
                  <a:pt x="0" y="0"/>
                </a:lnTo>
                <a:lnTo>
                  <a:pt x="0" y="284012"/>
                </a:lnTo>
                <a:lnTo>
                  <a:pt x="18229" y="284012"/>
                </a:lnTo>
                <a:lnTo>
                  <a:pt x="18229" y="29580"/>
                </a:lnTo>
                <a:lnTo>
                  <a:pt x="185156" y="284012"/>
                </a:lnTo>
                <a:lnTo>
                  <a:pt x="203386" y="284012"/>
                </a:lnTo>
                <a:lnTo>
                  <a:pt x="203386" y="0"/>
                </a:lnTo>
                <a:close/>
              </a:path>
            </a:pathLst>
          </a:custGeom>
          <a:solidFill>
            <a:srgbClr val="00002E"/>
          </a:solidFill>
        </p:spPr>
        <p:txBody>
          <a:bodyPr wrap="square" lIns="0" tIns="0" rIns="0" bIns="0" rtlCol="0"/>
          <a:lstStyle/>
          <a:p>
            <a:endParaRPr/>
          </a:p>
        </p:txBody>
      </p:sp>
      <p:sp>
        <p:nvSpPr>
          <p:cNvPr id="3" name="Espace réservé du pied de page 2">
            <a:extLst>
              <a:ext uri="{FF2B5EF4-FFF2-40B4-BE49-F238E27FC236}">
                <a16:creationId xmlns:a16="http://schemas.microsoft.com/office/drawing/2014/main" id="{4C2F2B60-638B-F685-B5E9-2BC6848EF84C}"/>
              </a:ext>
            </a:extLst>
          </p:cNvPr>
          <p:cNvSpPr>
            <a:spLocks noGrp="1"/>
          </p:cNvSpPr>
          <p:nvPr>
            <p:ph type="ftr" sz="quarter" idx="5"/>
          </p:nvPr>
        </p:nvSpPr>
        <p:spPr/>
        <p:txBody>
          <a:bodyPr/>
          <a:lstStyle/>
          <a:p>
            <a:pPr marL="12700">
              <a:lnSpc>
                <a:spcPct val="100000"/>
              </a:lnSpc>
              <a:spcBef>
                <a:spcPts val="395"/>
              </a:spcBef>
            </a:pPr>
            <a:endParaRPr lang="fr-FR" sz="1600" dirty="0">
              <a:latin typeface="Poppins"/>
              <a:cs typeface="Poppins"/>
            </a:endParaRPr>
          </a:p>
        </p:txBody>
      </p:sp>
      <p:sp>
        <p:nvSpPr>
          <p:cNvPr id="25" name="object 25"/>
          <p:cNvSpPr txBox="1">
            <a:spLocks noGrp="1"/>
          </p:cNvSpPr>
          <p:nvPr>
            <p:ph type="sldNum" sz="quarter" idx="7"/>
          </p:nvPr>
        </p:nvSpPr>
        <p:spPr>
          <a:xfrm>
            <a:off x="19042541" y="10293239"/>
            <a:ext cx="464819" cy="435376"/>
          </a:xfrm>
          <a:prstGeom prst="rect">
            <a:avLst/>
          </a:prstGeom>
        </p:spPr>
        <p:txBody>
          <a:bodyPr vert="horz" wrap="square" lIns="0" tIns="50165" rIns="0" bIns="0" rtlCol="0">
            <a:spAutoFit/>
          </a:bodyPr>
          <a:lstStyle/>
          <a:p>
            <a:pPr marL="38100">
              <a:lnSpc>
                <a:spcPct val="100000"/>
              </a:lnSpc>
              <a:spcBef>
                <a:spcPts val="395"/>
              </a:spcBef>
            </a:pPr>
            <a:fld id="{81D60167-4931-47E6-BA6A-407CBD079E47}" type="slidenum">
              <a:rPr spc="-5" dirty="0">
                <a:solidFill>
                  <a:schemeClr val="bg1"/>
                </a:solidFill>
              </a:rPr>
              <a:t>17</a:t>
            </a:fld>
            <a:endParaRPr spc="-5" dirty="0">
              <a:solidFill>
                <a:schemeClr val="bg1"/>
              </a:solidFill>
            </a:endParaRPr>
          </a:p>
        </p:txBody>
      </p:sp>
      <p:sp>
        <p:nvSpPr>
          <p:cNvPr id="2" name="object 24">
            <a:extLst>
              <a:ext uri="{FF2B5EF4-FFF2-40B4-BE49-F238E27FC236}">
                <a16:creationId xmlns:a16="http://schemas.microsoft.com/office/drawing/2014/main" id="{2816E46D-9882-31FC-01AC-D574F3FC7988}"/>
              </a:ext>
            </a:extLst>
          </p:cNvPr>
          <p:cNvSpPr txBox="1">
            <a:spLocks/>
          </p:cNvSpPr>
          <p:nvPr/>
        </p:nvSpPr>
        <p:spPr>
          <a:xfrm>
            <a:off x="19042541" y="10337166"/>
            <a:ext cx="464819" cy="575309"/>
          </a:xfrm>
          <a:prstGeom prst="rect">
            <a:avLst/>
          </a:prstGeom>
        </p:spPr>
        <p:txBody>
          <a:bodyPr vert="horz" wrap="square" lIns="0" tIns="50165" rIns="0" bIns="0" rtlCol="0">
            <a:spAutoFit/>
          </a:bodyPr>
          <a:lstStyle>
            <a:defPPr>
              <a:defRPr lang="fr-FR"/>
            </a:defPPr>
            <a:lvl1pPr marL="0" algn="l" defTabSz="914400" rtl="0" eaLnBrk="1" latinLnBrk="0" hangingPunct="1">
              <a:defRPr sz="2500" b="1" i="0" kern="1200">
                <a:solidFill>
                  <a:srgbClr val="00002E"/>
                </a:solidFill>
                <a:latin typeface="Poppins-ExtraBold"/>
                <a:ea typeface="+mn-ea"/>
                <a:cs typeface="Poppins-Extra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395"/>
              </a:spcBef>
            </a:pPr>
            <a:fld id="{81D60167-4931-47E6-BA6A-407CBD079E47}" type="slidenum">
              <a:rPr lang="fr-FR" spc="-5" smtClean="0"/>
              <a:pPr marL="38100">
                <a:spcBef>
                  <a:spcPts val="395"/>
                </a:spcBef>
              </a:pPr>
              <a:t>17</a:t>
            </a:fld>
            <a:endParaRPr lang="fr-FR" spc="-5" dirty="0"/>
          </a:p>
        </p:txBody>
      </p:sp>
      <p:graphicFrame>
        <p:nvGraphicFramePr>
          <p:cNvPr id="4" name="Tableau 3">
            <a:extLst>
              <a:ext uri="{FF2B5EF4-FFF2-40B4-BE49-F238E27FC236}">
                <a16:creationId xmlns:a16="http://schemas.microsoft.com/office/drawing/2014/main" id="{D18D40C8-4696-B96F-5FDE-0875FAC07186}"/>
              </a:ext>
            </a:extLst>
          </p:cNvPr>
          <p:cNvGraphicFramePr>
            <a:graphicFrameLocks noGrp="1"/>
          </p:cNvGraphicFramePr>
          <p:nvPr>
            <p:extLst>
              <p:ext uri="{D42A27DB-BD31-4B8C-83A1-F6EECF244321}">
                <p14:modId xmlns:p14="http://schemas.microsoft.com/office/powerpoint/2010/main" val="3777852287"/>
              </p:ext>
            </p:extLst>
          </p:nvPr>
        </p:nvGraphicFramePr>
        <p:xfrm>
          <a:off x="500550" y="1950375"/>
          <a:ext cx="18582336" cy="6720678"/>
        </p:xfrm>
        <a:graphic>
          <a:graphicData uri="http://schemas.openxmlformats.org/drawingml/2006/table">
            <a:tbl>
              <a:tblPr/>
              <a:tblGrid>
                <a:gridCol w="5050397">
                  <a:extLst>
                    <a:ext uri="{9D8B030D-6E8A-4147-A177-3AD203B41FA5}">
                      <a16:colId xmlns:a16="http://schemas.microsoft.com/office/drawing/2014/main" val="375864581"/>
                    </a:ext>
                  </a:extLst>
                </a:gridCol>
                <a:gridCol w="3528609">
                  <a:extLst>
                    <a:ext uri="{9D8B030D-6E8A-4147-A177-3AD203B41FA5}">
                      <a16:colId xmlns:a16="http://schemas.microsoft.com/office/drawing/2014/main" val="3484724447"/>
                    </a:ext>
                  </a:extLst>
                </a:gridCol>
                <a:gridCol w="5050397">
                  <a:extLst>
                    <a:ext uri="{9D8B030D-6E8A-4147-A177-3AD203B41FA5}">
                      <a16:colId xmlns:a16="http://schemas.microsoft.com/office/drawing/2014/main" val="717689262"/>
                    </a:ext>
                  </a:extLst>
                </a:gridCol>
                <a:gridCol w="4952933">
                  <a:extLst>
                    <a:ext uri="{9D8B030D-6E8A-4147-A177-3AD203B41FA5}">
                      <a16:colId xmlns:a16="http://schemas.microsoft.com/office/drawing/2014/main" val="1514913995"/>
                    </a:ext>
                  </a:extLst>
                </a:gridCol>
              </a:tblGrid>
              <a:tr h="422575">
                <a:tc rowSpan="2">
                  <a:txBody>
                    <a:bodyPr/>
                    <a:lstStyle/>
                    <a:p>
                      <a:pPr algn="just">
                        <a:spcBef>
                          <a:spcPts val="0"/>
                        </a:spcBef>
                        <a:spcAft>
                          <a:spcPts val="0"/>
                        </a:spcAft>
                      </a:pPr>
                      <a:r>
                        <a:rPr lang="fr-FR" sz="3200" b="1" dirty="0">
                          <a:solidFill>
                            <a:schemeClr val="tx1"/>
                          </a:solidFill>
                          <a:latin typeface="+mn-lt"/>
                          <a:ea typeface="+mn-ea"/>
                          <a:cs typeface="+mn-cs"/>
                        </a:rPr>
                        <a:t>Thématique</a:t>
                      </a:r>
                    </a:p>
                  </a:txBody>
                  <a:tcPr marL="63500" marR="63500" marT="0" marB="0" anchor="ctr">
                    <a:lnL w="12700" cap="flat" cmpd="sng" algn="ctr">
                      <a:solidFill>
                        <a:srgbClr val="B4C6E7"/>
                      </a:solidFill>
                      <a:prstDash val="solid"/>
                      <a:round/>
                      <a:headEnd type="none" w="med" len="med"/>
                      <a:tailEnd type="none" w="med" len="med"/>
                    </a:lnL>
                    <a:lnR w="9512" cap="flat" cmpd="sng" algn="ctr">
                      <a:solidFill>
                        <a:srgbClr val="000000"/>
                      </a:solidFill>
                      <a:prstDash val="solid"/>
                      <a:round/>
                      <a:headEnd type="none" w="med" len="med"/>
                      <a:tailEnd type="none" w="med" len="med"/>
                    </a:lnR>
                    <a:lnT w="12700" cap="flat" cmpd="sng" algn="ctr">
                      <a:solidFill>
                        <a:srgbClr val="B4C6E7"/>
                      </a:solidFill>
                      <a:prstDash val="solid"/>
                      <a:round/>
                      <a:headEnd type="none" w="med" len="med"/>
                      <a:tailEnd type="none" w="med" len="med"/>
                    </a:lnT>
                    <a:lnB w="9512" cap="flat" cmpd="sng" algn="ctr">
                      <a:solidFill>
                        <a:srgbClr val="000000"/>
                      </a:solidFill>
                      <a:prstDash val="solid"/>
                      <a:round/>
                      <a:headEnd type="none" w="med" len="med"/>
                      <a:tailEnd type="none" w="med" len="med"/>
                    </a:lnB>
                  </a:tcPr>
                </a:tc>
                <a:tc rowSpan="2">
                  <a:txBody>
                    <a:bodyPr/>
                    <a:lstStyle/>
                    <a:p>
                      <a:pPr algn="just">
                        <a:spcBef>
                          <a:spcPts val="0"/>
                        </a:spcBef>
                        <a:spcAft>
                          <a:spcPts val="0"/>
                        </a:spcAft>
                      </a:pPr>
                      <a:r>
                        <a:rPr lang="fr-FR" sz="3200" b="1" dirty="0">
                          <a:solidFill>
                            <a:schemeClr val="tx1"/>
                          </a:solidFill>
                          <a:latin typeface="+mn-lt"/>
                          <a:ea typeface="+mn-ea"/>
                          <a:cs typeface="+mn-cs"/>
                        </a:rPr>
                        <a:t>Exemples de technologies utilisées</a:t>
                      </a:r>
                    </a:p>
                  </a:txBody>
                  <a:tcPr marL="63500" marR="63500" marT="0" marB="0" anchor="ctr">
                    <a:lnL w="9512" cap="flat" cmpd="sng" algn="ctr">
                      <a:solidFill>
                        <a:srgbClr val="000000"/>
                      </a:solidFill>
                      <a:prstDash val="solid"/>
                      <a:round/>
                      <a:headEnd type="none" w="med" len="med"/>
                      <a:tailEnd type="none" w="med" len="med"/>
                    </a:lnL>
                    <a:lnR w="9512" cap="flat" cmpd="sng" algn="ctr">
                      <a:solidFill>
                        <a:srgbClr val="000000"/>
                      </a:solidFill>
                      <a:prstDash val="solid"/>
                      <a:round/>
                      <a:headEnd type="none" w="med" len="med"/>
                      <a:tailEnd type="none" w="med" len="med"/>
                    </a:lnR>
                    <a:lnT w="12700" cap="flat" cmpd="sng" algn="ctr">
                      <a:solidFill>
                        <a:srgbClr val="B4C6E7"/>
                      </a:solidFill>
                      <a:prstDash val="solid"/>
                      <a:round/>
                      <a:headEnd type="none" w="med" len="med"/>
                      <a:tailEnd type="none" w="med" len="med"/>
                    </a:lnT>
                    <a:lnB w="9512" cap="flat" cmpd="sng" algn="ctr">
                      <a:solidFill>
                        <a:srgbClr val="000000"/>
                      </a:solidFill>
                      <a:prstDash val="solid"/>
                      <a:round/>
                      <a:headEnd type="none" w="med" len="med"/>
                      <a:tailEnd type="none" w="med" len="med"/>
                    </a:lnB>
                  </a:tcPr>
                </a:tc>
                <a:tc gridSpan="2">
                  <a:txBody>
                    <a:bodyPr/>
                    <a:lstStyle/>
                    <a:p>
                      <a:pPr algn="ctr">
                        <a:spcBef>
                          <a:spcPts val="0"/>
                        </a:spcBef>
                        <a:spcAft>
                          <a:spcPts val="0"/>
                        </a:spcAft>
                      </a:pPr>
                      <a:r>
                        <a:rPr lang="fr-FR" sz="3600" b="1" dirty="0">
                          <a:solidFill>
                            <a:schemeClr val="tx1"/>
                          </a:solidFill>
                          <a:latin typeface="+mn-lt"/>
                          <a:ea typeface="+mn-ea"/>
                          <a:cs typeface="+mn-cs"/>
                        </a:rPr>
                        <a:t>Utilisation de </a:t>
                      </a:r>
                      <a:r>
                        <a:rPr lang="fr-FR" sz="3600" b="1" dirty="0" err="1">
                          <a:solidFill>
                            <a:schemeClr val="tx1"/>
                          </a:solidFill>
                          <a:latin typeface="+mn-lt"/>
                          <a:ea typeface="+mn-ea"/>
                          <a:cs typeface="+mn-cs"/>
                        </a:rPr>
                        <a:t>ChatGPT</a:t>
                      </a:r>
                      <a:endParaRPr lang="fr-FR" sz="3600" b="1" dirty="0">
                        <a:solidFill>
                          <a:schemeClr val="tx1"/>
                        </a:solidFill>
                        <a:latin typeface="+mn-lt"/>
                        <a:ea typeface="+mn-ea"/>
                        <a:cs typeface="+mn-cs"/>
                      </a:endParaRPr>
                    </a:p>
                  </a:txBody>
                  <a:tcPr marL="63500" marR="63500" marT="0" marB="0" anchor="ctr">
                    <a:lnL w="9512" cap="flat" cmpd="sng" algn="ctr">
                      <a:solidFill>
                        <a:srgbClr val="000000"/>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9512"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3270887942"/>
                  </a:ext>
                </a:extLst>
              </a:tr>
              <a:tr h="704292">
                <a:tc vMerge="1">
                  <a:txBody>
                    <a:bodyPr/>
                    <a:lstStyle/>
                    <a:p>
                      <a:endParaRPr lang="fr-FR"/>
                    </a:p>
                  </a:txBody>
                  <a:tcPr/>
                </a:tc>
                <a:tc vMerge="1">
                  <a:txBody>
                    <a:bodyPr/>
                    <a:lstStyle/>
                    <a:p>
                      <a:endParaRPr lang="fr-FR"/>
                    </a:p>
                  </a:txBody>
                  <a:tcPr/>
                </a:tc>
                <a:tc>
                  <a:txBody>
                    <a:bodyPr/>
                    <a:lstStyle/>
                    <a:p>
                      <a:pPr algn="ctr">
                        <a:spcBef>
                          <a:spcPts val="0"/>
                        </a:spcBef>
                        <a:spcAft>
                          <a:spcPts val="0"/>
                        </a:spcAft>
                      </a:pPr>
                      <a:r>
                        <a:rPr lang="fr-FR" sz="3200" b="1" dirty="0">
                          <a:solidFill>
                            <a:schemeClr val="tx1"/>
                          </a:solidFill>
                          <a:latin typeface="+mn-lt"/>
                          <a:ea typeface="+mn-ea"/>
                          <a:cs typeface="+mn-cs"/>
                        </a:rPr>
                        <a:t>Avantages</a:t>
                      </a:r>
                    </a:p>
                  </a:txBody>
                  <a:tcPr marL="63500" marR="63500" marT="0" marB="0" anchor="ctr">
                    <a:lnL w="9512" cap="flat" cmpd="sng" algn="ctr">
                      <a:solidFill>
                        <a:srgbClr val="000000"/>
                      </a:solidFill>
                      <a:prstDash val="solid"/>
                      <a:round/>
                      <a:headEnd type="none" w="med" len="med"/>
                      <a:tailEnd type="none" w="med" len="med"/>
                    </a:lnL>
                    <a:lnR w="9512" cap="flat" cmpd="sng" algn="ctr">
                      <a:solidFill>
                        <a:srgbClr val="000000"/>
                      </a:solidFill>
                      <a:prstDash val="solid"/>
                      <a:round/>
                      <a:headEnd type="none" w="med" len="med"/>
                      <a:tailEnd type="none" w="med" len="med"/>
                    </a:lnR>
                    <a:lnT w="9512" cap="flat" cmpd="sng" algn="ctr">
                      <a:solidFill>
                        <a:srgbClr val="000000"/>
                      </a:solidFill>
                      <a:prstDash val="solid"/>
                      <a:round/>
                      <a:headEnd type="none" w="med" len="med"/>
                      <a:tailEnd type="none" w="med" len="med"/>
                    </a:lnT>
                    <a:lnB w="9512" cap="flat" cmpd="sng" algn="ctr">
                      <a:solidFill>
                        <a:srgbClr val="000000"/>
                      </a:solidFill>
                      <a:prstDash val="solid"/>
                      <a:round/>
                      <a:headEnd type="none" w="med" len="med"/>
                      <a:tailEnd type="none" w="med" len="med"/>
                    </a:lnB>
                    <a:solidFill>
                      <a:srgbClr val="FFFFFF"/>
                    </a:solidFill>
                  </a:tcPr>
                </a:tc>
                <a:tc>
                  <a:txBody>
                    <a:bodyPr/>
                    <a:lstStyle/>
                    <a:p>
                      <a:pPr algn="ctr">
                        <a:spcBef>
                          <a:spcPts val="0"/>
                        </a:spcBef>
                        <a:spcAft>
                          <a:spcPts val="0"/>
                        </a:spcAft>
                      </a:pPr>
                      <a:r>
                        <a:rPr lang="fr-FR" sz="3200" b="1" dirty="0">
                          <a:solidFill>
                            <a:schemeClr val="tx1"/>
                          </a:solidFill>
                          <a:latin typeface="+mn-lt"/>
                          <a:ea typeface="+mn-ea"/>
                          <a:cs typeface="+mn-cs"/>
                        </a:rPr>
                        <a:t>Inconvénients</a:t>
                      </a:r>
                    </a:p>
                  </a:txBody>
                  <a:tcPr marL="63500" marR="63500" marT="0" marB="0" anchor="ctr">
                    <a:lnL w="9512" cap="flat" cmpd="sng" algn="ctr">
                      <a:solidFill>
                        <a:srgbClr val="000000"/>
                      </a:solidFill>
                      <a:prstDash val="solid"/>
                      <a:round/>
                      <a:headEnd type="none" w="med" len="med"/>
                      <a:tailEnd type="none" w="med" len="med"/>
                    </a:lnL>
                    <a:lnR w="12700" cap="flat" cmpd="sng" algn="ctr">
                      <a:solidFill>
                        <a:srgbClr val="B4C6E7"/>
                      </a:solidFill>
                      <a:prstDash val="solid"/>
                      <a:round/>
                      <a:headEnd type="none" w="med" len="med"/>
                      <a:tailEnd type="none" w="med" len="med"/>
                    </a:lnR>
                    <a:lnT w="9512" cap="flat" cmpd="sng" algn="ctr">
                      <a:solidFill>
                        <a:srgbClr val="000000"/>
                      </a:solidFill>
                      <a:prstDash val="solid"/>
                      <a:round/>
                      <a:headEnd type="none" w="med" len="med"/>
                      <a:tailEnd type="none" w="med" len="med"/>
                    </a:lnT>
                    <a:lnB w="9512"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71629840"/>
                  </a:ext>
                </a:extLst>
              </a:tr>
              <a:tr h="5257638">
                <a:tc>
                  <a:txBody>
                    <a:bodyPr/>
                    <a:lstStyle/>
                    <a:p>
                      <a:pPr algn="just">
                        <a:spcBef>
                          <a:spcPts val="0"/>
                        </a:spcBef>
                        <a:spcAft>
                          <a:spcPts val="0"/>
                        </a:spcAft>
                      </a:pPr>
                      <a:r>
                        <a:rPr lang="fr-FR" sz="3200" dirty="0">
                          <a:solidFill>
                            <a:schemeClr val="accent6">
                              <a:lumMod val="50000"/>
                            </a:schemeClr>
                          </a:solidFill>
                          <a:latin typeface="+mn-lt"/>
                          <a:ea typeface="+mn-ea"/>
                          <a:cs typeface="+mn-cs"/>
                        </a:rPr>
                        <a:t>Recrutement</a:t>
                      </a:r>
                      <a:r>
                        <a:rPr lang="fr-FR" sz="3200" dirty="0">
                          <a:solidFill>
                            <a:schemeClr val="tx1"/>
                          </a:solidFill>
                          <a:latin typeface="+mn-lt"/>
                          <a:ea typeface="+mn-ea"/>
                          <a:cs typeface="+mn-cs"/>
                        </a:rPr>
                        <a:t>*</a:t>
                      </a:r>
                    </a:p>
                  </a:txBody>
                  <a:tcPr marL="63500" marR="63500" marT="0" marB="0" anchor="ctr">
                    <a:lnL w="12700" cap="flat" cmpd="sng" algn="ctr">
                      <a:solidFill>
                        <a:srgbClr val="B4C6E7"/>
                      </a:solidFill>
                      <a:prstDash val="solid"/>
                      <a:round/>
                      <a:headEnd type="none" w="med" len="med"/>
                      <a:tailEnd type="none" w="med" len="med"/>
                    </a:lnL>
                    <a:lnR w="9512" cap="flat" cmpd="sng" algn="ctr">
                      <a:solidFill>
                        <a:srgbClr val="000000"/>
                      </a:solidFill>
                      <a:prstDash val="solid"/>
                      <a:round/>
                      <a:headEnd type="none" w="med" len="med"/>
                      <a:tailEnd type="none" w="med" len="med"/>
                    </a:lnR>
                    <a:lnT w="9512" cap="flat" cmpd="sng" algn="ctr">
                      <a:solidFill>
                        <a:srgbClr val="000000"/>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FFFFFF"/>
                    </a:solidFill>
                  </a:tcPr>
                </a:tc>
                <a:tc>
                  <a:txBody>
                    <a:bodyPr/>
                    <a:lstStyle/>
                    <a:p>
                      <a:pPr algn="just">
                        <a:spcBef>
                          <a:spcPts val="0"/>
                        </a:spcBef>
                        <a:spcAft>
                          <a:spcPts val="1200"/>
                        </a:spcAft>
                      </a:pPr>
                      <a:r>
                        <a:rPr lang="fr-FR" sz="3200" dirty="0">
                          <a:solidFill>
                            <a:schemeClr val="tx1"/>
                          </a:solidFill>
                          <a:latin typeface="+mn-lt"/>
                          <a:ea typeface="+mn-ea"/>
                          <a:cs typeface="+mn-cs"/>
                        </a:rPr>
                        <a:t>Analyse automatisée des CV, </a:t>
                      </a:r>
                      <a:r>
                        <a:rPr lang="fr-FR" sz="3200" dirty="0" err="1">
                          <a:solidFill>
                            <a:schemeClr val="tx1"/>
                          </a:solidFill>
                          <a:latin typeface="+mn-lt"/>
                          <a:ea typeface="+mn-ea"/>
                          <a:cs typeface="+mn-cs"/>
                        </a:rPr>
                        <a:t>chatbots</a:t>
                      </a:r>
                      <a:r>
                        <a:rPr lang="fr-FR" sz="3200" dirty="0">
                          <a:solidFill>
                            <a:schemeClr val="tx1"/>
                          </a:solidFill>
                          <a:latin typeface="+mn-lt"/>
                          <a:ea typeface="+mn-ea"/>
                          <a:cs typeface="+mn-cs"/>
                        </a:rPr>
                        <a:t> pour les entretiens initiaux,</a:t>
                      </a:r>
                    </a:p>
                    <a:p>
                      <a:pPr algn="just">
                        <a:spcBef>
                          <a:spcPts val="0"/>
                        </a:spcBef>
                        <a:spcAft>
                          <a:spcPts val="1200"/>
                        </a:spcAft>
                      </a:pPr>
                      <a:endParaRPr lang="fr-FR" sz="3200" dirty="0">
                        <a:solidFill>
                          <a:schemeClr val="tx1"/>
                        </a:solidFill>
                        <a:latin typeface="+mn-lt"/>
                        <a:ea typeface="+mn-ea"/>
                        <a:cs typeface="+mn-cs"/>
                      </a:endParaRPr>
                    </a:p>
                    <a:p>
                      <a:pPr algn="just">
                        <a:spcBef>
                          <a:spcPts val="1200"/>
                        </a:spcBef>
                        <a:spcAft>
                          <a:spcPts val="0"/>
                        </a:spcAft>
                      </a:pPr>
                      <a:r>
                        <a:rPr lang="fr-FR" sz="3200" dirty="0">
                          <a:solidFill>
                            <a:schemeClr val="tx1"/>
                          </a:solidFill>
                          <a:latin typeface="+mn-lt"/>
                          <a:ea typeface="+mn-ea"/>
                          <a:cs typeface="+mn-cs"/>
                        </a:rPr>
                        <a:t>Filtrage des candidats basé sur l'IA.</a:t>
                      </a:r>
                    </a:p>
                  </a:txBody>
                  <a:tcPr marL="63500" marR="63500" marT="0" marB="0" anchor="ctr">
                    <a:lnL w="9512" cap="flat" cmpd="sng" algn="ctr">
                      <a:solidFill>
                        <a:srgbClr val="000000"/>
                      </a:solidFill>
                      <a:prstDash val="solid"/>
                      <a:round/>
                      <a:headEnd type="none" w="med" len="med"/>
                      <a:tailEnd type="none" w="med" len="med"/>
                    </a:lnL>
                    <a:lnR w="9512" cap="flat" cmpd="sng" algn="ctr">
                      <a:solidFill>
                        <a:srgbClr val="000000"/>
                      </a:solidFill>
                      <a:prstDash val="solid"/>
                      <a:round/>
                      <a:headEnd type="none" w="med" len="med"/>
                      <a:tailEnd type="none" w="med" len="med"/>
                    </a:lnR>
                    <a:lnT w="9512" cap="flat" cmpd="sng" algn="ctr">
                      <a:solidFill>
                        <a:srgbClr val="000000"/>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FFFFFF"/>
                    </a:solidFill>
                  </a:tcPr>
                </a:tc>
                <a:tc>
                  <a:txBody>
                    <a:bodyPr/>
                    <a:lstStyle/>
                    <a:p>
                      <a:pPr algn="just">
                        <a:spcBef>
                          <a:spcPts val="0"/>
                        </a:spcBef>
                        <a:spcAft>
                          <a:spcPts val="0"/>
                        </a:spcAft>
                      </a:pPr>
                      <a:r>
                        <a:rPr lang="fr-FR" sz="3200" dirty="0">
                          <a:solidFill>
                            <a:schemeClr val="tx1"/>
                          </a:solidFill>
                          <a:latin typeface="+mn-lt"/>
                          <a:ea typeface="+mn-ea"/>
                          <a:cs typeface="+mn-cs"/>
                        </a:rPr>
                        <a:t>Automatiser certaines tâches du processus de recrutement, telles que le tri des CV et les entretiens initiaux, ce qui permet de gagner du temps et d'identifier les candidats les plus pertinents plus rapidement.</a:t>
                      </a:r>
                    </a:p>
                  </a:txBody>
                  <a:tcPr marL="63500" marR="63500" marT="0" marB="0" anchor="ctr">
                    <a:lnL w="9512" cap="flat" cmpd="sng" algn="ctr">
                      <a:solidFill>
                        <a:srgbClr val="000000"/>
                      </a:solidFill>
                      <a:prstDash val="solid"/>
                      <a:round/>
                      <a:headEnd type="none" w="med" len="med"/>
                      <a:tailEnd type="none" w="med" len="med"/>
                    </a:lnL>
                    <a:lnR w="9512" cap="flat" cmpd="sng" algn="ctr">
                      <a:solidFill>
                        <a:srgbClr val="000000"/>
                      </a:solidFill>
                      <a:prstDash val="solid"/>
                      <a:round/>
                      <a:headEnd type="none" w="med" len="med"/>
                      <a:tailEnd type="none" w="med" len="med"/>
                    </a:lnR>
                    <a:lnT w="9512" cap="flat" cmpd="sng" algn="ctr">
                      <a:solidFill>
                        <a:srgbClr val="000000"/>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FFFFFF"/>
                    </a:solidFill>
                  </a:tcPr>
                </a:tc>
                <a:tc>
                  <a:txBody>
                    <a:bodyPr/>
                    <a:lstStyle/>
                    <a:p>
                      <a:pPr algn="just">
                        <a:spcBef>
                          <a:spcPts val="0"/>
                        </a:spcBef>
                        <a:spcAft>
                          <a:spcPts val="0"/>
                        </a:spcAft>
                      </a:pPr>
                      <a:r>
                        <a:rPr lang="fr-FR" sz="3200" dirty="0" err="1">
                          <a:solidFill>
                            <a:schemeClr val="tx1"/>
                          </a:solidFill>
                          <a:latin typeface="+mn-lt"/>
                          <a:ea typeface="+mn-ea"/>
                          <a:cs typeface="+mn-cs"/>
                        </a:rPr>
                        <a:t>ChatGPT</a:t>
                      </a:r>
                      <a:r>
                        <a:rPr lang="fr-FR" sz="3200" dirty="0">
                          <a:solidFill>
                            <a:schemeClr val="tx1"/>
                          </a:solidFill>
                          <a:latin typeface="+mn-lt"/>
                          <a:ea typeface="+mn-ea"/>
                          <a:cs typeface="+mn-cs"/>
                        </a:rPr>
                        <a:t> peut introduire des biais si les modèles sont entraînés sur des données historiques qui reflètent des discriminations ou des inégalités existantes.</a:t>
                      </a:r>
                    </a:p>
                  </a:txBody>
                  <a:tcPr marL="63500" marR="63500" marT="0" marB="0" anchor="ctr">
                    <a:lnL w="9512" cap="flat" cmpd="sng" algn="ctr">
                      <a:solidFill>
                        <a:srgbClr val="000000"/>
                      </a:solidFill>
                      <a:prstDash val="solid"/>
                      <a:round/>
                      <a:headEnd type="none" w="med" len="med"/>
                      <a:tailEnd type="none" w="med" len="med"/>
                    </a:lnL>
                    <a:lnR w="12700" cap="flat" cmpd="sng" algn="ctr">
                      <a:solidFill>
                        <a:srgbClr val="B4C6E7"/>
                      </a:solidFill>
                      <a:prstDash val="solid"/>
                      <a:round/>
                      <a:headEnd type="none" w="med" len="med"/>
                      <a:tailEnd type="none" w="med" len="med"/>
                    </a:lnR>
                    <a:lnT w="9512" cap="flat" cmpd="sng" algn="ctr">
                      <a:solidFill>
                        <a:srgbClr val="000000"/>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FFFFFF"/>
                    </a:solidFill>
                  </a:tcPr>
                </a:tc>
                <a:extLst>
                  <a:ext uri="{0D108BD9-81ED-4DB2-BD59-A6C34878D82A}">
                    <a16:rowId xmlns:a16="http://schemas.microsoft.com/office/drawing/2014/main" val="1675314209"/>
                  </a:ext>
                </a:extLst>
              </a:tr>
            </a:tbl>
          </a:graphicData>
        </a:graphic>
      </p:graphicFrame>
      <p:sp>
        <p:nvSpPr>
          <p:cNvPr id="6" name="ZoneTexte 5">
            <a:extLst>
              <a:ext uri="{FF2B5EF4-FFF2-40B4-BE49-F238E27FC236}">
                <a16:creationId xmlns:a16="http://schemas.microsoft.com/office/drawing/2014/main" id="{AAF02A61-7028-9844-C0AE-6981682CFBD9}"/>
              </a:ext>
            </a:extLst>
          </p:cNvPr>
          <p:cNvSpPr txBox="1"/>
          <p:nvPr/>
        </p:nvSpPr>
        <p:spPr>
          <a:xfrm>
            <a:off x="757118" y="8671053"/>
            <a:ext cx="17143803" cy="800219"/>
          </a:xfrm>
          <a:prstGeom prst="rect">
            <a:avLst/>
          </a:prstGeom>
          <a:noFill/>
        </p:spPr>
        <p:txBody>
          <a:bodyPr wrap="square">
            <a:spAutoFit/>
          </a:bodyPr>
          <a:lstStyle/>
          <a:p>
            <a:pPr>
              <a:spcBef>
                <a:spcPts val="0"/>
              </a:spcBef>
              <a:spcAft>
                <a:spcPts val="1200"/>
              </a:spcAft>
            </a:pPr>
            <a:r>
              <a:rPr lang="fr-FR" dirty="0">
                <a:effectLst/>
              </a:rPr>
              <a:t> </a:t>
            </a:r>
          </a:p>
          <a:p>
            <a:pPr>
              <a:spcBef>
                <a:spcPts val="0"/>
              </a:spcBef>
              <a:spcAft>
                <a:spcPts val="1200"/>
              </a:spcAft>
            </a:pPr>
            <a:r>
              <a:rPr lang="fr-FR" sz="1800" dirty="0">
                <a:solidFill>
                  <a:srgbClr val="000000"/>
                </a:solidFill>
                <a:effectLst/>
                <a:latin typeface="Roboto" panose="02000000000000000000" pitchFamily="2" charset="0"/>
              </a:rPr>
              <a:t>* Il est proposé ci-dessous quelques captures d’écran d’une conversation avec </a:t>
            </a:r>
            <a:r>
              <a:rPr lang="fr-FR" sz="1800" dirty="0" err="1">
                <a:solidFill>
                  <a:srgbClr val="000000"/>
                </a:solidFill>
                <a:effectLst/>
                <a:latin typeface="Roboto" panose="02000000000000000000" pitchFamily="2" charset="0"/>
              </a:rPr>
              <a:t>ChatGPT</a:t>
            </a:r>
            <a:r>
              <a:rPr lang="fr-FR" sz="1800" dirty="0">
                <a:solidFill>
                  <a:srgbClr val="000000"/>
                </a:solidFill>
                <a:effectLst/>
                <a:latin typeface="Roboto" panose="02000000000000000000" pitchFamily="2" charset="0"/>
              </a:rPr>
              <a:t> (GPT. 3-5) pour illustrer sa capacité à répondre à un besoin RH.</a:t>
            </a:r>
            <a:endParaRPr lang="fr-FR" dirty="0">
              <a:effectLst/>
            </a:endParaRPr>
          </a:p>
        </p:txBody>
      </p:sp>
    </p:spTree>
    <p:extLst>
      <p:ext uri="{BB962C8B-B14F-4D97-AF65-F5344CB8AC3E}">
        <p14:creationId xmlns:p14="http://schemas.microsoft.com/office/powerpoint/2010/main" val="933544071"/>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2423614" y="61312"/>
            <a:ext cx="18115326" cy="1913984"/>
          </a:xfrm>
          <a:prstGeom prst="rect">
            <a:avLst/>
          </a:prstGeom>
        </p:spPr>
        <p:txBody>
          <a:bodyPr vert="horz" wrap="square" lIns="0" tIns="249554" rIns="0" bIns="0" rtlCol="0">
            <a:spAutoFit/>
          </a:bodyPr>
          <a:lstStyle/>
          <a:p>
            <a:pPr marL="12700">
              <a:lnSpc>
                <a:spcPct val="100000"/>
              </a:lnSpc>
              <a:spcBef>
                <a:spcPts val="1964"/>
              </a:spcBef>
            </a:pPr>
            <a:r>
              <a:rPr lang="fr-FR" sz="5400" b="1" spc="80" dirty="0">
                <a:solidFill>
                  <a:srgbClr val="A3002E"/>
                </a:solidFill>
                <a:latin typeface="Poppins-ExtraBold"/>
                <a:cs typeface="Poppins"/>
              </a:rPr>
              <a:t>Évaluation de l’apport de </a:t>
            </a:r>
            <a:r>
              <a:rPr lang="fr-FR" sz="5400" b="1" spc="80" dirty="0" err="1">
                <a:solidFill>
                  <a:srgbClr val="A3002E"/>
                </a:solidFill>
                <a:latin typeface="Poppins-ExtraBold"/>
                <a:cs typeface="Poppins"/>
              </a:rPr>
              <a:t>ChatGPT</a:t>
            </a:r>
            <a:r>
              <a:rPr lang="fr-FR" sz="5400" b="1" spc="80" dirty="0">
                <a:solidFill>
                  <a:srgbClr val="A3002E"/>
                </a:solidFill>
                <a:latin typeface="Poppins-ExtraBold"/>
                <a:cs typeface="Poppins"/>
              </a:rPr>
              <a:t> dans le processus de recrutement</a:t>
            </a:r>
          </a:p>
        </p:txBody>
      </p:sp>
      <p:pic>
        <p:nvPicPr>
          <p:cNvPr id="11" name="object 11"/>
          <p:cNvPicPr/>
          <p:nvPr/>
        </p:nvPicPr>
        <p:blipFill>
          <a:blip r:embed="rId3" cstate="print"/>
          <a:stretch>
            <a:fillRect/>
          </a:stretch>
        </p:blipFill>
        <p:spPr>
          <a:xfrm>
            <a:off x="18901180" y="10507662"/>
            <a:ext cx="83076" cy="83076"/>
          </a:xfrm>
          <a:prstGeom prst="rect">
            <a:avLst/>
          </a:prstGeom>
        </p:spPr>
      </p:pic>
      <p:sp>
        <p:nvSpPr>
          <p:cNvPr id="12" name="object 12"/>
          <p:cNvSpPr/>
          <p:nvPr/>
        </p:nvSpPr>
        <p:spPr>
          <a:xfrm>
            <a:off x="1462011" y="1018304"/>
            <a:ext cx="467359" cy="290195"/>
          </a:xfrm>
          <a:custGeom>
            <a:avLst/>
            <a:gdLst/>
            <a:ahLst/>
            <a:cxnLst/>
            <a:rect l="l" t="t" r="r" b="b"/>
            <a:pathLst>
              <a:path w="467360" h="290194">
                <a:moveTo>
                  <a:pt x="266179" y="86309"/>
                </a:moveTo>
                <a:lnTo>
                  <a:pt x="246532" y="50431"/>
                </a:lnTo>
                <a:lnTo>
                  <a:pt x="218109" y="23253"/>
                </a:lnTo>
                <a:lnTo>
                  <a:pt x="181114" y="6019"/>
                </a:lnTo>
                <a:lnTo>
                  <a:pt x="135724" y="0"/>
                </a:lnTo>
                <a:lnTo>
                  <a:pt x="91732" y="6921"/>
                </a:lnTo>
                <a:lnTo>
                  <a:pt x="54343" y="26581"/>
                </a:lnTo>
                <a:lnTo>
                  <a:pt x="25361" y="57327"/>
                </a:lnTo>
                <a:lnTo>
                  <a:pt x="6642" y="97497"/>
                </a:lnTo>
                <a:lnTo>
                  <a:pt x="0" y="145453"/>
                </a:lnTo>
                <a:lnTo>
                  <a:pt x="6642" y="193014"/>
                </a:lnTo>
                <a:lnTo>
                  <a:pt x="25361" y="232956"/>
                </a:lnTo>
                <a:lnTo>
                  <a:pt x="54343" y="263575"/>
                </a:lnTo>
                <a:lnTo>
                  <a:pt x="91732" y="283184"/>
                </a:lnTo>
                <a:lnTo>
                  <a:pt x="135724" y="290106"/>
                </a:lnTo>
                <a:lnTo>
                  <a:pt x="181114" y="284073"/>
                </a:lnTo>
                <a:lnTo>
                  <a:pt x="218109" y="266852"/>
                </a:lnTo>
                <a:lnTo>
                  <a:pt x="246532" y="239674"/>
                </a:lnTo>
                <a:lnTo>
                  <a:pt x="266179" y="203796"/>
                </a:lnTo>
                <a:lnTo>
                  <a:pt x="245110" y="203796"/>
                </a:lnTo>
                <a:lnTo>
                  <a:pt x="229323" y="232181"/>
                </a:lnTo>
                <a:lnTo>
                  <a:pt x="205765" y="254342"/>
                </a:lnTo>
                <a:lnTo>
                  <a:pt x="174523" y="268757"/>
                </a:lnTo>
                <a:lnTo>
                  <a:pt x="135724" y="273888"/>
                </a:lnTo>
                <a:lnTo>
                  <a:pt x="89903" y="264985"/>
                </a:lnTo>
                <a:lnTo>
                  <a:pt x="52705" y="239458"/>
                </a:lnTo>
                <a:lnTo>
                  <a:pt x="27749" y="199021"/>
                </a:lnTo>
                <a:lnTo>
                  <a:pt x="18618" y="145453"/>
                </a:lnTo>
                <a:lnTo>
                  <a:pt x="27749" y="91249"/>
                </a:lnTo>
                <a:lnTo>
                  <a:pt x="52705" y="50596"/>
                </a:lnTo>
                <a:lnTo>
                  <a:pt x="89903" y="25069"/>
                </a:lnTo>
                <a:lnTo>
                  <a:pt x="135724" y="16217"/>
                </a:lnTo>
                <a:lnTo>
                  <a:pt x="174523" y="21348"/>
                </a:lnTo>
                <a:lnTo>
                  <a:pt x="205765" y="35763"/>
                </a:lnTo>
                <a:lnTo>
                  <a:pt x="229323" y="57924"/>
                </a:lnTo>
                <a:lnTo>
                  <a:pt x="245110" y="86309"/>
                </a:lnTo>
                <a:lnTo>
                  <a:pt x="266179" y="86309"/>
                </a:lnTo>
                <a:close/>
              </a:path>
              <a:path w="467360" h="290194">
                <a:moveTo>
                  <a:pt x="467093" y="2997"/>
                </a:moveTo>
                <a:lnTo>
                  <a:pt x="323265" y="2997"/>
                </a:lnTo>
                <a:lnTo>
                  <a:pt x="323265" y="18237"/>
                </a:lnTo>
                <a:lnTo>
                  <a:pt x="323265" y="136347"/>
                </a:lnTo>
                <a:lnTo>
                  <a:pt x="323265" y="152857"/>
                </a:lnTo>
                <a:lnTo>
                  <a:pt x="323265" y="272237"/>
                </a:lnTo>
                <a:lnTo>
                  <a:pt x="323265" y="287477"/>
                </a:lnTo>
                <a:lnTo>
                  <a:pt x="467093" y="287477"/>
                </a:lnTo>
                <a:lnTo>
                  <a:pt x="467093" y="272237"/>
                </a:lnTo>
                <a:lnTo>
                  <a:pt x="341490" y="272237"/>
                </a:lnTo>
                <a:lnTo>
                  <a:pt x="341490" y="152857"/>
                </a:lnTo>
                <a:lnTo>
                  <a:pt x="454939" y="152857"/>
                </a:lnTo>
                <a:lnTo>
                  <a:pt x="454939" y="136347"/>
                </a:lnTo>
                <a:lnTo>
                  <a:pt x="341490" y="136347"/>
                </a:lnTo>
                <a:lnTo>
                  <a:pt x="341490" y="18237"/>
                </a:lnTo>
                <a:lnTo>
                  <a:pt x="467093" y="18237"/>
                </a:lnTo>
                <a:lnTo>
                  <a:pt x="467093" y="2997"/>
                </a:lnTo>
                <a:close/>
              </a:path>
            </a:pathLst>
          </a:custGeom>
          <a:solidFill>
            <a:srgbClr val="00002E"/>
          </a:solidFill>
        </p:spPr>
        <p:txBody>
          <a:bodyPr wrap="square" lIns="0" tIns="0" rIns="0" bIns="0" rtlCol="0"/>
          <a:lstStyle/>
          <a:p>
            <a:endParaRPr/>
          </a:p>
        </p:txBody>
      </p:sp>
      <p:sp>
        <p:nvSpPr>
          <p:cNvPr id="13" name="object 13"/>
          <p:cNvSpPr/>
          <p:nvPr/>
        </p:nvSpPr>
        <p:spPr>
          <a:xfrm>
            <a:off x="2351114" y="647773"/>
            <a:ext cx="0" cy="1028700"/>
          </a:xfrm>
          <a:custGeom>
            <a:avLst/>
            <a:gdLst/>
            <a:ahLst/>
            <a:cxnLst/>
            <a:rect l="l" t="t" r="r" b="b"/>
            <a:pathLst>
              <a:path h="1028700">
                <a:moveTo>
                  <a:pt x="0" y="0"/>
                </a:moveTo>
                <a:lnTo>
                  <a:pt x="0" y="1028293"/>
                </a:lnTo>
              </a:path>
            </a:pathLst>
          </a:custGeom>
          <a:ln w="41213">
            <a:solidFill>
              <a:srgbClr val="A3002E"/>
            </a:solidFill>
          </a:ln>
        </p:spPr>
        <p:txBody>
          <a:bodyPr wrap="square" lIns="0" tIns="0" rIns="0" bIns="0" rtlCol="0"/>
          <a:lstStyle/>
          <a:p>
            <a:endParaRPr/>
          </a:p>
        </p:txBody>
      </p:sp>
      <p:sp>
        <p:nvSpPr>
          <p:cNvPr id="14" name="object 14"/>
          <p:cNvSpPr/>
          <p:nvPr/>
        </p:nvSpPr>
        <p:spPr>
          <a:xfrm>
            <a:off x="528778" y="647770"/>
            <a:ext cx="257810" cy="287655"/>
          </a:xfrm>
          <a:custGeom>
            <a:avLst/>
            <a:gdLst/>
            <a:ahLst/>
            <a:cxnLst/>
            <a:rect l="l" t="t" r="r" b="b"/>
            <a:pathLst>
              <a:path w="257809" h="287655">
                <a:moveTo>
                  <a:pt x="79924" y="0"/>
                </a:moveTo>
                <a:lnTo>
                  <a:pt x="0" y="0"/>
                </a:lnTo>
                <a:lnTo>
                  <a:pt x="0" y="287478"/>
                </a:lnTo>
                <a:lnTo>
                  <a:pt x="79924" y="287478"/>
                </a:lnTo>
                <a:lnTo>
                  <a:pt x="79924" y="220810"/>
                </a:lnTo>
                <a:lnTo>
                  <a:pt x="83754" y="201843"/>
                </a:lnTo>
                <a:lnTo>
                  <a:pt x="94198" y="186352"/>
                </a:lnTo>
                <a:lnTo>
                  <a:pt x="109688" y="175908"/>
                </a:lnTo>
                <a:lnTo>
                  <a:pt x="128655" y="172078"/>
                </a:lnTo>
                <a:lnTo>
                  <a:pt x="257301" y="172078"/>
                </a:lnTo>
                <a:lnTo>
                  <a:pt x="257301" y="108059"/>
                </a:lnTo>
                <a:lnTo>
                  <a:pt x="79924" y="108059"/>
                </a:lnTo>
                <a:lnTo>
                  <a:pt x="79924" y="0"/>
                </a:lnTo>
                <a:close/>
              </a:path>
              <a:path w="257809" h="287655">
                <a:moveTo>
                  <a:pt x="257301" y="172078"/>
                </a:moveTo>
                <a:lnTo>
                  <a:pt x="128655" y="172078"/>
                </a:lnTo>
                <a:lnTo>
                  <a:pt x="147622" y="175908"/>
                </a:lnTo>
                <a:lnTo>
                  <a:pt x="163112" y="186352"/>
                </a:lnTo>
                <a:lnTo>
                  <a:pt x="173557" y="201843"/>
                </a:lnTo>
                <a:lnTo>
                  <a:pt x="177387" y="220810"/>
                </a:lnTo>
                <a:lnTo>
                  <a:pt x="177387" y="287478"/>
                </a:lnTo>
                <a:lnTo>
                  <a:pt x="257301" y="287478"/>
                </a:lnTo>
                <a:lnTo>
                  <a:pt x="257301" y="172078"/>
                </a:lnTo>
                <a:close/>
              </a:path>
              <a:path w="257809" h="287655">
                <a:moveTo>
                  <a:pt x="128650" y="89659"/>
                </a:moveTo>
                <a:lnTo>
                  <a:pt x="102984" y="94259"/>
                </a:lnTo>
                <a:lnTo>
                  <a:pt x="79924" y="108059"/>
                </a:lnTo>
                <a:lnTo>
                  <a:pt x="177376" y="108059"/>
                </a:lnTo>
                <a:lnTo>
                  <a:pt x="154316" y="94259"/>
                </a:lnTo>
                <a:lnTo>
                  <a:pt x="128650" y="89659"/>
                </a:lnTo>
                <a:close/>
              </a:path>
              <a:path w="257809" h="287655">
                <a:moveTo>
                  <a:pt x="257301" y="0"/>
                </a:moveTo>
                <a:lnTo>
                  <a:pt x="177387" y="0"/>
                </a:lnTo>
                <a:lnTo>
                  <a:pt x="177387" y="108059"/>
                </a:lnTo>
                <a:lnTo>
                  <a:pt x="257301" y="108059"/>
                </a:lnTo>
                <a:lnTo>
                  <a:pt x="257301" y="0"/>
                </a:lnTo>
                <a:close/>
              </a:path>
            </a:pathLst>
          </a:custGeom>
          <a:solidFill>
            <a:srgbClr val="00002E"/>
          </a:solidFill>
        </p:spPr>
        <p:txBody>
          <a:bodyPr wrap="square" lIns="0" tIns="0" rIns="0" bIns="0" rtlCol="0"/>
          <a:lstStyle/>
          <a:p>
            <a:endParaRPr/>
          </a:p>
        </p:txBody>
      </p:sp>
      <p:sp>
        <p:nvSpPr>
          <p:cNvPr id="15" name="object 15"/>
          <p:cNvSpPr/>
          <p:nvPr/>
        </p:nvSpPr>
        <p:spPr>
          <a:xfrm>
            <a:off x="1183156" y="647775"/>
            <a:ext cx="238760" cy="287655"/>
          </a:xfrm>
          <a:custGeom>
            <a:avLst/>
            <a:gdLst/>
            <a:ahLst/>
            <a:cxnLst/>
            <a:rect l="l" t="t" r="r" b="b"/>
            <a:pathLst>
              <a:path w="238759" h="287655">
                <a:moveTo>
                  <a:pt x="137838" y="0"/>
                </a:moveTo>
                <a:lnTo>
                  <a:pt x="0" y="0"/>
                </a:lnTo>
                <a:lnTo>
                  <a:pt x="0" y="287478"/>
                </a:lnTo>
                <a:lnTo>
                  <a:pt x="142320" y="287478"/>
                </a:lnTo>
                <a:lnTo>
                  <a:pt x="183331" y="282068"/>
                </a:lnTo>
                <a:lnTo>
                  <a:pt x="213527" y="266528"/>
                </a:lnTo>
                <a:lnTo>
                  <a:pt x="232179" y="241890"/>
                </a:lnTo>
                <a:lnTo>
                  <a:pt x="235853" y="223050"/>
                </a:lnTo>
                <a:lnTo>
                  <a:pt x="79924" y="223050"/>
                </a:lnTo>
                <a:lnTo>
                  <a:pt x="79924" y="170853"/>
                </a:lnTo>
                <a:lnTo>
                  <a:pt x="226884" y="170853"/>
                </a:lnTo>
                <a:lnTo>
                  <a:pt x="223874" y="165195"/>
                </a:lnTo>
                <a:lnTo>
                  <a:pt x="206554" y="149377"/>
                </a:lnTo>
                <a:lnTo>
                  <a:pt x="183502" y="139870"/>
                </a:lnTo>
                <a:lnTo>
                  <a:pt x="202953" y="131276"/>
                </a:lnTo>
                <a:lnTo>
                  <a:pt x="218314" y="117335"/>
                </a:lnTo>
                <a:lnTo>
                  <a:pt x="219993" y="114174"/>
                </a:lnTo>
                <a:lnTo>
                  <a:pt x="79924" y="114174"/>
                </a:lnTo>
                <a:lnTo>
                  <a:pt x="79924" y="63610"/>
                </a:lnTo>
                <a:lnTo>
                  <a:pt x="229765" y="63610"/>
                </a:lnTo>
                <a:lnTo>
                  <a:pt x="225506" y="42835"/>
                </a:lnTo>
                <a:lnTo>
                  <a:pt x="206794" y="19419"/>
                </a:lnTo>
                <a:lnTo>
                  <a:pt x="177151" y="4950"/>
                </a:lnTo>
                <a:lnTo>
                  <a:pt x="137838" y="0"/>
                </a:lnTo>
                <a:close/>
              </a:path>
              <a:path w="238759" h="287655">
                <a:moveTo>
                  <a:pt x="226884" y="170853"/>
                </a:moveTo>
                <a:lnTo>
                  <a:pt x="126017" y="170853"/>
                </a:lnTo>
                <a:lnTo>
                  <a:pt x="139044" y="172591"/>
                </a:lnTo>
                <a:lnTo>
                  <a:pt x="148634" y="177731"/>
                </a:lnTo>
                <a:lnTo>
                  <a:pt x="154556" y="186159"/>
                </a:lnTo>
                <a:lnTo>
                  <a:pt x="156581" y="197763"/>
                </a:lnTo>
                <a:lnTo>
                  <a:pt x="154676" y="208937"/>
                </a:lnTo>
                <a:lnTo>
                  <a:pt x="148986" y="216827"/>
                </a:lnTo>
                <a:lnTo>
                  <a:pt x="139552" y="221507"/>
                </a:lnTo>
                <a:lnTo>
                  <a:pt x="126414" y="223050"/>
                </a:lnTo>
                <a:lnTo>
                  <a:pt x="235853" y="223050"/>
                </a:lnTo>
                <a:lnTo>
                  <a:pt x="238558" y="209187"/>
                </a:lnTo>
                <a:lnTo>
                  <a:pt x="234772" y="185680"/>
                </a:lnTo>
                <a:lnTo>
                  <a:pt x="226884" y="170853"/>
                </a:lnTo>
                <a:close/>
              </a:path>
              <a:path w="238759" h="287655">
                <a:moveTo>
                  <a:pt x="229765" y="63610"/>
                </a:moveTo>
                <a:lnTo>
                  <a:pt x="120289" y="63610"/>
                </a:lnTo>
                <a:lnTo>
                  <a:pt x="133266" y="65216"/>
                </a:lnTo>
                <a:lnTo>
                  <a:pt x="142726" y="70033"/>
                </a:lnTo>
                <a:lnTo>
                  <a:pt x="148513" y="78059"/>
                </a:lnTo>
                <a:lnTo>
                  <a:pt x="150477" y="89295"/>
                </a:lnTo>
                <a:lnTo>
                  <a:pt x="148513" y="100237"/>
                </a:lnTo>
                <a:lnTo>
                  <a:pt x="142726" y="108005"/>
                </a:lnTo>
                <a:lnTo>
                  <a:pt x="133266" y="112638"/>
                </a:lnTo>
                <a:lnTo>
                  <a:pt x="120289" y="114174"/>
                </a:lnTo>
                <a:lnTo>
                  <a:pt x="219993" y="114174"/>
                </a:lnTo>
                <a:lnTo>
                  <a:pt x="228399" y="98350"/>
                </a:lnTo>
                <a:lnTo>
                  <a:pt x="232024" y="74626"/>
                </a:lnTo>
                <a:lnTo>
                  <a:pt x="229765" y="63610"/>
                </a:lnTo>
                <a:close/>
              </a:path>
            </a:pathLst>
          </a:custGeom>
          <a:solidFill>
            <a:srgbClr val="00002E"/>
          </a:solidFill>
        </p:spPr>
        <p:txBody>
          <a:bodyPr wrap="square" lIns="0" tIns="0" rIns="0" bIns="0" rtlCol="0"/>
          <a:lstStyle/>
          <a:p>
            <a:endParaRPr/>
          </a:p>
        </p:txBody>
      </p:sp>
      <p:sp>
        <p:nvSpPr>
          <p:cNvPr id="16" name="object 16"/>
          <p:cNvSpPr/>
          <p:nvPr/>
        </p:nvSpPr>
        <p:spPr>
          <a:xfrm>
            <a:off x="860861" y="647775"/>
            <a:ext cx="247650" cy="290830"/>
          </a:xfrm>
          <a:custGeom>
            <a:avLst/>
            <a:gdLst/>
            <a:ahLst/>
            <a:cxnLst/>
            <a:rect l="l" t="t" r="r" b="b"/>
            <a:pathLst>
              <a:path w="247650" h="290830">
                <a:moveTo>
                  <a:pt x="247510" y="0"/>
                </a:moveTo>
                <a:lnTo>
                  <a:pt x="167596" y="0"/>
                </a:lnTo>
                <a:lnTo>
                  <a:pt x="167596" y="166780"/>
                </a:lnTo>
                <a:lnTo>
                  <a:pt x="164895" y="186920"/>
                </a:lnTo>
                <a:lnTo>
                  <a:pt x="156687" y="202204"/>
                </a:lnTo>
                <a:lnTo>
                  <a:pt x="142819" y="211906"/>
                </a:lnTo>
                <a:lnTo>
                  <a:pt x="123137" y="215302"/>
                </a:lnTo>
                <a:lnTo>
                  <a:pt x="103595" y="211906"/>
                </a:lnTo>
                <a:lnTo>
                  <a:pt x="90014" y="202204"/>
                </a:lnTo>
                <a:lnTo>
                  <a:pt x="82089" y="186920"/>
                </a:lnTo>
                <a:lnTo>
                  <a:pt x="79515" y="166780"/>
                </a:lnTo>
                <a:lnTo>
                  <a:pt x="79515" y="0"/>
                </a:lnTo>
                <a:lnTo>
                  <a:pt x="0" y="0"/>
                </a:lnTo>
                <a:lnTo>
                  <a:pt x="0" y="166780"/>
                </a:lnTo>
                <a:lnTo>
                  <a:pt x="9238" y="220663"/>
                </a:lnTo>
                <a:lnTo>
                  <a:pt x="34763" y="259290"/>
                </a:lnTo>
                <a:lnTo>
                  <a:pt x="73284" y="282548"/>
                </a:lnTo>
                <a:lnTo>
                  <a:pt x="121514" y="290326"/>
                </a:lnTo>
                <a:lnTo>
                  <a:pt x="170272" y="282548"/>
                </a:lnTo>
                <a:lnTo>
                  <a:pt x="210353" y="259290"/>
                </a:lnTo>
                <a:lnTo>
                  <a:pt x="237514" y="220663"/>
                </a:lnTo>
                <a:lnTo>
                  <a:pt x="247510" y="166780"/>
                </a:lnTo>
                <a:lnTo>
                  <a:pt x="247510" y="0"/>
                </a:lnTo>
                <a:close/>
              </a:path>
            </a:pathLst>
          </a:custGeom>
          <a:solidFill>
            <a:srgbClr val="00002E"/>
          </a:solidFill>
        </p:spPr>
        <p:txBody>
          <a:bodyPr wrap="square" lIns="0" tIns="0" rIns="0" bIns="0" rtlCol="0"/>
          <a:lstStyle/>
          <a:p>
            <a:endParaRPr/>
          </a:p>
        </p:txBody>
      </p:sp>
      <p:sp>
        <p:nvSpPr>
          <p:cNvPr id="18" name="object 18"/>
          <p:cNvSpPr/>
          <p:nvPr/>
        </p:nvSpPr>
        <p:spPr>
          <a:xfrm>
            <a:off x="572370" y="1388596"/>
            <a:ext cx="90805" cy="287655"/>
          </a:xfrm>
          <a:custGeom>
            <a:avLst/>
            <a:gdLst/>
            <a:ahLst/>
            <a:cxnLst/>
            <a:rect l="l" t="t" r="r" b="b"/>
            <a:pathLst>
              <a:path w="90804" h="287655">
                <a:moveTo>
                  <a:pt x="90635" y="0"/>
                </a:moveTo>
                <a:lnTo>
                  <a:pt x="0" y="0"/>
                </a:lnTo>
                <a:lnTo>
                  <a:pt x="0" y="287478"/>
                </a:lnTo>
                <a:lnTo>
                  <a:pt x="90635" y="287478"/>
                </a:lnTo>
                <a:lnTo>
                  <a:pt x="90635" y="0"/>
                </a:lnTo>
                <a:close/>
              </a:path>
            </a:pathLst>
          </a:custGeom>
          <a:solidFill>
            <a:srgbClr val="00002E"/>
          </a:solidFill>
        </p:spPr>
        <p:txBody>
          <a:bodyPr wrap="square" lIns="0" tIns="0" rIns="0" bIns="0" rtlCol="0"/>
          <a:lstStyle/>
          <a:p>
            <a:endParaRPr/>
          </a:p>
        </p:txBody>
      </p:sp>
      <p:pic>
        <p:nvPicPr>
          <p:cNvPr id="19" name="object 19"/>
          <p:cNvPicPr/>
          <p:nvPr/>
        </p:nvPicPr>
        <p:blipFill>
          <a:blip r:embed="rId4" cstate="print"/>
          <a:stretch>
            <a:fillRect/>
          </a:stretch>
        </p:blipFill>
        <p:spPr>
          <a:xfrm>
            <a:off x="523545" y="1578426"/>
            <a:ext cx="97641" cy="97651"/>
          </a:xfrm>
          <a:prstGeom prst="rect">
            <a:avLst/>
          </a:prstGeom>
        </p:spPr>
      </p:pic>
      <p:sp>
        <p:nvSpPr>
          <p:cNvPr id="20" name="object 20"/>
          <p:cNvSpPr/>
          <p:nvPr/>
        </p:nvSpPr>
        <p:spPr>
          <a:xfrm>
            <a:off x="658937" y="1388592"/>
            <a:ext cx="301625" cy="287655"/>
          </a:xfrm>
          <a:custGeom>
            <a:avLst/>
            <a:gdLst/>
            <a:ahLst/>
            <a:cxnLst/>
            <a:rect l="l" t="t" r="r" b="b"/>
            <a:pathLst>
              <a:path w="301625" h="287655">
                <a:moveTo>
                  <a:pt x="196957" y="0"/>
                </a:moveTo>
                <a:lnTo>
                  <a:pt x="104782" y="0"/>
                </a:lnTo>
                <a:lnTo>
                  <a:pt x="0" y="287478"/>
                </a:lnTo>
                <a:lnTo>
                  <a:pt x="83986" y="287478"/>
                </a:lnTo>
                <a:lnTo>
                  <a:pt x="99494" y="240589"/>
                </a:lnTo>
                <a:lnTo>
                  <a:pt x="284316" y="240589"/>
                </a:lnTo>
                <a:lnTo>
                  <a:pt x="262104" y="179418"/>
                </a:lnTo>
                <a:lnTo>
                  <a:pt x="119881" y="179418"/>
                </a:lnTo>
                <a:lnTo>
                  <a:pt x="150456" y="86447"/>
                </a:lnTo>
                <a:lnTo>
                  <a:pt x="228346" y="86447"/>
                </a:lnTo>
                <a:lnTo>
                  <a:pt x="196957" y="0"/>
                </a:lnTo>
                <a:close/>
              </a:path>
              <a:path w="301625" h="287655">
                <a:moveTo>
                  <a:pt x="284316" y="240589"/>
                </a:moveTo>
                <a:lnTo>
                  <a:pt x="201438" y="240589"/>
                </a:lnTo>
                <a:lnTo>
                  <a:pt x="216925" y="287478"/>
                </a:lnTo>
                <a:lnTo>
                  <a:pt x="301341" y="287478"/>
                </a:lnTo>
                <a:lnTo>
                  <a:pt x="284316" y="240589"/>
                </a:lnTo>
                <a:close/>
              </a:path>
              <a:path w="301625" h="287655">
                <a:moveTo>
                  <a:pt x="228346" y="86447"/>
                </a:moveTo>
                <a:lnTo>
                  <a:pt x="150456" y="86447"/>
                </a:lnTo>
                <a:lnTo>
                  <a:pt x="181449" y="179418"/>
                </a:lnTo>
                <a:lnTo>
                  <a:pt x="262104" y="179418"/>
                </a:lnTo>
                <a:lnTo>
                  <a:pt x="228346" y="86447"/>
                </a:lnTo>
                <a:close/>
              </a:path>
            </a:pathLst>
          </a:custGeom>
          <a:solidFill>
            <a:srgbClr val="00002E"/>
          </a:solidFill>
        </p:spPr>
        <p:txBody>
          <a:bodyPr wrap="square" lIns="0" tIns="0" rIns="0" bIns="0" rtlCol="0"/>
          <a:lstStyle/>
          <a:p>
            <a:endParaRPr/>
          </a:p>
        </p:txBody>
      </p:sp>
      <p:sp>
        <p:nvSpPr>
          <p:cNvPr id="21" name="object 21"/>
          <p:cNvSpPr/>
          <p:nvPr/>
        </p:nvSpPr>
        <p:spPr>
          <a:xfrm>
            <a:off x="527037" y="1021149"/>
            <a:ext cx="146685" cy="284480"/>
          </a:xfrm>
          <a:custGeom>
            <a:avLst/>
            <a:gdLst/>
            <a:ahLst/>
            <a:cxnLst/>
            <a:rect l="l" t="t" r="r" b="b"/>
            <a:pathLst>
              <a:path w="146684" h="284480">
                <a:moveTo>
                  <a:pt x="146672" y="0"/>
                </a:moveTo>
                <a:lnTo>
                  <a:pt x="0" y="0"/>
                </a:lnTo>
                <a:lnTo>
                  <a:pt x="0" y="15240"/>
                </a:lnTo>
                <a:lnTo>
                  <a:pt x="0" y="134620"/>
                </a:lnTo>
                <a:lnTo>
                  <a:pt x="0" y="149860"/>
                </a:lnTo>
                <a:lnTo>
                  <a:pt x="0" y="284480"/>
                </a:lnTo>
                <a:lnTo>
                  <a:pt x="18237" y="284480"/>
                </a:lnTo>
                <a:lnTo>
                  <a:pt x="18237" y="149860"/>
                </a:lnTo>
                <a:lnTo>
                  <a:pt x="130467" y="149860"/>
                </a:lnTo>
                <a:lnTo>
                  <a:pt x="130467" y="134620"/>
                </a:lnTo>
                <a:lnTo>
                  <a:pt x="18237" y="134620"/>
                </a:lnTo>
                <a:lnTo>
                  <a:pt x="18237" y="15240"/>
                </a:lnTo>
                <a:lnTo>
                  <a:pt x="146672" y="15240"/>
                </a:lnTo>
                <a:lnTo>
                  <a:pt x="146672" y="0"/>
                </a:lnTo>
                <a:close/>
              </a:path>
            </a:pathLst>
          </a:custGeom>
          <a:solidFill>
            <a:srgbClr val="00002E"/>
          </a:solidFill>
        </p:spPr>
        <p:txBody>
          <a:bodyPr wrap="square" lIns="0" tIns="0" rIns="0" bIns="0" rtlCol="0"/>
          <a:lstStyle/>
          <a:p>
            <a:endParaRPr/>
          </a:p>
        </p:txBody>
      </p:sp>
      <p:sp>
        <p:nvSpPr>
          <p:cNvPr id="22" name="object 22"/>
          <p:cNvSpPr/>
          <p:nvPr/>
        </p:nvSpPr>
        <p:spPr>
          <a:xfrm>
            <a:off x="721880" y="1021149"/>
            <a:ext cx="435609" cy="284480"/>
          </a:xfrm>
          <a:custGeom>
            <a:avLst/>
            <a:gdLst/>
            <a:ahLst/>
            <a:cxnLst/>
            <a:rect l="l" t="t" r="r" b="b"/>
            <a:pathLst>
              <a:path w="435609" h="284480">
                <a:moveTo>
                  <a:pt x="175437" y="284416"/>
                </a:moveTo>
                <a:lnTo>
                  <a:pt x="101866" y="163271"/>
                </a:lnTo>
                <a:lnTo>
                  <a:pt x="100888" y="161658"/>
                </a:lnTo>
                <a:lnTo>
                  <a:pt x="132499" y="152196"/>
                </a:lnTo>
                <a:lnTo>
                  <a:pt x="138125" y="147878"/>
                </a:lnTo>
                <a:lnTo>
                  <a:pt x="155028" y="134912"/>
                </a:lnTo>
                <a:lnTo>
                  <a:pt x="168516" y="110947"/>
                </a:lnTo>
                <a:lnTo>
                  <a:pt x="172999" y="81432"/>
                </a:lnTo>
                <a:lnTo>
                  <a:pt x="167424" y="48882"/>
                </a:lnTo>
                <a:lnTo>
                  <a:pt x="153962" y="28714"/>
                </a:lnTo>
                <a:lnTo>
                  <a:pt x="153962" y="81432"/>
                </a:lnTo>
                <a:lnTo>
                  <a:pt x="149606" y="107873"/>
                </a:lnTo>
                <a:lnTo>
                  <a:pt x="136080" y="128930"/>
                </a:lnTo>
                <a:lnTo>
                  <a:pt x="112763" y="142849"/>
                </a:lnTo>
                <a:lnTo>
                  <a:pt x="79006" y="147878"/>
                </a:lnTo>
                <a:lnTo>
                  <a:pt x="18237" y="147878"/>
                </a:lnTo>
                <a:lnTo>
                  <a:pt x="18237" y="16205"/>
                </a:lnTo>
                <a:lnTo>
                  <a:pt x="78193" y="16205"/>
                </a:lnTo>
                <a:lnTo>
                  <a:pt x="113118" y="20751"/>
                </a:lnTo>
                <a:lnTo>
                  <a:pt x="136601" y="33782"/>
                </a:lnTo>
                <a:lnTo>
                  <a:pt x="149821" y="54317"/>
                </a:lnTo>
                <a:lnTo>
                  <a:pt x="153962" y="81432"/>
                </a:lnTo>
                <a:lnTo>
                  <a:pt x="153962" y="28714"/>
                </a:lnTo>
                <a:lnTo>
                  <a:pt x="150215" y="23088"/>
                </a:lnTo>
                <a:lnTo>
                  <a:pt x="138252" y="16205"/>
                </a:lnTo>
                <a:lnTo>
                  <a:pt x="120700" y="6108"/>
                </a:lnTo>
                <a:lnTo>
                  <a:pt x="78193" y="0"/>
                </a:lnTo>
                <a:lnTo>
                  <a:pt x="0" y="0"/>
                </a:lnTo>
                <a:lnTo>
                  <a:pt x="0" y="284416"/>
                </a:lnTo>
                <a:lnTo>
                  <a:pt x="18237" y="284416"/>
                </a:lnTo>
                <a:lnTo>
                  <a:pt x="18237" y="163271"/>
                </a:lnTo>
                <a:lnTo>
                  <a:pt x="80632" y="163271"/>
                </a:lnTo>
                <a:lnTo>
                  <a:pt x="153555" y="284416"/>
                </a:lnTo>
                <a:lnTo>
                  <a:pt x="175437" y="284416"/>
                </a:lnTo>
                <a:close/>
              </a:path>
              <a:path w="435609" h="284480">
                <a:moveTo>
                  <a:pt x="435508" y="284416"/>
                </a:moveTo>
                <a:lnTo>
                  <a:pt x="408190" y="211480"/>
                </a:lnTo>
                <a:lnTo>
                  <a:pt x="402424" y="196088"/>
                </a:lnTo>
                <a:lnTo>
                  <a:pt x="382841" y="143814"/>
                </a:lnTo>
                <a:lnTo>
                  <a:pt x="382841" y="196088"/>
                </a:lnTo>
                <a:lnTo>
                  <a:pt x="259283" y="196088"/>
                </a:lnTo>
                <a:lnTo>
                  <a:pt x="321259" y="30378"/>
                </a:lnTo>
                <a:lnTo>
                  <a:pt x="382841" y="196088"/>
                </a:lnTo>
                <a:lnTo>
                  <a:pt x="382841" y="143814"/>
                </a:lnTo>
                <a:lnTo>
                  <a:pt x="340347" y="30378"/>
                </a:lnTo>
                <a:lnTo>
                  <a:pt x="331393" y="6489"/>
                </a:lnTo>
                <a:lnTo>
                  <a:pt x="311137" y="6489"/>
                </a:lnTo>
                <a:lnTo>
                  <a:pt x="206603" y="284416"/>
                </a:lnTo>
                <a:lnTo>
                  <a:pt x="226466" y="284416"/>
                </a:lnTo>
                <a:lnTo>
                  <a:pt x="253606" y="211480"/>
                </a:lnTo>
                <a:lnTo>
                  <a:pt x="388518" y="211480"/>
                </a:lnTo>
                <a:lnTo>
                  <a:pt x="415658" y="284416"/>
                </a:lnTo>
                <a:lnTo>
                  <a:pt x="435508" y="284416"/>
                </a:lnTo>
                <a:close/>
              </a:path>
            </a:pathLst>
          </a:custGeom>
          <a:solidFill>
            <a:srgbClr val="00002E"/>
          </a:solidFill>
        </p:spPr>
        <p:txBody>
          <a:bodyPr wrap="square" lIns="0" tIns="0" rIns="0" bIns="0" rtlCol="0"/>
          <a:lstStyle/>
          <a:p>
            <a:endParaRPr/>
          </a:p>
        </p:txBody>
      </p:sp>
      <p:sp>
        <p:nvSpPr>
          <p:cNvPr id="23" name="object 23"/>
          <p:cNvSpPr/>
          <p:nvPr/>
        </p:nvSpPr>
        <p:spPr>
          <a:xfrm>
            <a:off x="1203150" y="1021544"/>
            <a:ext cx="203835" cy="284480"/>
          </a:xfrm>
          <a:custGeom>
            <a:avLst/>
            <a:gdLst/>
            <a:ahLst/>
            <a:cxnLst/>
            <a:rect l="l" t="t" r="r" b="b"/>
            <a:pathLst>
              <a:path w="203834" h="284480">
                <a:moveTo>
                  <a:pt x="203386" y="0"/>
                </a:moveTo>
                <a:lnTo>
                  <a:pt x="185156" y="0"/>
                </a:lnTo>
                <a:lnTo>
                  <a:pt x="185156" y="253625"/>
                </a:lnTo>
                <a:lnTo>
                  <a:pt x="18229" y="0"/>
                </a:lnTo>
                <a:lnTo>
                  <a:pt x="0" y="0"/>
                </a:lnTo>
                <a:lnTo>
                  <a:pt x="0" y="284012"/>
                </a:lnTo>
                <a:lnTo>
                  <a:pt x="18229" y="284012"/>
                </a:lnTo>
                <a:lnTo>
                  <a:pt x="18229" y="29580"/>
                </a:lnTo>
                <a:lnTo>
                  <a:pt x="185156" y="284012"/>
                </a:lnTo>
                <a:lnTo>
                  <a:pt x="203386" y="284012"/>
                </a:lnTo>
                <a:lnTo>
                  <a:pt x="203386" y="0"/>
                </a:lnTo>
                <a:close/>
              </a:path>
            </a:pathLst>
          </a:custGeom>
          <a:solidFill>
            <a:srgbClr val="00002E"/>
          </a:solidFill>
        </p:spPr>
        <p:txBody>
          <a:bodyPr wrap="square" lIns="0" tIns="0" rIns="0" bIns="0" rtlCol="0"/>
          <a:lstStyle/>
          <a:p>
            <a:endParaRPr/>
          </a:p>
        </p:txBody>
      </p:sp>
      <p:sp>
        <p:nvSpPr>
          <p:cNvPr id="25" name="object 25"/>
          <p:cNvSpPr txBox="1">
            <a:spLocks noGrp="1"/>
          </p:cNvSpPr>
          <p:nvPr>
            <p:ph type="sldNum" sz="quarter" idx="7"/>
          </p:nvPr>
        </p:nvSpPr>
        <p:spPr>
          <a:xfrm>
            <a:off x="19042541" y="10293239"/>
            <a:ext cx="464819" cy="435376"/>
          </a:xfrm>
          <a:prstGeom prst="rect">
            <a:avLst/>
          </a:prstGeom>
        </p:spPr>
        <p:txBody>
          <a:bodyPr vert="horz" wrap="square" lIns="0" tIns="50165" rIns="0" bIns="0" rtlCol="0">
            <a:spAutoFit/>
          </a:bodyPr>
          <a:lstStyle/>
          <a:p>
            <a:pPr marL="38100">
              <a:lnSpc>
                <a:spcPct val="100000"/>
              </a:lnSpc>
              <a:spcBef>
                <a:spcPts val="395"/>
              </a:spcBef>
            </a:pPr>
            <a:fld id="{81D60167-4931-47E6-BA6A-407CBD079E47}" type="slidenum">
              <a:rPr spc="-5" dirty="0">
                <a:solidFill>
                  <a:schemeClr val="bg1"/>
                </a:solidFill>
              </a:rPr>
              <a:t>18</a:t>
            </a:fld>
            <a:endParaRPr spc="-5" dirty="0">
              <a:solidFill>
                <a:schemeClr val="bg1"/>
              </a:solidFill>
            </a:endParaRPr>
          </a:p>
        </p:txBody>
      </p:sp>
      <p:sp>
        <p:nvSpPr>
          <p:cNvPr id="2" name="object 24">
            <a:extLst>
              <a:ext uri="{FF2B5EF4-FFF2-40B4-BE49-F238E27FC236}">
                <a16:creationId xmlns:a16="http://schemas.microsoft.com/office/drawing/2014/main" id="{2816E46D-9882-31FC-01AC-D574F3FC7988}"/>
              </a:ext>
            </a:extLst>
          </p:cNvPr>
          <p:cNvSpPr txBox="1">
            <a:spLocks/>
          </p:cNvSpPr>
          <p:nvPr/>
        </p:nvSpPr>
        <p:spPr>
          <a:xfrm>
            <a:off x="19042541" y="10337166"/>
            <a:ext cx="464819" cy="575309"/>
          </a:xfrm>
          <a:prstGeom prst="rect">
            <a:avLst/>
          </a:prstGeom>
        </p:spPr>
        <p:txBody>
          <a:bodyPr vert="horz" wrap="square" lIns="0" tIns="50165" rIns="0" bIns="0" rtlCol="0">
            <a:spAutoFit/>
          </a:bodyPr>
          <a:lstStyle>
            <a:defPPr>
              <a:defRPr lang="fr-FR"/>
            </a:defPPr>
            <a:lvl1pPr marL="0" algn="l" defTabSz="914400" rtl="0" eaLnBrk="1" latinLnBrk="0" hangingPunct="1">
              <a:defRPr sz="2500" b="1" i="0" kern="1200">
                <a:solidFill>
                  <a:srgbClr val="00002E"/>
                </a:solidFill>
                <a:latin typeface="Poppins-ExtraBold"/>
                <a:ea typeface="+mn-ea"/>
                <a:cs typeface="Poppins-Extra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395"/>
              </a:spcBef>
            </a:pPr>
            <a:fld id="{81D60167-4931-47E6-BA6A-407CBD079E47}" type="slidenum">
              <a:rPr lang="fr-FR" spc="-5" smtClean="0"/>
              <a:pPr marL="38100">
                <a:spcBef>
                  <a:spcPts val="395"/>
                </a:spcBef>
              </a:pPr>
              <a:t>18</a:t>
            </a:fld>
            <a:endParaRPr lang="fr-FR" spc="-5" dirty="0"/>
          </a:p>
        </p:txBody>
      </p:sp>
      <p:sp>
        <p:nvSpPr>
          <p:cNvPr id="3" name="Espace réservé du pied de page 2">
            <a:extLst>
              <a:ext uri="{FF2B5EF4-FFF2-40B4-BE49-F238E27FC236}">
                <a16:creationId xmlns:a16="http://schemas.microsoft.com/office/drawing/2014/main" id="{4C2F2B60-638B-F685-B5E9-2BC6848EF84C}"/>
              </a:ext>
            </a:extLst>
          </p:cNvPr>
          <p:cNvSpPr>
            <a:spLocks noGrp="1"/>
          </p:cNvSpPr>
          <p:nvPr>
            <p:ph type="ftr" sz="quarter" idx="5"/>
          </p:nvPr>
        </p:nvSpPr>
        <p:spPr/>
        <p:txBody>
          <a:bodyPr/>
          <a:lstStyle/>
          <a:p>
            <a:pPr marL="12700">
              <a:lnSpc>
                <a:spcPct val="100000"/>
              </a:lnSpc>
              <a:spcBef>
                <a:spcPts val="395"/>
              </a:spcBef>
            </a:pPr>
            <a:endParaRPr lang="fr-FR" sz="1600" dirty="0">
              <a:latin typeface="Poppins"/>
              <a:cs typeface="Poppins"/>
            </a:endParaRPr>
          </a:p>
        </p:txBody>
      </p:sp>
      <p:sp>
        <p:nvSpPr>
          <p:cNvPr id="7" name="ZoneTexte 6">
            <a:extLst>
              <a:ext uri="{FF2B5EF4-FFF2-40B4-BE49-F238E27FC236}">
                <a16:creationId xmlns:a16="http://schemas.microsoft.com/office/drawing/2014/main" id="{1AC89576-C7DB-4EA5-F685-A412BED32A6C}"/>
              </a:ext>
            </a:extLst>
          </p:cNvPr>
          <p:cNvSpPr txBox="1"/>
          <p:nvPr/>
        </p:nvSpPr>
        <p:spPr>
          <a:xfrm>
            <a:off x="984686" y="2486323"/>
            <a:ext cx="10270066" cy="400110"/>
          </a:xfrm>
          <a:prstGeom prst="rect">
            <a:avLst/>
          </a:prstGeom>
          <a:noFill/>
        </p:spPr>
        <p:txBody>
          <a:bodyPr wrap="square">
            <a:spAutoFit/>
          </a:bodyPr>
          <a:lstStyle/>
          <a:p>
            <a:pPr marL="457200" indent="-228600">
              <a:spcBef>
                <a:spcPts val="0"/>
              </a:spcBef>
              <a:spcAft>
                <a:spcPts val="1200"/>
              </a:spcAft>
              <a:buFont typeface="Arial" panose="020B0604020202020204" pitchFamily="34" charset="0"/>
              <a:buChar char="•"/>
            </a:pPr>
            <a:r>
              <a:rPr lang="fr-FR" sz="2000" b="1" u="sng" dirty="0">
                <a:solidFill>
                  <a:srgbClr val="000000"/>
                </a:solidFill>
                <a:effectLst/>
                <a:latin typeface="Roboto" panose="02000000000000000000" pitchFamily="2" charset="0"/>
              </a:rPr>
              <a:t>Requête 1 : rédaction d’une offre d’emploi</a:t>
            </a:r>
            <a:endParaRPr lang="fr-FR" sz="2000" b="1" dirty="0">
              <a:effectLst/>
            </a:endParaRPr>
          </a:p>
        </p:txBody>
      </p:sp>
      <p:pic>
        <p:nvPicPr>
          <p:cNvPr id="2050" name="Picture 2">
            <a:extLst>
              <a:ext uri="{FF2B5EF4-FFF2-40B4-BE49-F238E27FC236}">
                <a16:creationId xmlns:a16="http://schemas.microsoft.com/office/drawing/2014/main" id="{22386309-76CE-B918-0BC7-5FFB3271A2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0510" y="3191289"/>
            <a:ext cx="8376609" cy="705398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49F7EE72-1668-087C-334F-46B70B0A77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54249" y="3153120"/>
            <a:ext cx="8101063" cy="7053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679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2423614" y="61312"/>
            <a:ext cx="18115326" cy="1913984"/>
          </a:xfrm>
          <a:prstGeom prst="rect">
            <a:avLst/>
          </a:prstGeom>
        </p:spPr>
        <p:txBody>
          <a:bodyPr vert="horz" wrap="square" lIns="0" tIns="249554" rIns="0" bIns="0" rtlCol="0">
            <a:spAutoFit/>
          </a:bodyPr>
          <a:lstStyle/>
          <a:p>
            <a:pPr marL="12700">
              <a:lnSpc>
                <a:spcPct val="100000"/>
              </a:lnSpc>
              <a:spcBef>
                <a:spcPts val="1964"/>
              </a:spcBef>
            </a:pPr>
            <a:r>
              <a:rPr lang="fr-FR" sz="5400" b="1" spc="80" dirty="0">
                <a:solidFill>
                  <a:srgbClr val="A3002E"/>
                </a:solidFill>
                <a:latin typeface="Poppins-ExtraBold"/>
                <a:cs typeface="Poppins"/>
              </a:rPr>
              <a:t>Évaluation de l’apport de </a:t>
            </a:r>
            <a:r>
              <a:rPr lang="fr-FR" sz="5400" b="1" spc="80" dirty="0" err="1">
                <a:solidFill>
                  <a:srgbClr val="A3002E"/>
                </a:solidFill>
                <a:latin typeface="Poppins-ExtraBold"/>
                <a:cs typeface="Poppins"/>
              </a:rPr>
              <a:t>ChatGPT</a:t>
            </a:r>
            <a:r>
              <a:rPr lang="fr-FR" sz="5400" b="1" spc="80" dirty="0">
                <a:solidFill>
                  <a:srgbClr val="A3002E"/>
                </a:solidFill>
                <a:latin typeface="Poppins-ExtraBold"/>
                <a:cs typeface="Poppins"/>
              </a:rPr>
              <a:t> dans le processus de recrutement</a:t>
            </a:r>
          </a:p>
        </p:txBody>
      </p:sp>
      <p:pic>
        <p:nvPicPr>
          <p:cNvPr id="11" name="object 11"/>
          <p:cNvPicPr/>
          <p:nvPr/>
        </p:nvPicPr>
        <p:blipFill>
          <a:blip r:embed="rId3" cstate="print"/>
          <a:stretch>
            <a:fillRect/>
          </a:stretch>
        </p:blipFill>
        <p:spPr>
          <a:xfrm>
            <a:off x="18901180" y="10507662"/>
            <a:ext cx="83076" cy="83076"/>
          </a:xfrm>
          <a:prstGeom prst="rect">
            <a:avLst/>
          </a:prstGeom>
        </p:spPr>
      </p:pic>
      <p:sp>
        <p:nvSpPr>
          <p:cNvPr id="12" name="object 12"/>
          <p:cNvSpPr/>
          <p:nvPr/>
        </p:nvSpPr>
        <p:spPr>
          <a:xfrm>
            <a:off x="1462011" y="1018304"/>
            <a:ext cx="467359" cy="290195"/>
          </a:xfrm>
          <a:custGeom>
            <a:avLst/>
            <a:gdLst/>
            <a:ahLst/>
            <a:cxnLst/>
            <a:rect l="l" t="t" r="r" b="b"/>
            <a:pathLst>
              <a:path w="467360" h="290194">
                <a:moveTo>
                  <a:pt x="266179" y="86309"/>
                </a:moveTo>
                <a:lnTo>
                  <a:pt x="246532" y="50431"/>
                </a:lnTo>
                <a:lnTo>
                  <a:pt x="218109" y="23253"/>
                </a:lnTo>
                <a:lnTo>
                  <a:pt x="181114" y="6019"/>
                </a:lnTo>
                <a:lnTo>
                  <a:pt x="135724" y="0"/>
                </a:lnTo>
                <a:lnTo>
                  <a:pt x="91732" y="6921"/>
                </a:lnTo>
                <a:lnTo>
                  <a:pt x="54343" y="26581"/>
                </a:lnTo>
                <a:lnTo>
                  <a:pt x="25361" y="57327"/>
                </a:lnTo>
                <a:lnTo>
                  <a:pt x="6642" y="97497"/>
                </a:lnTo>
                <a:lnTo>
                  <a:pt x="0" y="145453"/>
                </a:lnTo>
                <a:lnTo>
                  <a:pt x="6642" y="193014"/>
                </a:lnTo>
                <a:lnTo>
                  <a:pt x="25361" y="232956"/>
                </a:lnTo>
                <a:lnTo>
                  <a:pt x="54343" y="263575"/>
                </a:lnTo>
                <a:lnTo>
                  <a:pt x="91732" y="283184"/>
                </a:lnTo>
                <a:lnTo>
                  <a:pt x="135724" y="290106"/>
                </a:lnTo>
                <a:lnTo>
                  <a:pt x="181114" y="284073"/>
                </a:lnTo>
                <a:lnTo>
                  <a:pt x="218109" y="266852"/>
                </a:lnTo>
                <a:lnTo>
                  <a:pt x="246532" y="239674"/>
                </a:lnTo>
                <a:lnTo>
                  <a:pt x="266179" y="203796"/>
                </a:lnTo>
                <a:lnTo>
                  <a:pt x="245110" y="203796"/>
                </a:lnTo>
                <a:lnTo>
                  <a:pt x="229323" y="232181"/>
                </a:lnTo>
                <a:lnTo>
                  <a:pt x="205765" y="254342"/>
                </a:lnTo>
                <a:lnTo>
                  <a:pt x="174523" y="268757"/>
                </a:lnTo>
                <a:lnTo>
                  <a:pt x="135724" y="273888"/>
                </a:lnTo>
                <a:lnTo>
                  <a:pt x="89903" y="264985"/>
                </a:lnTo>
                <a:lnTo>
                  <a:pt x="52705" y="239458"/>
                </a:lnTo>
                <a:lnTo>
                  <a:pt x="27749" y="199021"/>
                </a:lnTo>
                <a:lnTo>
                  <a:pt x="18618" y="145453"/>
                </a:lnTo>
                <a:lnTo>
                  <a:pt x="27749" y="91249"/>
                </a:lnTo>
                <a:lnTo>
                  <a:pt x="52705" y="50596"/>
                </a:lnTo>
                <a:lnTo>
                  <a:pt x="89903" y="25069"/>
                </a:lnTo>
                <a:lnTo>
                  <a:pt x="135724" y="16217"/>
                </a:lnTo>
                <a:lnTo>
                  <a:pt x="174523" y="21348"/>
                </a:lnTo>
                <a:lnTo>
                  <a:pt x="205765" y="35763"/>
                </a:lnTo>
                <a:lnTo>
                  <a:pt x="229323" y="57924"/>
                </a:lnTo>
                <a:lnTo>
                  <a:pt x="245110" y="86309"/>
                </a:lnTo>
                <a:lnTo>
                  <a:pt x="266179" y="86309"/>
                </a:lnTo>
                <a:close/>
              </a:path>
              <a:path w="467360" h="290194">
                <a:moveTo>
                  <a:pt x="467093" y="2997"/>
                </a:moveTo>
                <a:lnTo>
                  <a:pt x="323265" y="2997"/>
                </a:lnTo>
                <a:lnTo>
                  <a:pt x="323265" y="18237"/>
                </a:lnTo>
                <a:lnTo>
                  <a:pt x="323265" y="136347"/>
                </a:lnTo>
                <a:lnTo>
                  <a:pt x="323265" y="152857"/>
                </a:lnTo>
                <a:lnTo>
                  <a:pt x="323265" y="272237"/>
                </a:lnTo>
                <a:lnTo>
                  <a:pt x="323265" y="287477"/>
                </a:lnTo>
                <a:lnTo>
                  <a:pt x="467093" y="287477"/>
                </a:lnTo>
                <a:lnTo>
                  <a:pt x="467093" y="272237"/>
                </a:lnTo>
                <a:lnTo>
                  <a:pt x="341490" y="272237"/>
                </a:lnTo>
                <a:lnTo>
                  <a:pt x="341490" y="152857"/>
                </a:lnTo>
                <a:lnTo>
                  <a:pt x="454939" y="152857"/>
                </a:lnTo>
                <a:lnTo>
                  <a:pt x="454939" y="136347"/>
                </a:lnTo>
                <a:lnTo>
                  <a:pt x="341490" y="136347"/>
                </a:lnTo>
                <a:lnTo>
                  <a:pt x="341490" y="18237"/>
                </a:lnTo>
                <a:lnTo>
                  <a:pt x="467093" y="18237"/>
                </a:lnTo>
                <a:lnTo>
                  <a:pt x="467093" y="2997"/>
                </a:lnTo>
                <a:close/>
              </a:path>
            </a:pathLst>
          </a:custGeom>
          <a:solidFill>
            <a:srgbClr val="00002E"/>
          </a:solidFill>
        </p:spPr>
        <p:txBody>
          <a:bodyPr wrap="square" lIns="0" tIns="0" rIns="0" bIns="0" rtlCol="0"/>
          <a:lstStyle/>
          <a:p>
            <a:endParaRPr/>
          </a:p>
        </p:txBody>
      </p:sp>
      <p:sp>
        <p:nvSpPr>
          <p:cNvPr id="13" name="object 13"/>
          <p:cNvSpPr/>
          <p:nvPr/>
        </p:nvSpPr>
        <p:spPr>
          <a:xfrm>
            <a:off x="2351114" y="647773"/>
            <a:ext cx="0" cy="1028700"/>
          </a:xfrm>
          <a:custGeom>
            <a:avLst/>
            <a:gdLst/>
            <a:ahLst/>
            <a:cxnLst/>
            <a:rect l="l" t="t" r="r" b="b"/>
            <a:pathLst>
              <a:path h="1028700">
                <a:moveTo>
                  <a:pt x="0" y="0"/>
                </a:moveTo>
                <a:lnTo>
                  <a:pt x="0" y="1028293"/>
                </a:lnTo>
              </a:path>
            </a:pathLst>
          </a:custGeom>
          <a:ln w="41213">
            <a:solidFill>
              <a:srgbClr val="A3002E"/>
            </a:solidFill>
          </a:ln>
        </p:spPr>
        <p:txBody>
          <a:bodyPr wrap="square" lIns="0" tIns="0" rIns="0" bIns="0" rtlCol="0"/>
          <a:lstStyle/>
          <a:p>
            <a:endParaRPr/>
          </a:p>
        </p:txBody>
      </p:sp>
      <p:sp>
        <p:nvSpPr>
          <p:cNvPr id="14" name="object 14"/>
          <p:cNvSpPr/>
          <p:nvPr/>
        </p:nvSpPr>
        <p:spPr>
          <a:xfrm>
            <a:off x="528778" y="647770"/>
            <a:ext cx="257810" cy="287655"/>
          </a:xfrm>
          <a:custGeom>
            <a:avLst/>
            <a:gdLst/>
            <a:ahLst/>
            <a:cxnLst/>
            <a:rect l="l" t="t" r="r" b="b"/>
            <a:pathLst>
              <a:path w="257809" h="287655">
                <a:moveTo>
                  <a:pt x="79924" y="0"/>
                </a:moveTo>
                <a:lnTo>
                  <a:pt x="0" y="0"/>
                </a:lnTo>
                <a:lnTo>
                  <a:pt x="0" y="287478"/>
                </a:lnTo>
                <a:lnTo>
                  <a:pt x="79924" y="287478"/>
                </a:lnTo>
                <a:lnTo>
                  <a:pt x="79924" y="220810"/>
                </a:lnTo>
                <a:lnTo>
                  <a:pt x="83754" y="201843"/>
                </a:lnTo>
                <a:lnTo>
                  <a:pt x="94198" y="186352"/>
                </a:lnTo>
                <a:lnTo>
                  <a:pt x="109688" y="175908"/>
                </a:lnTo>
                <a:lnTo>
                  <a:pt x="128655" y="172078"/>
                </a:lnTo>
                <a:lnTo>
                  <a:pt x="257301" y="172078"/>
                </a:lnTo>
                <a:lnTo>
                  <a:pt x="257301" y="108059"/>
                </a:lnTo>
                <a:lnTo>
                  <a:pt x="79924" y="108059"/>
                </a:lnTo>
                <a:lnTo>
                  <a:pt x="79924" y="0"/>
                </a:lnTo>
                <a:close/>
              </a:path>
              <a:path w="257809" h="287655">
                <a:moveTo>
                  <a:pt x="257301" y="172078"/>
                </a:moveTo>
                <a:lnTo>
                  <a:pt x="128655" y="172078"/>
                </a:lnTo>
                <a:lnTo>
                  <a:pt x="147622" y="175908"/>
                </a:lnTo>
                <a:lnTo>
                  <a:pt x="163112" y="186352"/>
                </a:lnTo>
                <a:lnTo>
                  <a:pt x="173557" y="201843"/>
                </a:lnTo>
                <a:lnTo>
                  <a:pt x="177387" y="220810"/>
                </a:lnTo>
                <a:lnTo>
                  <a:pt x="177387" y="287478"/>
                </a:lnTo>
                <a:lnTo>
                  <a:pt x="257301" y="287478"/>
                </a:lnTo>
                <a:lnTo>
                  <a:pt x="257301" y="172078"/>
                </a:lnTo>
                <a:close/>
              </a:path>
              <a:path w="257809" h="287655">
                <a:moveTo>
                  <a:pt x="128650" y="89659"/>
                </a:moveTo>
                <a:lnTo>
                  <a:pt x="102984" y="94259"/>
                </a:lnTo>
                <a:lnTo>
                  <a:pt x="79924" y="108059"/>
                </a:lnTo>
                <a:lnTo>
                  <a:pt x="177376" y="108059"/>
                </a:lnTo>
                <a:lnTo>
                  <a:pt x="154316" y="94259"/>
                </a:lnTo>
                <a:lnTo>
                  <a:pt x="128650" y="89659"/>
                </a:lnTo>
                <a:close/>
              </a:path>
              <a:path w="257809" h="287655">
                <a:moveTo>
                  <a:pt x="257301" y="0"/>
                </a:moveTo>
                <a:lnTo>
                  <a:pt x="177387" y="0"/>
                </a:lnTo>
                <a:lnTo>
                  <a:pt x="177387" y="108059"/>
                </a:lnTo>
                <a:lnTo>
                  <a:pt x="257301" y="108059"/>
                </a:lnTo>
                <a:lnTo>
                  <a:pt x="257301" y="0"/>
                </a:lnTo>
                <a:close/>
              </a:path>
            </a:pathLst>
          </a:custGeom>
          <a:solidFill>
            <a:srgbClr val="00002E"/>
          </a:solidFill>
        </p:spPr>
        <p:txBody>
          <a:bodyPr wrap="square" lIns="0" tIns="0" rIns="0" bIns="0" rtlCol="0"/>
          <a:lstStyle/>
          <a:p>
            <a:endParaRPr/>
          </a:p>
        </p:txBody>
      </p:sp>
      <p:sp>
        <p:nvSpPr>
          <p:cNvPr id="15" name="object 15"/>
          <p:cNvSpPr/>
          <p:nvPr/>
        </p:nvSpPr>
        <p:spPr>
          <a:xfrm>
            <a:off x="1183156" y="647775"/>
            <a:ext cx="238760" cy="287655"/>
          </a:xfrm>
          <a:custGeom>
            <a:avLst/>
            <a:gdLst/>
            <a:ahLst/>
            <a:cxnLst/>
            <a:rect l="l" t="t" r="r" b="b"/>
            <a:pathLst>
              <a:path w="238759" h="287655">
                <a:moveTo>
                  <a:pt x="137838" y="0"/>
                </a:moveTo>
                <a:lnTo>
                  <a:pt x="0" y="0"/>
                </a:lnTo>
                <a:lnTo>
                  <a:pt x="0" y="287478"/>
                </a:lnTo>
                <a:lnTo>
                  <a:pt x="142320" y="287478"/>
                </a:lnTo>
                <a:lnTo>
                  <a:pt x="183331" y="282068"/>
                </a:lnTo>
                <a:lnTo>
                  <a:pt x="213527" y="266528"/>
                </a:lnTo>
                <a:lnTo>
                  <a:pt x="232179" y="241890"/>
                </a:lnTo>
                <a:lnTo>
                  <a:pt x="235853" y="223050"/>
                </a:lnTo>
                <a:lnTo>
                  <a:pt x="79924" y="223050"/>
                </a:lnTo>
                <a:lnTo>
                  <a:pt x="79924" y="170853"/>
                </a:lnTo>
                <a:lnTo>
                  <a:pt x="226884" y="170853"/>
                </a:lnTo>
                <a:lnTo>
                  <a:pt x="223874" y="165195"/>
                </a:lnTo>
                <a:lnTo>
                  <a:pt x="206554" y="149377"/>
                </a:lnTo>
                <a:lnTo>
                  <a:pt x="183502" y="139870"/>
                </a:lnTo>
                <a:lnTo>
                  <a:pt x="202953" y="131276"/>
                </a:lnTo>
                <a:lnTo>
                  <a:pt x="218314" y="117335"/>
                </a:lnTo>
                <a:lnTo>
                  <a:pt x="219993" y="114174"/>
                </a:lnTo>
                <a:lnTo>
                  <a:pt x="79924" y="114174"/>
                </a:lnTo>
                <a:lnTo>
                  <a:pt x="79924" y="63610"/>
                </a:lnTo>
                <a:lnTo>
                  <a:pt x="229765" y="63610"/>
                </a:lnTo>
                <a:lnTo>
                  <a:pt x="225506" y="42835"/>
                </a:lnTo>
                <a:lnTo>
                  <a:pt x="206794" y="19419"/>
                </a:lnTo>
                <a:lnTo>
                  <a:pt x="177151" y="4950"/>
                </a:lnTo>
                <a:lnTo>
                  <a:pt x="137838" y="0"/>
                </a:lnTo>
                <a:close/>
              </a:path>
              <a:path w="238759" h="287655">
                <a:moveTo>
                  <a:pt x="226884" y="170853"/>
                </a:moveTo>
                <a:lnTo>
                  <a:pt x="126017" y="170853"/>
                </a:lnTo>
                <a:lnTo>
                  <a:pt x="139044" y="172591"/>
                </a:lnTo>
                <a:lnTo>
                  <a:pt x="148634" y="177731"/>
                </a:lnTo>
                <a:lnTo>
                  <a:pt x="154556" y="186159"/>
                </a:lnTo>
                <a:lnTo>
                  <a:pt x="156581" y="197763"/>
                </a:lnTo>
                <a:lnTo>
                  <a:pt x="154676" y="208937"/>
                </a:lnTo>
                <a:lnTo>
                  <a:pt x="148986" y="216827"/>
                </a:lnTo>
                <a:lnTo>
                  <a:pt x="139552" y="221507"/>
                </a:lnTo>
                <a:lnTo>
                  <a:pt x="126414" y="223050"/>
                </a:lnTo>
                <a:lnTo>
                  <a:pt x="235853" y="223050"/>
                </a:lnTo>
                <a:lnTo>
                  <a:pt x="238558" y="209187"/>
                </a:lnTo>
                <a:lnTo>
                  <a:pt x="234772" y="185680"/>
                </a:lnTo>
                <a:lnTo>
                  <a:pt x="226884" y="170853"/>
                </a:lnTo>
                <a:close/>
              </a:path>
              <a:path w="238759" h="287655">
                <a:moveTo>
                  <a:pt x="229765" y="63610"/>
                </a:moveTo>
                <a:lnTo>
                  <a:pt x="120289" y="63610"/>
                </a:lnTo>
                <a:lnTo>
                  <a:pt x="133266" y="65216"/>
                </a:lnTo>
                <a:lnTo>
                  <a:pt x="142726" y="70033"/>
                </a:lnTo>
                <a:lnTo>
                  <a:pt x="148513" y="78059"/>
                </a:lnTo>
                <a:lnTo>
                  <a:pt x="150477" y="89295"/>
                </a:lnTo>
                <a:lnTo>
                  <a:pt x="148513" y="100237"/>
                </a:lnTo>
                <a:lnTo>
                  <a:pt x="142726" y="108005"/>
                </a:lnTo>
                <a:lnTo>
                  <a:pt x="133266" y="112638"/>
                </a:lnTo>
                <a:lnTo>
                  <a:pt x="120289" y="114174"/>
                </a:lnTo>
                <a:lnTo>
                  <a:pt x="219993" y="114174"/>
                </a:lnTo>
                <a:lnTo>
                  <a:pt x="228399" y="98350"/>
                </a:lnTo>
                <a:lnTo>
                  <a:pt x="232024" y="74626"/>
                </a:lnTo>
                <a:lnTo>
                  <a:pt x="229765" y="63610"/>
                </a:lnTo>
                <a:close/>
              </a:path>
            </a:pathLst>
          </a:custGeom>
          <a:solidFill>
            <a:srgbClr val="00002E"/>
          </a:solidFill>
        </p:spPr>
        <p:txBody>
          <a:bodyPr wrap="square" lIns="0" tIns="0" rIns="0" bIns="0" rtlCol="0"/>
          <a:lstStyle/>
          <a:p>
            <a:endParaRPr/>
          </a:p>
        </p:txBody>
      </p:sp>
      <p:sp>
        <p:nvSpPr>
          <p:cNvPr id="16" name="object 16"/>
          <p:cNvSpPr/>
          <p:nvPr/>
        </p:nvSpPr>
        <p:spPr>
          <a:xfrm>
            <a:off x="860861" y="647775"/>
            <a:ext cx="247650" cy="290830"/>
          </a:xfrm>
          <a:custGeom>
            <a:avLst/>
            <a:gdLst/>
            <a:ahLst/>
            <a:cxnLst/>
            <a:rect l="l" t="t" r="r" b="b"/>
            <a:pathLst>
              <a:path w="247650" h="290830">
                <a:moveTo>
                  <a:pt x="247510" y="0"/>
                </a:moveTo>
                <a:lnTo>
                  <a:pt x="167596" y="0"/>
                </a:lnTo>
                <a:lnTo>
                  <a:pt x="167596" y="166780"/>
                </a:lnTo>
                <a:lnTo>
                  <a:pt x="164895" y="186920"/>
                </a:lnTo>
                <a:lnTo>
                  <a:pt x="156687" y="202204"/>
                </a:lnTo>
                <a:lnTo>
                  <a:pt x="142819" y="211906"/>
                </a:lnTo>
                <a:lnTo>
                  <a:pt x="123137" y="215302"/>
                </a:lnTo>
                <a:lnTo>
                  <a:pt x="103595" y="211906"/>
                </a:lnTo>
                <a:lnTo>
                  <a:pt x="90014" y="202204"/>
                </a:lnTo>
                <a:lnTo>
                  <a:pt x="82089" y="186920"/>
                </a:lnTo>
                <a:lnTo>
                  <a:pt x="79515" y="166780"/>
                </a:lnTo>
                <a:lnTo>
                  <a:pt x="79515" y="0"/>
                </a:lnTo>
                <a:lnTo>
                  <a:pt x="0" y="0"/>
                </a:lnTo>
                <a:lnTo>
                  <a:pt x="0" y="166780"/>
                </a:lnTo>
                <a:lnTo>
                  <a:pt x="9238" y="220663"/>
                </a:lnTo>
                <a:lnTo>
                  <a:pt x="34763" y="259290"/>
                </a:lnTo>
                <a:lnTo>
                  <a:pt x="73284" y="282548"/>
                </a:lnTo>
                <a:lnTo>
                  <a:pt x="121514" y="290326"/>
                </a:lnTo>
                <a:lnTo>
                  <a:pt x="170272" y="282548"/>
                </a:lnTo>
                <a:lnTo>
                  <a:pt x="210353" y="259290"/>
                </a:lnTo>
                <a:lnTo>
                  <a:pt x="237514" y="220663"/>
                </a:lnTo>
                <a:lnTo>
                  <a:pt x="247510" y="166780"/>
                </a:lnTo>
                <a:lnTo>
                  <a:pt x="247510" y="0"/>
                </a:lnTo>
                <a:close/>
              </a:path>
            </a:pathLst>
          </a:custGeom>
          <a:solidFill>
            <a:srgbClr val="00002E"/>
          </a:solidFill>
        </p:spPr>
        <p:txBody>
          <a:bodyPr wrap="square" lIns="0" tIns="0" rIns="0" bIns="0" rtlCol="0"/>
          <a:lstStyle/>
          <a:p>
            <a:endParaRPr/>
          </a:p>
        </p:txBody>
      </p:sp>
      <p:sp>
        <p:nvSpPr>
          <p:cNvPr id="18" name="object 18"/>
          <p:cNvSpPr/>
          <p:nvPr/>
        </p:nvSpPr>
        <p:spPr>
          <a:xfrm>
            <a:off x="572370" y="1388596"/>
            <a:ext cx="90805" cy="287655"/>
          </a:xfrm>
          <a:custGeom>
            <a:avLst/>
            <a:gdLst/>
            <a:ahLst/>
            <a:cxnLst/>
            <a:rect l="l" t="t" r="r" b="b"/>
            <a:pathLst>
              <a:path w="90804" h="287655">
                <a:moveTo>
                  <a:pt x="90635" y="0"/>
                </a:moveTo>
                <a:lnTo>
                  <a:pt x="0" y="0"/>
                </a:lnTo>
                <a:lnTo>
                  <a:pt x="0" y="287478"/>
                </a:lnTo>
                <a:lnTo>
                  <a:pt x="90635" y="287478"/>
                </a:lnTo>
                <a:lnTo>
                  <a:pt x="90635" y="0"/>
                </a:lnTo>
                <a:close/>
              </a:path>
            </a:pathLst>
          </a:custGeom>
          <a:solidFill>
            <a:srgbClr val="00002E"/>
          </a:solidFill>
        </p:spPr>
        <p:txBody>
          <a:bodyPr wrap="square" lIns="0" tIns="0" rIns="0" bIns="0" rtlCol="0"/>
          <a:lstStyle/>
          <a:p>
            <a:endParaRPr/>
          </a:p>
        </p:txBody>
      </p:sp>
      <p:pic>
        <p:nvPicPr>
          <p:cNvPr id="19" name="object 19"/>
          <p:cNvPicPr/>
          <p:nvPr/>
        </p:nvPicPr>
        <p:blipFill>
          <a:blip r:embed="rId4" cstate="print"/>
          <a:stretch>
            <a:fillRect/>
          </a:stretch>
        </p:blipFill>
        <p:spPr>
          <a:xfrm>
            <a:off x="523545" y="1578426"/>
            <a:ext cx="97641" cy="97651"/>
          </a:xfrm>
          <a:prstGeom prst="rect">
            <a:avLst/>
          </a:prstGeom>
        </p:spPr>
      </p:pic>
      <p:sp>
        <p:nvSpPr>
          <p:cNvPr id="20" name="object 20"/>
          <p:cNvSpPr/>
          <p:nvPr/>
        </p:nvSpPr>
        <p:spPr>
          <a:xfrm>
            <a:off x="658937" y="1388592"/>
            <a:ext cx="301625" cy="287655"/>
          </a:xfrm>
          <a:custGeom>
            <a:avLst/>
            <a:gdLst/>
            <a:ahLst/>
            <a:cxnLst/>
            <a:rect l="l" t="t" r="r" b="b"/>
            <a:pathLst>
              <a:path w="301625" h="287655">
                <a:moveTo>
                  <a:pt x="196957" y="0"/>
                </a:moveTo>
                <a:lnTo>
                  <a:pt x="104782" y="0"/>
                </a:lnTo>
                <a:lnTo>
                  <a:pt x="0" y="287478"/>
                </a:lnTo>
                <a:lnTo>
                  <a:pt x="83986" y="287478"/>
                </a:lnTo>
                <a:lnTo>
                  <a:pt x="99494" y="240589"/>
                </a:lnTo>
                <a:lnTo>
                  <a:pt x="284316" y="240589"/>
                </a:lnTo>
                <a:lnTo>
                  <a:pt x="262104" y="179418"/>
                </a:lnTo>
                <a:lnTo>
                  <a:pt x="119881" y="179418"/>
                </a:lnTo>
                <a:lnTo>
                  <a:pt x="150456" y="86447"/>
                </a:lnTo>
                <a:lnTo>
                  <a:pt x="228346" y="86447"/>
                </a:lnTo>
                <a:lnTo>
                  <a:pt x="196957" y="0"/>
                </a:lnTo>
                <a:close/>
              </a:path>
              <a:path w="301625" h="287655">
                <a:moveTo>
                  <a:pt x="284316" y="240589"/>
                </a:moveTo>
                <a:lnTo>
                  <a:pt x="201438" y="240589"/>
                </a:lnTo>
                <a:lnTo>
                  <a:pt x="216925" y="287478"/>
                </a:lnTo>
                <a:lnTo>
                  <a:pt x="301341" y="287478"/>
                </a:lnTo>
                <a:lnTo>
                  <a:pt x="284316" y="240589"/>
                </a:lnTo>
                <a:close/>
              </a:path>
              <a:path w="301625" h="287655">
                <a:moveTo>
                  <a:pt x="228346" y="86447"/>
                </a:moveTo>
                <a:lnTo>
                  <a:pt x="150456" y="86447"/>
                </a:lnTo>
                <a:lnTo>
                  <a:pt x="181449" y="179418"/>
                </a:lnTo>
                <a:lnTo>
                  <a:pt x="262104" y="179418"/>
                </a:lnTo>
                <a:lnTo>
                  <a:pt x="228346" y="86447"/>
                </a:lnTo>
                <a:close/>
              </a:path>
            </a:pathLst>
          </a:custGeom>
          <a:solidFill>
            <a:srgbClr val="00002E"/>
          </a:solidFill>
        </p:spPr>
        <p:txBody>
          <a:bodyPr wrap="square" lIns="0" tIns="0" rIns="0" bIns="0" rtlCol="0"/>
          <a:lstStyle/>
          <a:p>
            <a:endParaRPr/>
          </a:p>
        </p:txBody>
      </p:sp>
      <p:sp>
        <p:nvSpPr>
          <p:cNvPr id="21" name="object 21"/>
          <p:cNvSpPr/>
          <p:nvPr/>
        </p:nvSpPr>
        <p:spPr>
          <a:xfrm>
            <a:off x="527037" y="1021149"/>
            <a:ext cx="146685" cy="284480"/>
          </a:xfrm>
          <a:custGeom>
            <a:avLst/>
            <a:gdLst/>
            <a:ahLst/>
            <a:cxnLst/>
            <a:rect l="l" t="t" r="r" b="b"/>
            <a:pathLst>
              <a:path w="146684" h="284480">
                <a:moveTo>
                  <a:pt x="146672" y="0"/>
                </a:moveTo>
                <a:lnTo>
                  <a:pt x="0" y="0"/>
                </a:lnTo>
                <a:lnTo>
                  <a:pt x="0" y="15240"/>
                </a:lnTo>
                <a:lnTo>
                  <a:pt x="0" y="134620"/>
                </a:lnTo>
                <a:lnTo>
                  <a:pt x="0" y="149860"/>
                </a:lnTo>
                <a:lnTo>
                  <a:pt x="0" y="284480"/>
                </a:lnTo>
                <a:lnTo>
                  <a:pt x="18237" y="284480"/>
                </a:lnTo>
                <a:lnTo>
                  <a:pt x="18237" y="149860"/>
                </a:lnTo>
                <a:lnTo>
                  <a:pt x="130467" y="149860"/>
                </a:lnTo>
                <a:lnTo>
                  <a:pt x="130467" y="134620"/>
                </a:lnTo>
                <a:lnTo>
                  <a:pt x="18237" y="134620"/>
                </a:lnTo>
                <a:lnTo>
                  <a:pt x="18237" y="15240"/>
                </a:lnTo>
                <a:lnTo>
                  <a:pt x="146672" y="15240"/>
                </a:lnTo>
                <a:lnTo>
                  <a:pt x="146672" y="0"/>
                </a:lnTo>
                <a:close/>
              </a:path>
            </a:pathLst>
          </a:custGeom>
          <a:solidFill>
            <a:srgbClr val="00002E"/>
          </a:solidFill>
        </p:spPr>
        <p:txBody>
          <a:bodyPr wrap="square" lIns="0" tIns="0" rIns="0" bIns="0" rtlCol="0"/>
          <a:lstStyle/>
          <a:p>
            <a:endParaRPr/>
          </a:p>
        </p:txBody>
      </p:sp>
      <p:sp>
        <p:nvSpPr>
          <p:cNvPr id="22" name="object 22"/>
          <p:cNvSpPr/>
          <p:nvPr/>
        </p:nvSpPr>
        <p:spPr>
          <a:xfrm>
            <a:off x="721880" y="1021149"/>
            <a:ext cx="435609" cy="284480"/>
          </a:xfrm>
          <a:custGeom>
            <a:avLst/>
            <a:gdLst/>
            <a:ahLst/>
            <a:cxnLst/>
            <a:rect l="l" t="t" r="r" b="b"/>
            <a:pathLst>
              <a:path w="435609" h="284480">
                <a:moveTo>
                  <a:pt x="175437" y="284416"/>
                </a:moveTo>
                <a:lnTo>
                  <a:pt x="101866" y="163271"/>
                </a:lnTo>
                <a:lnTo>
                  <a:pt x="100888" y="161658"/>
                </a:lnTo>
                <a:lnTo>
                  <a:pt x="132499" y="152196"/>
                </a:lnTo>
                <a:lnTo>
                  <a:pt x="138125" y="147878"/>
                </a:lnTo>
                <a:lnTo>
                  <a:pt x="155028" y="134912"/>
                </a:lnTo>
                <a:lnTo>
                  <a:pt x="168516" y="110947"/>
                </a:lnTo>
                <a:lnTo>
                  <a:pt x="172999" y="81432"/>
                </a:lnTo>
                <a:lnTo>
                  <a:pt x="167424" y="48882"/>
                </a:lnTo>
                <a:lnTo>
                  <a:pt x="153962" y="28714"/>
                </a:lnTo>
                <a:lnTo>
                  <a:pt x="153962" y="81432"/>
                </a:lnTo>
                <a:lnTo>
                  <a:pt x="149606" y="107873"/>
                </a:lnTo>
                <a:lnTo>
                  <a:pt x="136080" y="128930"/>
                </a:lnTo>
                <a:lnTo>
                  <a:pt x="112763" y="142849"/>
                </a:lnTo>
                <a:lnTo>
                  <a:pt x="79006" y="147878"/>
                </a:lnTo>
                <a:lnTo>
                  <a:pt x="18237" y="147878"/>
                </a:lnTo>
                <a:lnTo>
                  <a:pt x="18237" y="16205"/>
                </a:lnTo>
                <a:lnTo>
                  <a:pt x="78193" y="16205"/>
                </a:lnTo>
                <a:lnTo>
                  <a:pt x="113118" y="20751"/>
                </a:lnTo>
                <a:lnTo>
                  <a:pt x="136601" y="33782"/>
                </a:lnTo>
                <a:lnTo>
                  <a:pt x="149821" y="54317"/>
                </a:lnTo>
                <a:lnTo>
                  <a:pt x="153962" y="81432"/>
                </a:lnTo>
                <a:lnTo>
                  <a:pt x="153962" y="28714"/>
                </a:lnTo>
                <a:lnTo>
                  <a:pt x="150215" y="23088"/>
                </a:lnTo>
                <a:lnTo>
                  <a:pt x="138252" y="16205"/>
                </a:lnTo>
                <a:lnTo>
                  <a:pt x="120700" y="6108"/>
                </a:lnTo>
                <a:lnTo>
                  <a:pt x="78193" y="0"/>
                </a:lnTo>
                <a:lnTo>
                  <a:pt x="0" y="0"/>
                </a:lnTo>
                <a:lnTo>
                  <a:pt x="0" y="284416"/>
                </a:lnTo>
                <a:lnTo>
                  <a:pt x="18237" y="284416"/>
                </a:lnTo>
                <a:lnTo>
                  <a:pt x="18237" y="163271"/>
                </a:lnTo>
                <a:lnTo>
                  <a:pt x="80632" y="163271"/>
                </a:lnTo>
                <a:lnTo>
                  <a:pt x="153555" y="284416"/>
                </a:lnTo>
                <a:lnTo>
                  <a:pt x="175437" y="284416"/>
                </a:lnTo>
                <a:close/>
              </a:path>
              <a:path w="435609" h="284480">
                <a:moveTo>
                  <a:pt x="435508" y="284416"/>
                </a:moveTo>
                <a:lnTo>
                  <a:pt x="408190" y="211480"/>
                </a:lnTo>
                <a:lnTo>
                  <a:pt x="402424" y="196088"/>
                </a:lnTo>
                <a:lnTo>
                  <a:pt x="382841" y="143814"/>
                </a:lnTo>
                <a:lnTo>
                  <a:pt x="382841" y="196088"/>
                </a:lnTo>
                <a:lnTo>
                  <a:pt x="259283" y="196088"/>
                </a:lnTo>
                <a:lnTo>
                  <a:pt x="321259" y="30378"/>
                </a:lnTo>
                <a:lnTo>
                  <a:pt x="382841" y="196088"/>
                </a:lnTo>
                <a:lnTo>
                  <a:pt x="382841" y="143814"/>
                </a:lnTo>
                <a:lnTo>
                  <a:pt x="340347" y="30378"/>
                </a:lnTo>
                <a:lnTo>
                  <a:pt x="331393" y="6489"/>
                </a:lnTo>
                <a:lnTo>
                  <a:pt x="311137" y="6489"/>
                </a:lnTo>
                <a:lnTo>
                  <a:pt x="206603" y="284416"/>
                </a:lnTo>
                <a:lnTo>
                  <a:pt x="226466" y="284416"/>
                </a:lnTo>
                <a:lnTo>
                  <a:pt x="253606" y="211480"/>
                </a:lnTo>
                <a:lnTo>
                  <a:pt x="388518" y="211480"/>
                </a:lnTo>
                <a:lnTo>
                  <a:pt x="415658" y="284416"/>
                </a:lnTo>
                <a:lnTo>
                  <a:pt x="435508" y="284416"/>
                </a:lnTo>
                <a:close/>
              </a:path>
            </a:pathLst>
          </a:custGeom>
          <a:solidFill>
            <a:srgbClr val="00002E"/>
          </a:solidFill>
        </p:spPr>
        <p:txBody>
          <a:bodyPr wrap="square" lIns="0" tIns="0" rIns="0" bIns="0" rtlCol="0"/>
          <a:lstStyle/>
          <a:p>
            <a:endParaRPr/>
          </a:p>
        </p:txBody>
      </p:sp>
      <p:sp>
        <p:nvSpPr>
          <p:cNvPr id="23" name="object 23"/>
          <p:cNvSpPr/>
          <p:nvPr/>
        </p:nvSpPr>
        <p:spPr>
          <a:xfrm>
            <a:off x="1203150" y="1021544"/>
            <a:ext cx="203835" cy="284480"/>
          </a:xfrm>
          <a:custGeom>
            <a:avLst/>
            <a:gdLst/>
            <a:ahLst/>
            <a:cxnLst/>
            <a:rect l="l" t="t" r="r" b="b"/>
            <a:pathLst>
              <a:path w="203834" h="284480">
                <a:moveTo>
                  <a:pt x="203386" y="0"/>
                </a:moveTo>
                <a:lnTo>
                  <a:pt x="185156" y="0"/>
                </a:lnTo>
                <a:lnTo>
                  <a:pt x="185156" y="253625"/>
                </a:lnTo>
                <a:lnTo>
                  <a:pt x="18229" y="0"/>
                </a:lnTo>
                <a:lnTo>
                  <a:pt x="0" y="0"/>
                </a:lnTo>
                <a:lnTo>
                  <a:pt x="0" y="284012"/>
                </a:lnTo>
                <a:lnTo>
                  <a:pt x="18229" y="284012"/>
                </a:lnTo>
                <a:lnTo>
                  <a:pt x="18229" y="29580"/>
                </a:lnTo>
                <a:lnTo>
                  <a:pt x="185156" y="284012"/>
                </a:lnTo>
                <a:lnTo>
                  <a:pt x="203386" y="284012"/>
                </a:lnTo>
                <a:lnTo>
                  <a:pt x="203386" y="0"/>
                </a:lnTo>
                <a:close/>
              </a:path>
            </a:pathLst>
          </a:custGeom>
          <a:solidFill>
            <a:srgbClr val="00002E"/>
          </a:solidFill>
        </p:spPr>
        <p:txBody>
          <a:bodyPr wrap="square" lIns="0" tIns="0" rIns="0" bIns="0" rtlCol="0"/>
          <a:lstStyle/>
          <a:p>
            <a:endParaRPr/>
          </a:p>
        </p:txBody>
      </p:sp>
      <p:sp>
        <p:nvSpPr>
          <p:cNvPr id="25" name="object 25"/>
          <p:cNvSpPr txBox="1">
            <a:spLocks noGrp="1"/>
          </p:cNvSpPr>
          <p:nvPr>
            <p:ph type="sldNum" sz="quarter" idx="7"/>
          </p:nvPr>
        </p:nvSpPr>
        <p:spPr>
          <a:xfrm>
            <a:off x="19042541" y="10293239"/>
            <a:ext cx="464819" cy="435376"/>
          </a:xfrm>
          <a:prstGeom prst="rect">
            <a:avLst/>
          </a:prstGeom>
        </p:spPr>
        <p:txBody>
          <a:bodyPr vert="horz" wrap="square" lIns="0" tIns="50165" rIns="0" bIns="0" rtlCol="0">
            <a:spAutoFit/>
          </a:bodyPr>
          <a:lstStyle/>
          <a:p>
            <a:pPr marL="38100">
              <a:lnSpc>
                <a:spcPct val="100000"/>
              </a:lnSpc>
              <a:spcBef>
                <a:spcPts val="395"/>
              </a:spcBef>
            </a:pPr>
            <a:fld id="{81D60167-4931-47E6-BA6A-407CBD079E47}" type="slidenum">
              <a:rPr spc="-5" dirty="0">
                <a:solidFill>
                  <a:schemeClr val="bg1"/>
                </a:solidFill>
              </a:rPr>
              <a:t>19</a:t>
            </a:fld>
            <a:endParaRPr spc="-5" dirty="0">
              <a:solidFill>
                <a:schemeClr val="bg1"/>
              </a:solidFill>
            </a:endParaRPr>
          </a:p>
        </p:txBody>
      </p:sp>
      <p:sp>
        <p:nvSpPr>
          <p:cNvPr id="2" name="object 24">
            <a:extLst>
              <a:ext uri="{FF2B5EF4-FFF2-40B4-BE49-F238E27FC236}">
                <a16:creationId xmlns:a16="http://schemas.microsoft.com/office/drawing/2014/main" id="{2816E46D-9882-31FC-01AC-D574F3FC7988}"/>
              </a:ext>
            </a:extLst>
          </p:cNvPr>
          <p:cNvSpPr txBox="1">
            <a:spLocks/>
          </p:cNvSpPr>
          <p:nvPr/>
        </p:nvSpPr>
        <p:spPr>
          <a:xfrm>
            <a:off x="19042541" y="10337166"/>
            <a:ext cx="464819" cy="575309"/>
          </a:xfrm>
          <a:prstGeom prst="rect">
            <a:avLst/>
          </a:prstGeom>
        </p:spPr>
        <p:txBody>
          <a:bodyPr vert="horz" wrap="square" lIns="0" tIns="50165" rIns="0" bIns="0" rtlCol="0">
            <a:spAutoFit/>
          </a:bodyPr>
          <a:lstStyle>
            <a:defPPr>
              <a:defRPr lang="fr-FR"/>
            </a:defPPr>
            <a:lvl1pPr marL="0" algn="l" defTabSz="914400" rtl="0" eaLnBrk="1" latinLnBrk="0" hangingPunct="1">
              <a:defRPr sz="2500" b="1" i="0" kern="1200">
                <a:solidFill>
                  <a:srgbClr val="00002E"/>
                </a:solidFill>
                <a:latin typeface="Poppins-ExtraBold"/>
                <a:ea typeface="+mn-ea"/>
                <a:cs typeface="Poppins-Extra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395"/>
              </a:spcBef>
            </a:pPr>
            <a:fld id="{81D60167-4931-47E6-BA6A-407CBD079E47}" type="slidenum">
              <a:rPr lang="fr-FR" spc="-5" smtClean="0"/>
              <a:pPr marL="38100">
                <a:spcBef>
                  <a:spcPts val="395"/>
                </a:spcBef>
              </a:pPr>
              <a:t>19</a:t>
            </a:fld>
            <a:endParaRPr lang="fr-FR" spc="-5" dirty="0"/>
          </a:p>
        </p:txBody>
      </p:sp>
      <p:sp>
        <p:nvSpPr>
          <p:cNvPr id="3" name="Espace réservé du pied de page 2">
            <a:extLst>
              <a:ext uri="{FF2B5EF4-FFF2-40B4-BE49-F238E27FC236}">
                <a16:creationId xmlns:a16="http://schemas.microsoft.com/office/drawing/2014/main" id="{4C2F2B60-638B-F685-B5E9-2BC6848EF84C}"/>
              </a:ext>
            </a:extLst>
          </p:cNvPr>
          <p:cNvSpPr>
            <a:spLocks noGrp="1"/>
          </p:cNvSpPr>
          <p:nvPr>
            <p:ph type="ftr" sz="quarter" idx="5"/>
          </p:nvPr>
        </p:nvSpPr>
        <p:spPr/>
        <p:txBody>
          <a:bodyPr/>
          <a:lstStyle/>
          <a:p>
            <a:pPr marL="12700">
              <a:lnSpc>
                <a:spcPct val="100000"/>
              </a:lnSpc>
              <a:spcBef>
                <a:spcPts val="395"/>
              </a:spcBef>
            </a:pPr>
            <a:endParaRPr lang="fr-FR" sz="1600" dirty="0">
              <a:latin typeface="Poppins"/>
              <a:cs typeface="Poppins"/>
            </a:endParaRPr>
          </a:p>
        </p:txBody>
      </p:sp>
      <p:sp>
        <p:nvSpPr>
          <p:cNvPr id="7" name="ZoneTexte 6">
            <a:extLst>
              <a:ext uri="{FF2B5EF4-FFF2-40B4-BE49-F238E27FC236}">
                <a16:creationId xmlns:a16="http://schemas.microsoft.com/office/drawing/2014/main" id="{1AC89576-C7DB-4EA5-F685-A412BED32A6C}"/>
              </a:ext>
            </a:extLst>
          </p:cNvPr>
          <p:cNvSpPr txBox="1"/>
          <p:nvPr/>
        </p:nvSpPr>
        <p:spPr>
          <a:xfrm>
            <a:off x="984686" y="2486323"/>
            <a:ext cx="10270066" cy="400110"/>
          </a:xfrm>
          <a:prstGeom prst="rect">
            <a:avLst/>
          </a:prstGeom>
          <a:noFill/>
        </p:spPr>
        <p:txBody>
          <a:bodyPr wrap="square">
            <a:spAutoFit/>
          </a:bodyPr>
          <a:lstStyle/>
          <a:p>
            <a:pPr marL="457200" indent="-228600">
              <a:spcAft>
                <a:spcPts val="1200"/>
              </a:spcAft>
              <a:buFont typeface="Arial" panose="020B0604020202020204" pitchFamily="34" charset="0"/>
              <a:buChar char="•"/>
            </a:pPr>
            <a:r>
              <a:rPr lang="fr-FR" sz="2000" b="1" u="sng" dirty="0">
                <a:solidFill>
                  <a:srgbClr val="000000"/>
                </a:solidFill>
                <a:latin typeface="Roboto" panose="02000000000000000000" pitchFamily="2" charset="0"/>
              </a:rPr>
              <a:t>Requête 1 : rédaction d’une offre d’emploi</a:t>
            </a:r>
          </a:p>
        </p:txBody>
      </p:sp>
      <p:pic>
        <p:nvPicPr>
          <p:cNvPr id="3074" name="Picture 2">
            <a:extLst>
              <a:ext uri="{FF2B5EF4-FFF2-40B4-BE49-F238E27FC236}">
                <a16:creationId xmlns:a16="http://schemas.microsoft.com/office/drawing/2014/main" id="{6F6E7082-E0BC-76BF-6EB2-483C355FD2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0038" y="2947416"/>
            <a:ext cx="6013210" cy="7842665"/>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C885C586-B4B4-95F9-C7E3-F57764F30680}"/>
              </a:ext>
            </a:extLst>
          </p:cNvPr>
          <p:cNvSpPr txBox="1"/>
          <p:nvPr/>
        </p:nvSpPr>
        <p:spPr>
          <a:xfrm>
            <a:off x="8251850" y="4081411"/>
            <a:ext cx="10270066" cy="1785104"/>
          </a:xfrm>
          <a:prstGeom prst="rect">
            <a:avLst/>
          </a:prstGeom>
          <a:noFill/>
        </p:spPr>
        <p:txBody>
          <a:bodyPr wrap="square">
            <a:spAutoFit/>
          </a:bodyPr>
          <a:lstStyle/>
          <a:p>
            <a:pPr>
              <a:spcBef>
                <a:spcPts val="0"/>
              </a:spcBef>
              <a:spcAft>
                <a:spcPts val="1200"/>
              </a:spcAft>
            </a:pPr>
            <a:r>
              <a:rPr lang="fr-FR" sz="1800" b="1" dirty="0">
                <a:solidFill>
                  <a:srgbClr val="000000"/>
                </a:solidFill>
                <a:effectLst/>
                <a:latin typeface="Roboto" panose="02000000000000000000" pitchFamily="2" charset="0"/>
              </a:rPr>
              <a:t>L’offre d’emploi est plutôt pertinente et assez complète. </a:t>
            </a:r>
            <a:endParaRPr lang="fr-FR" b="1" dirty="0">
              <a:solidFill>
                <a:srgbClr val="000000"/>
              </a:solidFill>
              <a:latin typeface="Roboto" panose="02000000000000000000" pitchFamily="2" charset="0"/>
            </a:endParaRPr>
          </a:p>
          <a:p>
            <a:pPr>
              <a:spcBef>
                <a:spcPts val="0"/>
              </a:spcBef>
              <a:spcAft>
                <a:spcPts val="1200"/>
              </a:spcAft>
            </a:pPr>
            <a:endParaRPr lang="fr-FR" sz="1800" b="1" dirty="0">
              <a:solidFill>
                <a:srgbClr val="000000"/>
              </a:solidFill>
              <a:effectLst/>
              <a:latin typeface="Roboto" panose="02000000000000000000" pitchFamily="2" charset="0"/>
            </a:endParaRPr>
          </a:p>
          <a:p>
            <a:pPr>
              <a:spcBef>
                <a:spcPts val="0"/>
              </a:spcBef>
              <a:spcAft>
                <a:spcPts val="1200"/>
              </a:spcAft>
            </a:pPr>
            <a:r>
              <a:rPr lang="fr-FR" sz="1800" b="1" dirty="0">
                <a:solidFill>
                  <a:srgbClr val="000000"/>
                </a:solidFill>
                <a:effectLst/>
                <a:latin typeface="Roboto" panose="02000000000000000000" pitchFamily="2" charset="0"/>
              </a:rPr>
              <a:t>Cela pourrait s’expliquer par la multitude d’offres d’emploi disponibles sur internet qui permet à </a:t>
            </a:r>
            <a:r>
              <a:rPr lang="fr-FR" sz="1800" b="1" dirty="0" err="1">
                <a:solidFill>
                  <a:srgbClr val="000000"/>
                </a:solidFill>
                <a:effectLst/>
                <a:latin typeface="Roboto" panose="02000000000000000000" pitchFamily="2" charset="0"/>
              </a:rPr>
              <a:t>ChatGPT</a:t>
            </a:r>
            <a:r>
              <a:rPr lang="fr-FR" sz="1800" b="1" dirty="0">
                <a:solidFill>
                  <a:srgbClr val="000000"/>
                </a:solidFill>
                <a:effectLst/>
                <a:latin typeface="Roboto" panose="02000000000000000000" pitchFamily="2" charset="0"/>
              </a:rPr>
              <a:t> de proposer un résultat assez satisfaisant, à finaliser le cas échéant en fonction de la spécificité de l’entreprise.</a:t>
            </a:r>
            <a:endParaRPr lang="fr-FR" b="1" dirty="0">
              <a:effectLst/>
            </a:endParaRPr>
          </a:p>
        </p:txBody>
      </p:sp>
    </p:spTree>
    <p:extLst>
      <p:ext uri="{BB962C8B-B14F-4D97-AF65-F5344CB8AC3E}">
        <p14:creationId xmlns:p14="http://schemas.microsoft.com/office/powerpoint/2010/main" val="3151765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9842751" y="3078956"/>
            <a:ext cx="10261347" cy="8229600"/>
          </a:xfrm>
          <a:prstGeom prst="rect">
            <a:avLst/>
          </a:prstGeom>
        </p:spPr>
      </p:pic>
      <p:sp>
        <p:nvSpPr>
          <p:cNvPr id="6" name="object 6"/>
          <p:cNvSpPr txBox="1">
            <a:spLocks noGrp="1"/>
          </p:cNvSpPr>
          <p:nvPr>
            <p:ph type="body" idx="1"/>
          </p:nvPr>
        </p:nvSpPr>
        <p:spPr>
          <a:xfrm>
            <a:off x="2351114" y="1616075"/>
            <a:ext cx="15686126" cy="2912336"/>
          </a:xfrm>
          <a:prstGeom prst="rect">
            <a:avLst/>
          </a:prstGeom>
        </p:spPr>
        <p:txBody>
          <a:bodyPr vert="horz" wrap="square" lIns="0" tIns="298450" rIns="0" bIns="0" rtlCol="0">
            <a:spAutoFit/>
          </a:bodyPr>
          <a:lstStyle/>
          <a:p>
            <a:pPr marL="7842250">
              <a:lnSpc>
                <a:spcPct val="100000"/>
              </a:lnSpc>
              <a:spcBef>
                <a:spcPts val="2350"/>
              </a:spcBef>
            </a:pPr>
            <a:r>
              <a:rPr lang="fr-FR" spc="80" dirty="0"/>
              <a:t>Hub France IA</a:t>
            </a:r>
            <a:endParaRPr spc="100" dirty="0"/>
          </a:p>
          <a:p>
            <a:pPr marL="7842250" algn="l">
              <a:lnSpc>
                <a:spcPct val="100000"/>
              </a:lnSpc>
              <a:spcBef>
                <a:spcPts val="1285"/>
              </a:spcBef>
            </a:pPr>
            <a:r>
              <a:rPr lang="fr-FR" sz="3100" spc="60" dirty="0">
                <a:solidFill>
                  <a:srgbClr val="00002E"/>
                </a:solidFill>
                <a:latin typeface="Poppins"/>
                <a:cs typeface="Poppins"/>
              </a:rPr>
              <a:t>Association loi 1901 créée en 2017. </a:t>
            </a:r>
          </a:p>
          <a:p>
            <a:pPr marL="7842250" algn="l">
              <a:lnSpc>
                <a:spcPct val="100000"/>
              </a:lnSpc>
              <a:spcBef>
                <a:spcPts val="1285"/>
              </a:spcBef>
            </a:pPr>
            <a:r>
              <a:rPr lang="fr-FR" sz="2050" b="0" spc="50" dirty="0">
                <a:solidFill>
                  <a:srgbClr val="00002E"/>
                </a:solidFill>
                <a:latin typeface="Poppins"/>
                <a:cs typeface="Poppins"/>
              </a:rPr>
              <a:t>Fédératrice de l’écosystème IA français. Notre ambition est de soutenir le développement de l’IA en France et à travers l’Europe</a:t>
            </a:r>
            <a:r>
              <a:rPr lang="fr-FR" sz="2050" b="0" spc="55" dirty="0">
                <a:solidFill>
                  <a:srgbClr val="00002E"/>
                </a:solidFill>
                <a:latin typeface="Poppins"/>
                <a:cs typeface="Poppins"/>
              </a:rPr>
              <a:t>.</a:t>
            </a:r>
            <a:endParaRPr lang="fr-FR" sz="2050" dirty="0">
              <a:latin typeface="Poppins"/>
              <a:cs typeface="Poppins"/>
            </a:endParaRPr>
          </a:p>
        </p:txBody>
      </p:sp>
      <p:pic>
        <p:nvPicPr>
          <p:cNvPr id="9" name="object 9"/>
          <p:cNvPicPr/>
          <p:nvPr/>
        </p:nvPicPr>
        <p:blipFill>
          <a:blip r:embed="rId3" cstate="print"/>
          <a:stretch>
            <a:fillRect/>
          </a:stretch>
        </p:blipFill>
        <p:spPr>
          <a:xfrm>
            <a:off x="18901181" y="10507662"/>
            <a:ext cx="83076" cy="83076"/>
          </a:xfrm>
          <a:prstGeom prst="rect">
            <a:avLst/>
          </a:prstGeom>
        </p:spPr>
      </p:pic>
      <p:sp>
        <p:nvSpPr>
          <p:cNvPr id="10" name="object 10"/>
          <p:cNvSpPr/>
          <p:nvPr/>
        </p:nvSpPr>
        <p:spPr>
          <a:xfrm>
            <a:off x="528778" y="647770"/>
            <a:ext cx="257810" cy="287655"/>
          </a:xfrm>
          <a:custGeom>
            <a:avLst/>
            <a:gdLst/>
            <a:ahLst/>
            <a:cxnLst/>
            <a:rect l="l" t="t" r="r" b="b"/>
            <a:pathLst>
              <a:path w="257809" h="287655">
                <a:moveTo>
                  <a:pt x="79924" y="0"/>
                </a:moveTo>
                <a:lnTo>
                  <a:pt x="0" y="0"/>
                </a:lnTo>
                <a:lnTo>
                  <a:pt x="0" y="287478"/>
                </a:lnTo>
                <a:lnTo>
                  <a:pt x="79924" y="287478"/>
                </a:lnTo>
                <a:lnTo>
                  <a:pt x="79924" y="220810"/>
                </a:lnTo>
                <a:lnTo>
                  <a:pt x="83754" y="201843"/>
                </a:lnTo>
                <a:lnTo>
                  <a:pt x="94198" y="186352"/>
                </a:lnTo>
                <a:lnTo>
                  <a:pt x="109688" y="175908"/>
                </a:lnTo>
                <a:lnTo>
                  <a:pt x="128655" y="172078"/>
                </a:lnTo>
                <a:lnTo>
                  <a:pt x="257301" y="172078"/>
                </a:lnTo>
                <a:lnTo>
                  <a:pt x="257301" y="108059"/>
                </a:lnTo>
                <a:lnTo>
                  <a:pt x="79924" y="108059"/>
                </a:lnTo>
                <a:lnTo>
                  <a:pt x="79924" y="0"/>
                </a:lnTo>
                <a:close/>
              </a:path>
              <a:path w="257809" h="287655">
                <a:moveTo>
                  <a:pt x="257301" y="172078"/>
                </a:moveTo>
                <a:lnTo>
                  <a:pt x="128655" y="172078"/>
                </a:lnTo>
                <a:lnTo>
                  <a:pt x="147622" y="175908"/>
                </a:lnTo>
                <a:lnTo>
                  <a:pt x="163112" y="186352"/>
                </a:lnTo>
                <a:lnTo>
                  <a:pt x="173557" y="201843"/>
                </a:lnTo>
                <a:lnTo>
                  <a:pt x="177387" y="220810"/>
                </a:lnTo>
                <a:lnTo>
                  <a:pt x="177387" y="287478"/>
                </a:lnTo>
                <a:lnTo>
                  <a:pt x="257301" y="287478"/>
                </a:lnTo>
                <a:lnTo>
                  <a:pt x="257301" y="172078"/>
                </a:lnTo>
                <a:close/>
              </a:path>
              <a:path w="257809" h="287655">
                <a:moveTo>
                  <a:pt x="128650" y="89659"/>
                </a:moveTo>
                <a:lnTo>
                  <a:pt x="102984" y="94259"/>
                </a:lnTo>
                <a:lnTo>
                  <a:pt x="79924" y="108059"/>
                </a:lnTo>
                <a:lnTo>
                  <a:pt x="177376" y="108059"/>
                </a:lnTo>
                <a:lnTo>
                  <a:pt x="154316" y="94259"/>
                </a:lnTo>
                <a:lnTo>
                  <a:pt x="128650" y="89659"/>
                </a:lnTo>
                <a:close/>
              </a:path>
              <a:path w="257809" h="287655">
                <a:moveTo>
                  <a:pt x="257301" y="0"/>
                </a:moveTo>
                <a:lnTo>
                  <a:pt x="177387" y="0"/>
                </a:lnTo>
                <a:lnTo>
                  <a:pt x="177387" y="108059"/>
                </a:lnTo>
                <a:lnTo>
                  <a:pt x="257301" y="108059"/>
                </a:lnTo>
                <a:lnTo>
                  <a:pt x="257301" y="0"/>
                </a:lnTo>
                <a:close/>
              </a:path>
            </a:pathLst>
          </a:custGeom>
          <a:solidFill>
            <a:srgbClr val="00002E"/>
          </a:solidFill>
        </p:spPr>
        <p:txBody>
          <a:bodyPr wrap="square" lIns="0" tIns="0" rIns="0" bIns="0" rtlCol="0"/>
          <a:lstStyle/>
          <a:p>
            <a:endParaRPr/>
          </a:p>
        </p:txBody>
      </p:sp>
      <p:sp>
        <p:nvSpPr>
          <p:cNvPr id="11" name="object 11"/>
          <p:cNvSpPr/>
          <p:nvPr/>
        </p:nvSpPr>
        <p:spPr>
          <a:xfrm>
            <a:off x="1183156" y="647775"/>
            <a:ext cx="238760" cy="287655"/>
          </a:xfrm>
          <a:custGeom>
            <a:avLst/>
            <a:gdLst/>
            <a:ahLst/>
            <a:cxnLst/>
            <a:rect l="l" t="t" r="r" b="b"/>
            <a:pathLst>
              <a:path w="238759" h="287655">
                <a:moveTo>
                  <a:pt x="137838" y="0"/>
                </a:moveTo>
                <a:lnTo>
                  <a:pt x="0" y="0"/>
                </a:lnTo>
                <a:lnTo>
                  <a:pt x="0" y="287478"/>
                </a:lnTo>
                <a:lnTo>
                  <a:pt x="142320" y="287478"/>
                </a:lnTo>
                <a:lnTo>
                  <a:pt x="183331" y="282068"/>
                </a:lnTo>
                <a:lnTo>
                  <a:pt x="213527" y="266528"/>
                </a:lnTo>
                <a:lnTo>
                  <a:pt x="232179" y="241890"/>
                </a:lnTo>
                <a:lnTo>
                  <a:pt x="235853" y="223050"/>
                </a:lnTo>
                <a:lnTo>
                  <a:pt x="79924" y="223050"/>
                </a:lnTo>
                <a:lnTo>
                  <a:pt x="79924" y="170853"/>
                </a:lnTo>
                <a:lnTo>
                  <a:pt x="226884" y="170853"/>
                </a:lnTo>
                <a:lnTo>
                  <a:pt x="223874" y="165195"/>
                </a:lnTo>
                <a:lnTo>
                  <a:pt x="206554" y="149377"/>
                </a:lnTo>
                <a:lnTo>
                  <a:pt x="183502" y="139870"/>
                </a:lnTo>
                <a:lnTo>
                  <a:pt x="202953" y="131276"/>
                </a:lnTo>
                <a:lnTo>
                  <a:pt x="218314" y="117335"/>
                </a:lnTo>
                <a:lnTo>
                  <a:pt x="219993" y="114174"/>
                </a:lnTo>
                <a:lnTo>
                  <a:pt x="79924" y="114174"/>
                </a:lnTo>
                <a:lnTo>
                  <a:pt x="79924" y="63610"/>
                </a:lnTo>
                <a:lnTo>
                  <a:pt x="229765" y="63610"/>
                </a:lnTo>
                <a:lnTo>
                  <a:pt x="225506" y="42835"/>
                </a:lnTo>
                <a:lnTo>
                  <a:pt x="206794" y="19419"/>
                </a:lnTo>
                <a:lnTo>
                  <a:pt x="177151" y="4950"/>
                </a:lnTo>
                <a:lnTo>
                  <a:pt x="137838" y="0"/>
                </a:lnTo>
                <a:close/>
              </a:path>
              <a:path w="238759" h="287655">
                <a:moveTo>
                  <a:pt x="226884" y="170853"/>
                </a:moveTo>
                <a:lnTo>
                  <a:pt x="126017" y="170853"/>
                </a:lnTo>
                <a:lnTo>
                  <a:pt x="139044" y="172591"/>
                </a:lnTo>
                <a:lnTo>
                  <a:pt x="148634" y="177731"/>
                </a:lnTo>
                <a:lnTo>
                  <a:pt x="154556" y="186159"/>
                </a:lnTo>
                <a:lnTo>
                  <a:pt x="156581" y="197763"/>
                </a:lnTo>
                <a:lnTo>
                  <a:pt x="154676" y="208937"/>
                </a:lnTo>
                <a:lnTo>
                  <a:pt x="148986" y="216827"/>
                </a:lnTo>
                <a:lnTo>
                  <a:pt x="139552" y="221507"/>
                </a:lnTo>
                <a:lnTo>
                  <a:pt x="126414" y="223050"/>
                </a:lnTo>
                <a:lnTo>
                  <a:pt x="235853" y="223050"/>
                </a:lnTo>
                <a:lnTo>
                  <a:pt x="238558" y="209187"/>
                </a:lnTo>
                <a:lnTo>
                  <a:pt x="234772" y="185680"/>
                </a:lnTo>
                <a:lnTo>
                  <a:pt x="226884" y="170853"/>
                </a:lnTo>
                <a:close/>
              </a:path>
              <a:path w="238759" h="287655">
                <a:moveTo>
                  <a:pt x="229765" y="63610"/>
                </a:moveTo>
                <a:lnTo>
                  <a:pt x="120289" y="63610"/>
                </a:lnTo>
                <a:lnTo>
                  <a:pt x="133266" y="65216"/>
                </a:lnTo>
                <a:lnTo>
                  <a:pt x="142726" y="70033"/>
                </a:lnTo>
                <a:lnTo>
                  <a:pt x="148513" y="78059"/>
                </a:lnTo>
                <a:lnTo>
                  <a:pt x="150477" y="89295"/>
                </a:lnTo>
                <a:lnTo>
                  <a:pt x="148513" y="100237"/>
                </a:lnTo>
                <a:lnTo>
                  <a:pt x="142726" y="108005"/>
                </a:lnTo>
                <a:lnTo>
                  <a:pt x="133266" y="112638"/>
                </a:lnTo>
                <a:lnTo>
                  <a:pt x="120289" y="114174"/>
                </a:lnTo>
                <a:lnTo>
                  <a:pt x="219993" y="114174"/>
                </a:lnTo>
                <a:lnTo>
                  <a:pt x="228399" y="98350"/>
                </a:lnTo>
                <a:lnTo>
                  <a:pt x="232024" y="74626"/>
                </a:lnTo>
                <a:lnTo>
                  <a:pt x="229765" y="63610"/>
                </a:lnTo>
                <a:close/>
              </a:path>
            </a:pathLst>
          </a:custGeom>
          <a:solidFill>
            <a:srgbClr val="00002E"/>
          </a:solidFill>
        </p:spPr>
        <p:txBody>
          <a:bodyPr wrap="square" lIns="0" tIns="0" rIns="0" bIns="0" rtlCol="0"/>
          <a:lstStyle/>
          <a:p>
            <a:endParaRPr/>
          </a:p>
        </p:txBody>
      </p:sp>
      <p:sp>
        <p:nvSpPr>
          <p:cNvPr id="12" name="object 12"/>
          <p:cNvSpPr/>
          <p:nvPr/>
        </p:nvSpPr>
        <p:spPr>
          <a:xfrm>
            <a:off x="860861" y="647775"/>
            <a:ext cx="247650" cy="290830"/>
          </a:xfrm>
          <a:custGeom>
            <a:avLst/>
            <a:gdLst/>
            <a:ahLst/>
            <a:cxnLst/>
            <a:rect l="l" t="t" r="r" b="b"/>
            <a:pathLst>
              <a:path w="247650" h="290830">
                <a:moveTo>
                  <a:pt x="247510" y="0"/>
                </a:moveTo>
                <a:lnTo>
                  <a:pt x="167596" y="0"/>
                </a:lnTo>
                <a:lnTo>
                  <a:pt x="167596" y="166780"/>
                </a:lnTo>
                <a:lnTo>
                  <a:pt x="164895" y="186920"/>
                </a:lnTo>
                <a:lnTo>
                  <a:pt x="156687" y="202204"/>
                </a:lnTo>
                <a:lnTo>
                  <a:pt x="142819" y="211906"/>
                </a:lnTo>
                <a:lnTo>
                  <a:pt x="123137" y="215302"/>
                </a:lnTo>
                <a:lnTo>
                  <a:pt x="103595" y="211906"/>
                </a:lnTo>
                <a:lnTo>
                  <a:pt x="90014" y="202204"/>
                </a:lnTo>
                <a:lnTo>
                  <a:pt x="82089" y="186920"/>
                </a:lnTo>
                <a:lnTo>
                  <a:pt x="79515" y="166780"/>
                </a:lnTo>
                <a:lnTo>
                  <a:pt x="79515" y="0"/>
                </a:lnTo>
                <a:lnTo>
                  <a:pt x="0" y="0"/>
                </a:lnTo>
                <a:lnTo>
                  <a:pt x="0" y="166780"/>
                </a:lnTo>
                <a:lnTo>
                  <a:pt x="9238" y="220663"/>
                </a:lnTo>
                <a:lnTo>
                  <a:pt x="34763" y="259290"/>
                </a:lnTo>
                <a:lnTo>
                  <a:pt x="73284" y="282548"/>
                </a:lnTo>
                <a:lnTo>
                  <a:pt x="121514" y="290326"/>
                </a:lnTo>
                <a:lnTo>
                  <a:pt x="170272" y="282548"/>
                </a:lnTo>
                <a:lnTo>
                  <a:pt x="210353" y="259290"/>
                </a:lnTo>
                <a:lnTo>
                  <a:pt x="237514" y="220663"/>
                </a:lnTo>
                <a:lnTo>
                  <a:pt x="247510" y="166780"/>
                </a:lnTo>
                <a:lnTo>
                  <a:pt x="247510" y="0"/>
                </a:lnTo>
                <a:close/>
              </a:path>
            </a:pathLst>
          </a:custGeom>
          <a:solidFill>
            <a:srgbClr val="00002E"/>
          </a:solidFill>
        </p:spPr>
        <p:txBody>
          <a:bodyPr wrap="square" lIns="0" tIns="0" rIns="0" bIns="0" rtlCol="0"/>
          <a:lstStyle/>
          <a:p>
            <a:endParaRPr/>
          </a:p>
        </p:txBody>
      </p:sp>
      <p:sp>
        <p:nvSpPr>
          <p:cNvPr id="14" name="object 14"/>
          <p:cNvSpPr/>
          <p:nvPr/>
        </p:nvSpPr>
        <p:spPr>
          <a:xfrm>
            <a:off x="572370" y="1388596"/>
            <a:ext cx="90805" cy="287655"/>
          </a:xfrm>
          <a:custGeom>
            <a:avLst/>
            <a:gdLst/>
            <a:ahLst/>
            <a:cxnLst/>
            <a:rect l="l" t="t" r="r" b="b"/>
            <a:pathLst>
              <a:path w="90804" h="287655">
                <a:moveTo>
                  <a:pt x="90635" y="0"/>
                </a:moveTo>
                <a:lnTo>
                  <a:pt x="0" y="0"/>
                </a:lnTo>
                <a:lnTo>
                  <a:pt x="0" y="287478"/>
                </a:lnTo>
                <a:lnTo>
                  <a:pt x="90635" y="287478"/>
                </a:lnTo>
                <a:lnTo>
                  <a:pt x="90635" y="0"/>
                </a:lnTo>
                <a:close/>
              </a:path>
            </a:pathLst>
          </a:custGeom>
          <a:solidFill>
            <a:srgbClr val="00002E"/>
          </a:solidFill>
        </p:spPr>
        <p:txBody>
          <a:bodyPr wrap="square" lIns="0" tIns="0" rIns="0" bIns="0" rtlCol="0"/>
          <a:lstStyle/>
          <a:p>
            <a:endParaRPr/>
          </a:p>
        </p:txBody>
      </p:sp>
      <p:pic>
        <p:nvPicPr>
          <p:cNvPr id="15" name="object 15"/>
          <p:cNvPicPr/>
          <p:nvPr/>
        </p:nvPicPr>
        <p:blipFill>
          <a:blip r:embed="rId4" cstate="print"/>
          <a:stretch>
            <a:fillRect/>
          </a:stretch>
        </p:blipFill>
        <p:spPr>
          <a:xfrm>
            <a:off x="523545" y="1578426"/>
            <a:ext cx="97641" cy="97651"/>
          </a:xfrm>
          <a:prstGeom prst="rect">
            <a:avLst/>
          </a:prstGeom>
        </p:spPr>
      </p:pic>
      <p:sp>
        <p:nvSpPr>
          <p:cNvPr id="16" name="object 16"/>
          <p:cNvSpPr/>
          <p:nvPr/>
        </p:nvSpPr>
        <p:spPr>
          <a:xfrm>
            <a:off x="658937" y="1388592"/>
            <a:ext cx="301625" cy="287655"/>
          </a:xfrm>
          <a:custGeom>
            <a:avLst/>
            <a:gdLst/>
            <a:ahLst/>
            <a:cxnLst/>
            <a:rect l="l" t="t" r="r" b="b"/>
            <a:pathLst>
              <a:path w="301625" h="287655">
                <a:moveTo>
                  <a:pt x="196957" y="0"/>
                </a:moveTo>
                <a:lnTo>
                  <a:pt x="104782" y="0"/>
                </a:lnTo>
                <a:lnTo>
                  <a:pt x="0" y="287478"/>
                </a:lnTo>
                <a:lnTo>
                  <a:pt x="83986" y="287478"/>
                </a:lnTo>
                <a:lnTo>
                  <a:pt x="99494" y="240589"/>
                </a:lnTo>
                <a:lnTo>
                  <a:pt x="284316" y="240589"/>
                </a:lnTo>
                <a:lnTo>
                  <a:pt x="262104" y="179418"/>
                </a:lnTo>
                <a:lnTo>
                  <a:pt x="119881" y="179418"/>
                </a:lnTo>
                <a:lnTo>
                  <a:pt x="150456" y="86447"/>
                </a:lnTo>
                <a:lnTo>
                  <a:pt x="228346" y="86447"/>
                </a:lnTo>
                <a:lnTo>
                  <a:pt x="196957" y="0"/>
                </a:lnTo>
                <a:close/>
              </a:path>
              <a:path w="301625" h="287655">
                <a:moveTo>
                  <a:pt x="284316" y="240589"/>
                </a:moveTo>
                <a:lnTo>
                  <a:pt x="201438" y="240589"/>
                </a:lnTo>
                <a:lnTo>
                  <a:pt x="216925" y="287478"/>
                </a:lnTo>
                <a:lnTo>
                  <a:pt x="301341" y="287478"/>
                </a:lnTo>
                <a:lnTo>
                  <a:pt x="284316" y="240589"/>
                </a:lnTo>
                <a:close/>
              </a:path>
              <a:path w="301625" h="287655">
                <a:moveTo>
                  <a:pt x="228346" y="86447"/>
                </a:moveTo>
                <a:lnTo>
                  <a:pt x="150456" y="86447"/>
                </a:lnTo>
                <a:lnTo>
                  <a:pt x="181449" y="179418"/>
                </a:lnTo>
                <a:lnTo>
                  <a:pt x="262104" y="179418"/>
                </a:lnTo>
                <a:lnTo>
                  <a:pt x="228346" y="86447"/>
                </a:lnTo>
                <a:close/>
              </a:path>
            </a:pathLst>
          </a:custGeom>
          <a:solidFill>
            <a:srgbClr val="00002E"/>
          </a:solidFill>
        </p:spPr>
        <p:txBody>
          <a:bodyPr wrap="square" lIns="0" tIns="0" rIns="0" bIns="0" rtlCol="0"/>
          <a:lstStyle/>
          <a:p>
            <a:endParaRPr/>
          </a:p>
        </p:txBody>
      </p:sp>
      <p:sp>
        <p:nvSpPr>
          <p:cNvPr id="17" name="object 17"/>
          <p:cNvSpPr/>
          <p:nvPr/>
        </p:nvSpPr>
        <p:spPr>
          <a:xfrm>
            <a:off x="527037" y="1021149"/>
            <a:ext cx="146685" cy="284480"/>
          </a:xfrm>
          <a:custGeom>
            <a:avLst/>
            <a:gdLst/>
            <a:ahLst/>
            <a:cxnLst/>
            <a:rect l="l" t="t" r="r" b="b"/>
            <a:pathLst>
              <a:path w="146684" h="284480">
                <a:moveTo>
                  <a:pt x="146672" y="0"/>
                </a:moveTo>
                <a:lnTo>
                  <a:pt x="0" y="0"/>
                </a:lnTo>
                <a:lnTo>
                  <a:pt x="0" y="15240"/>
                </a:lnTo>
                <a:lnTo>
                  <a:pt x="0" y="134620"/>
                </a:lnTo>
                <a:lnTo>
                  <a:pt x="0" y="149860"/>
                </a:lnTo>
                <a:lnTo>
                  <a:pt x="0" y="284480"/>
                </a:lnTo>
                <a:lnTo>
                  <a:pt x="18237" y="284480"/>
                </a:lnTo>
                <a:lnTo>
                  <a:pt x="18237" y="149860"/>
                </a:lnTo>
                <a:lnTo>
                  <a:pt x="130467" y="149860"/>
                </a:lnTo>
                <a:lnTo>
                  <a:pt x="130467" y="134620"/>
                </a:lnTo>
                <a:lnTo>
                  <a:pt x="18237" y="134620"/>
                </a:lnTo>
                <a:lnTo>
                  <a:pt x="18237" y="15240"/>
                </a:lnTo>
                <a:lnTo>
                  <a:pt x="146672" y="15240"/>
                </a:lnTo>
                <a:lnTo>
                  <a:pt x="146672" y="0"/>
                </a:lnTo>
                <a:close/>
              </a:path>
            </a:pathLst>
          </a:custGeom>
          <a:solidFill>
            <a:srgbClr val="00002E"/>
          </a:solidFill>
        </p:spPr>
        <p:txBody>
          <a:bodyPr wrap="square" lIns="0" tIns="0" rIns="0" bIns="0" rtlCol="0"/>
          <a:lstStyle/>
          <a:p>
            <a:endParaRPr/>
          </a:p>
        </p:txBody>
      </p:sp>
      <p:sp>
        <p:nvSpPr>
          <p:cNvPr id="18" name="object 18"/>
          <p:cNvSpPr/>
          <p:nvPr/>
        </p:nvSpPr>
        <p:spPr>
          <a:xfrm>
            <a:off x="721880" y="1021149"/>
            <a:ext cx="435609" cy="284480"/>
          </a:xfrm>
          <a:custGeom>
            <a:avLst/>
            <a:gdLst/>
            <a:ahLst/>
            <a:cxnLst/>
            <a:rect l="l" t="t" r="r" b="b"/>
            <a:pathLst>
              <a:path w="435609" h="284480">
                <a:moveTo>
                  <a:pt x="175437" y="284416"/>
                </a:moveTo>
                <a:lnTo>
                  <a:pt x="101866" y="163271"/>
                </a:lnTo>
                <a:lnTo>
                  <a:pt x="100888" y="161658"/>
                </a:lnTo>
                <a:lnTo>
                  <a:pt x="132499" y="152196"/>
                </a:lnTo>
                <a:lnTo>
                  <a:pt x="138125" y="147878"/>
                </a:lnTo>
                <a:lnTo>
                  <a:pt x="155028" y="134912"/>
                </a:lnTo>
                <a:lnTo>
                  <a:pt x="168516" y="110947"/>
                </a:lnTo>
                <a:lnTo>
                  <a:pt x="172999" y="81432"/>
                </a:lnTo>
                <a:lnTo>
                  <a:pt x="167424" y="48882"/>
                </a:lnTo>
                <a:lnTo>
                  <a:pt x="153962" y="28714"/>
                </a:lnTo>
                <a:lnTo>
                  <a:pt x="153962" y="81432"/>
                </a:lnTo>
                <a:lnTo>
                  <a:pt x="149606" y="107873"/>
                </a:lnTo>
                <a:lnTo>
                  <a:pt x="136080" y="128930"/>
                </a:lnTo>
                <a:lnTo>
                  <a:pt x="112763" y="142849"/>
                </a:lnTo>
                <a:lnTo>
                  <a:pt x="79006" y="147878"/>
                </a:lnTo>
                <a:lnTo>
                  <a:pt x="18237" y="147878"/>
                </a:lnTo>
                <a:lnTo>
                  <a:pt x="18237" y="16205"/>
                </a:lnTo>
                <a:lnTo>
                  <a:pt x="78193" y="16205"/>
                </a:lnTo>
                <a:lnTo>
                  <a:pt x="113118" y="20751"/>
                </a:lnTo>
                <a:lnTo>
                  <a:pt x="136601" y="33782"/>
                </a:lnTo>
                <a:lnTo>
                  <a:pt x="149821" y="54317"/>
                </a:lnTo>
                <a:lnTo>
                  <a:pt x="153962" y="81432"/>
                </a:lnTo>
                <a:lnTo>
                  <a:pt x="153962" y="28714"/>
                </a:lnTo>
                <a:lnTo>
                  <a:pt x="150215" y="23088"/>
                </a:lnTo>
                <a:lnTo>
                  <a:pt x="138252" y="16205"/>
                </a:lnTo>
                <a:lnTo>
                  <a:pt x="120700" y="6108"/>
                </a:lnTo>
                <a:lnTo>
                  <a:pt x="78193" y="0"/>
                </a:lnTo>
                <a:lnTo>
                  <a:pt x="0" y="0"/>
                </a:lnTo>
                <a:lnTo>
                  <a:pt x="0" y="284416"/>
                </a:lnTo>
                <a:lnTo>
                  <a:pt x="18237" y="284416"/>
                </a:lnTo>
                <a:lnTo>
                  <a:pt x="18237" y="163271"/>
                </a:lnTo>
                <a:lnTo>
                  <a:pt x="80632" y="163271"/>
                </a:lnTo>
                <a:lnTo>
                  <a:pt x="153555" y="284416"/>
                </a:lnTo>
                <a:lnTo>
                  <a:pt x="175437" y="284416"/>
                </a:lnTo>
                <a:close/>
              </a:path>
              <a:path w="435609" h="284480">
                <a:moveTo>
                  <a:pt x="435508" y="284416"/>
                </a:moveTo>
                <a:lnTo>
                  <a:pt x="408190" y="211480"/>
                </a:lnTo>
                <a:lnTo>
                  <a:pt x="402424" y="196088"/>
                </a:lnTo>
                <a:lnTo>
                  <a:pt x="382841" y="143814"/>
                </a:lnTo>
                <a:lnTo>
                  <a:pt x="382841" y="196088"/>
                </a:lnTo>
                <a:lnTo>
                  <a:pt x="259283" y="196088"/>
                </a:lnTo>
                <a:lnTo>
                  <a:pt x="321259" y="30378"/>
                </a:lnTo>
                <a:lnTo>
                  <a:pt x="382841" y="196088"/>
                </a:lnTo>
                <a:lnTo>
                  <a:pt x="382841" y="143814"/>
                </a:lnTo>
                <a:lnTo>
                  <a:pt x="340347" y="30378"/>
                </a:lnTo>
                <a:lnTo>
                  <a:pt x="331393" y="6489"/>
                </a:lnTo>
                <a:lnTo>
                  <a:pt x="311137" y="6489"/>
                </a:lnTo>
                <a:lnTo>
                  <a:pt x="206603" y="284416"/>
                </a:lnTo>
                <a:lnTo>
                  <a:pt x="226466" y="284416"/>
                </a:lnTo>
                <a:lnTo>
                  <a:pt x="253606" y="211480"/>
                </a:lnTo>
                <a:lnTo>
                  <a:pt x="388518" y="211480"/>
                </a:lnTo>
                <a:lnTo>
                  <a:pt x="415658" y="284416"/>
                </a:lnTo>
                <a:lnTo>
                  <a:pt x="435508" y="284416"/>
                </a:lnTo>
                <a:close/>
              </a:path>
            </a:pathLst>
          </a:custGeom>
          <a:solidFill>
            <a:srgbClr val="00002E"/>
          </a:solidFill>
        </p:spPr>
        <p:txBody>
          <a:bodyPr wrap="square" lIns="0" tIns="0" rIns="0" bIns="0" rtlCol="0"/>
          <a:lstStyle/>
          <a:p>
            <a:endParaRPr/>
          </a:p>
        </p:txBody>
      </p:sp>
      <p:sp>
        <p:nvSpPr>
          <p:cNvPr id="19" name="object 19"/>
          <p:cNvSpPr/>
          <p:nvPr/>
        </p:nvSpPr>
        <p:spPr>
          <a:xfrm>
            <a:off x="1203150" y="1021544"/>
            <a:ext cx="203835" cy="284480"/>
          </a:xfrm>
          <a:custGeom>
            <a:avLst/>
            <a:gdLst/>
            <a:ahLst/>
            <a:cxnLst/>
            <a:rect l="l" t="t" r="r" b="b"/>
            <a:pathLst>
              <a:path w="203834" h="284480">
                <a:moveTo>
                  <a:pt x="203386" y="0"/>
                </a:moveTo>
                <a:lnTo>
                  <a:pt x="185156" y="0"/>
                </a:lnTo>
                <a:lnTo>
                  <a:pt x="185156" y="253625"/>
                </a:lnTo>
                <a:lnTo>
                  <a:pt x="18229" y="0"/>
                </a:lnTo>
                <a:lnTo>
                  <a:pt x="0" y="0"/>
                </a:lnTo>
                <a:lnTo>
                  <a:pt x="0" y="284012"/>
                </a:lnTo>
                <a:lnTo>
                  <a:pt x="18229" y="284012"/>
                </a:lnTo>
                <a:lnTo>
                  <a:pt x="18229" y="29580"/>
                </a:lnTo>
                <a:lnTo>
                  <a:pt x="185156" y="284012"/>
                </a:lnTo>
                <a:lnTo>
                  <a:pt x="203386" y="284012"/>
                </a:lnTo>
                <a:lnTo>
                  <a:pt x="203386" y="0"/>
                </a:lnTo>
                <a:close/>
              </a:path>
            </a:pathLst>
          </a:custGeom>
          <a:solidFill>
            <a:srgbClr val="00002E"/>
          </a:solidFill>
        </p:spPr>
        <p:txBody>
          <a:bodyPr wrap="square" lIns="0" tIns="0" rIns="0" bIns="0" rtlCol="0"/>
          <a:lstStyle/>
          <a:p>
            <a:endParaRPr/>
          </a:p>
        </p:txBody>
      </p:sp>
      <p:sp>
        <p:nvSpPr>
          <p:cNvPr id="20" name="object 20"/>
          <p:cNvSpPr/>
          <p:nvPr/>
        </p:nvSpPr>
        <p:spPr>
          <a:xfrm>
            <a:off x="1462014" y="1018303"/>
            <a:ext cx="266700" cy="290195"/>
          </a:xfrm>
          <a:custGeom>
            <a:avLst/>
            <a:gdLst/>
            <a:ahLst/>
            <a:cxnLst/>
            <a:rect l="l" t="t" r="r" b="b"/>
            <a:pathLst>
              <a:path w="266700" h="290194">
                <a:moveTo>
                  <a:pt x="135723" y="0"/>
                </a:moveTo>
                <a:lnTo>
                  <a:pt x="91737" y="6920"/>
                </a:lnTo>
                <a:lnTo>
                  <a:pt x="54344" y="26579"/>
                </a:lnTo>
                <a:lnTo>
                  <a:pt x="25371" y="57323"/>
                </a:lnTo>
                <a:lnTo>
                  <a:pt x="6647" y="97498"/>
                </a:lnTo>
                <a:lnTo>
                  <a:pt x="0" y="145451"/>
                </a:lnTo>
                <a:lnTo>
                  <a:pt x="6647" y="193010"/>
                </a:lnTo>
                <a:lnTo>
                  <a:pt x="25371" y="232946"/>
                </a:lnTo>
                <a:lnTo>
                  <a:pt x="54344" y="263568"/>
                </a:lnTo>
                <a:lnTo>
                  <a:pt x="91737" y="283181"/>
                </a:lnTo>
                <a:lnTo>
                  <a:pt x="135723" y="290095"/>
                </a:lnTo>
                <a:lnTo>
                  <a:pt x="181114" y="284075"/>
                </a:lnTo>
                <a:lnTo>
                  <a:pt x="218115" y="266849"/>
                </a:lnTo>
                <a:lnTo>
                  <a:pt x="246534" y="239671"/>
                </a:lnTo>
                <a:lnTo>
                  <a:pt x="266180" y="203794"/>
                </a:lnTo>
                <a:lnTo>
                  <a:pt x="245112" y="203794"/>
                </a:lnTo>
                <a:lnTo>
                  <a:pt x="229331" y="232182"/>
                </a:lnTo>
                <a:lnTo>
                  <a:pt x="205763" y="254339"/>
                </a:lnTo>
                <a:lnTo>
                  <a:pt x="174522" y="268746"/>
                </a:lnTo>
                <a:lnTo>
                  <a:pt x="135723" y="273886"/>
                </a:lnTo>
                <a:lnTo>
                  <a:pt x="89906" y="264986"/>
                </a:lnTo>
                <a:lnTo>
                  <a:pt x="52713" y="239448"/>
                </a:lnTo>
                <a:lnTo>
                  <a:pt x="27750" y="199020"/>
                </a:lnTo>
                <a:lnTo>
                  <a:pt x="18627" y="145451"/>
                </a:lnTo>
                <a:lnTo>
                  <a:pt x="27750" y="91242"/>
                </a:lnTo>
                <a:lnTo>
                  <a:pt x="52713" y="50595"/>
                </a:lnTo>
                <a:lnTo>
                  <a:pt x="89906" y="25065"/>
                </a:lnTo>
                <a:lnTo>
                  <a:pt x="135723" y="16208"/>
                </a:lnTo>
                <a:lnTo>
                  <a:pt x="174522" y="21350"/>
                </a:lnTo>
                <a:lnTo>
                  <a:pt x="205763" y="35760"/>
                </a:lnTo>
                <a:lnTo>
                  <a:pt x="229331" y="57918"/>
                </a:lnTo>
                <a:lnTo>
                  <a:pt x="245112" y="86301"/>
                </a:lnTo>
                <a:lnTo>
                  <a:pt x="266180" y="86301"/>
                </a:lnTo>
                <a:lnTo>
                  <a:pt x="246534" y="50424"/>
                </a:lnTo>
                <a:lnTo>
                  <a:pt x="218115" y="23246"/>
                </a:lnTo>
                <a:lnTo>
                  <a:pt x="181114" y="6020"/>
                </a:lnTo>
                <a:lnTo>
                  <a:pt x="135723" y="0"/>
                </a:lnTo>
                <a:close/>
              </a:path>
            </a:pathLst>
          </a:custGeom>
          <a:solidFill>
            <a:srgbClr val="00002E"/>
          </a:solidFill>
        </p:spPr>
        <p:txBody>
          <a:bodyPr wrap="square" lIns="0" tIns="0" rIns="0" bIns="0" rtlCol="0"/>
          <a:lstStyle/>
          <a:p>
            <a:endParaRPr/>
          </a:p>
        </p:txBody>
      </p:sp>
      <p:sp>
        <p:nvSpPr>
          <p:cNvPr id="21" name="object 21"/>
          <p:cNvSpPr/>
          <p:nvPr/>
        </p:nvSpPr>
        <p:spPr>
          <a:xfrm>
            <a:off x="1785277" y="1021301"/>
            <a:ext cx="144145" cy="284480"/>
          </a:xfrm>
          <a:custGeom>
            <a:avLst/>
            <a:gdLst/>
            <a:ahLst/>
            <a:cxnLst/>
            <a:rect l="l" t="t" r="r" b="b"/>
            <a:pathLst>
              <a:path w="144144" h="284480">
                <a:moveTo>
                  <a:pt x="143827" y="0"/>
                </a:moveTo>
                <a:lnTo>
                  <a:pt x="0" y="0"/>
                </a:lnTo>
                <a:lnTo>
                  <a:pt x="0" y="15240"/>
                </a:lnTo>
                <a:lnTo>
                  <a:pt x="0" y="133350"/>
                </a:lnTo>
                <a:lnTo>
                  <a:pt x="0" y="149860"/>
                </a:lnTo>
                <a:lnTo>
                  <a:pt x="0" y="269240"/>
                </a:lnTo>
                <a:lnTo>
                  <a:pt x="0" y="284480"/>
                </a:lnTo>
                <a:lnTo>
                  <a:pt x="143827" y="284480"/>
                </a:lnTo>
                <a:lnTo>
                  <a:pt x="143827" y="269240"/>
                </a:lnTo>
                <a:lnTo>
                  <a:pt x="18224" y="269240"/>
                </a:lnTo>
                <a:lnTo>
                  <a:pt x="18224" y="149860"/>
                </a:lnTo>
                <a:lnTo>
                  <a:pt x="131673" y="149860"/>
                </a:lnTo>
                <a:lnTo>
                  <a:pt x="131673" y="133350"/>
                </a:lnTo>
                <a:lnTo>
                  <a:pt x="18224" y="133350"/>
                </a:lnTo>
                <a:lnTo>
                  <a:pt x="18224" y="15240"/>
                </a:lnTo>
                <a:lnTo>
                  <a:pt x="143827" y="15240"/>
                </a:lnTo>
                <a:lnTo>
                  <a:pt x="143827" y="0"/>
                </a:lnTo>
                <a:close/>
              </a:path>
            </a:pathLst>
          </a:custGeom>
          <a:solidFill>
            <a:srgbClr val="00002E"/>
          </a:solidFill>
        </p:spPr>
        <p:txBody>
          <a:bodyPr wrap="square" lIns="0" tIns="0" rIns="0" bIns="0" rtlCol="0"/>
          <a:lstStyle/>
          <a:p>
            <a:endParaRPr/>
          </a:p>
        </p:txBody>
      </p:sp>
      <p:sp>
        <p:nvSpPr>
          <p:cNvPr id="22" name="object 22"/>
          <p:cNvSpPr/>
          <p:nvPr/>
        </p:nvSpPr>
        <p:spPr>
          <a:xfrm>
            <a:off x="2351114" y="647773"/>
            <a:ext cx="0" cy="1028700"/>
          </a:xfrm>
          <a:custGeom>
            <a:avLst/>
            <a:gdLst/>
            <a:ahLst/>
            <a:cxnLst/>
            <a:rect l="l" t="t" r="r" b="b"/>
            <a:pathLst>
              <a:path h="1028700">
                <a:moveTo>
                  <a:pt x="0" y="0"/>
                </a:moveTo>
                <a:lnTo>
                  <a:pt x="0" y="1028293"/>
                </a:lnTo>
              </a:path>
            </a:pathLst>
          </a:custGeom>
          <a:ln w="41213">
            <a:solidFill>
              <a:srgbClr val="A3002E"/>
            </a:solidFill>
          </a:ln>
        </p:spPr>
        <p:txBody>
          <a:bodyPr wrap="square" lIns="0" tIns="0" rIns="0" bIns="0" rtlCol="0"/>
          <a:lstStyle/>
          <a:p>
            <a:endParaRPr/>
          </a:p>
        </p:txBody>
      </p:sp>
      <p:sp>
        <p:nvSpPr>
          <p:cNvPr id="24" name="object 24"/>
          <p:cNvSpPr txBox="1">
            <a:spLocks noGrp="1"/>
          </p:cNvSpPr>
          <p:nvPr>
            <p:ph type="sldNum" sz="quarter" idx="7"/>
          </p:nvPr>
        </p:nvSpPr>
        <p:spPr>
          <a:xfrm>
            <a:off x="18984257" y="10373050"/>
            <a:ext cx="658937" cy="435376"/>
          </a:xfrm>
          <a:prstGeom prst="rect">
            <a:avLst/>
          </a:prstGeom>
        </p:spPr>
        <p:txBody>
          <a:bodyPr vert="horz" wrap="square" lIns="0" tIns="50165" rIns="0" bIns="0" rtlCol="0">
            <a:spAutoFit/>
          </a:bodyPr>
          <a:lstStyle/>
          <a:p>
            <a:pPr marL="38100">
              <a:lnSpc>
                <a:spcPct val="100000"/>
              </a:lnSpc>
              <a:spcBef>
                <a:spcPts val="395"/>
              </a:spcBef>
            </a:pPr>
            <a:fld id="{81D60167-4931-47E6-BA6A-407CBD079E47}" type="slidenum">
              <a:rPr lang="fr-FR" spc="-5" smtClean="0"/>
              <a:t>2</a:t>
            </a:fld>
            <a:endParaRPr lang="fr-FR" spc="-5" dirty="0"/>
          </a:p>
        </p:txBody>
      </p:sp>
      <p:sp>
        <p:nvSpPr>
          <p:cNvPr id="25" name="object 6">
            <a:extLst>
              <a:ext uri="{FF2B5EF4-FFF2-40B4-BE49-F238E27FC236}">
                <a16:creationId xmlns:a16="http://schemas.microsoft.com/office/drawing/2014/main" id="{DB44CA4D-153F-9A40-AA7A-0A86807CB3D3}"/>
              </a:ext>
            </a:extLst>
          </p:cNvPr>
          <p:cNvSpPr txBox="1">
            <a:spLocks/>
          </p:cNvSpPr>
          <p:nvPr/>
        </p:nvSpPr>
        <p:spPr>
          <a:xfrm>
            <a:off x="2382864" y="6485595"/>
            <a:ext cx="15686126" cy="1994520"/>
          </a:xfrm>
          <a:prstGeom prst="rect">
            <a:avLst/>
          </a:prstGeom>
        </p:spPr>
        <p:txBody>
          <a:bodyPr vert="horz" wrap="square" lIns="0" tIns="298450" rIns="0" bIns="0" rtlCol="0">
            <a:spAutoFit/>
          </a:bodyPr>
          <a:lstStyle>
            <a:lvl1pPr marL="0">
              <a:defRPr sz="5550" b="1" i="0">
                <a:solidFill>
                  <a:srgbClr val="A3002E"/>
                </a:solidFill>
                <a:latin typeface="Poppins-ExtraBold"/>
                <a:ea typeface="+mn-ea"/>
                <a:cs typeface="Poppins-ExtraBol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09245"/>
            <a:r>
              <a:rPr lang="fr-FR" sz="3100" kern="0" spc="60" dirty="0">
                <a:solidFill>
                  <a:srgbClr val="00002E"/>
                </a:solidFill>
                <a:latin typeface="Poppins"/>
                <a:cs typeface="Poppins"/>
              </a:rPr>
              <a:t>Le Hub France IA regroupe 120+ membres </a:t>
            </a:r>
          </a:p>
          <a:p>
            <a:pPr marL="309245"/>
            <a:r>
              <a:rPr lang="fr-FR" sz="3100" kern="0" spc="60" dirty="0">
                <a:solidFill>
                  <a:srgbClr val="00002E"/>
                </a:solidFill>
                <a:latin typeface="Poppins"/>
                <a:cs typeface="Poppins"/>
              </a:rPr>
              <a:t>et 50+ partenaires</a:t>
            </a:r>
            <a:endParaRPr lang="fr-FR" sz="3100" kern="0" dirty="0">
              <a:latin typeface="Poppins"/>
              <a:cs typeface="Poppins"/>
            </a:endParaRPr>
          </a:p>
          <a:p>
            <a:pPr marL="309245" marR="8682355">
              <a:lnSpc>
                <a:spcPct val="101400"/>
              </a:lnSpc>
              <a:spcBef>
                <a:spcPts val="770"/>
              </a:spcBef>
            </a:pPr>
            <a:r>
              <a:rPr lang="fr-FR" sz="2050" b="0" kern="0" spc="50" dirty="0">
                <a:solidFill>
                  <a:srgbClr val="00002E"/>
                </a:solidFill>
                <a:latin typeface="Poppins"/>
                <a:cs typeface="Poppins"/>
              </a:rPr>
              <a:t>Notre réseau agit pour accélérer l’adoption de l’IA au sein des entreprises et des institutions.</a:t>
            </a:r>
            <a:endParaRPr lang="fr-FR" sz="2050" kern="0" dirty="0">
              <a:latin typeface="Poppins"/>
              <a:cs typeface="Poppins"/>
            </a:endParaRPr>
          </a:p>
        </p:txBody>
      </p:sp>
      <p:pic>
        <p:nvPicPr>
          <p:cNvPr id="26" name="Image 25">
            <a:extLst>
              <a:ext uri="{FF2B5EF4-FFF2-40B4-BE49-F238E27FC236}">
                <a16:creationId xmlns:a16="http://schemas.microsoft.com/office/drawing/2014/main" id="{18EA11B1-307F-DC4E-85AD-71630A461EE6}"/>
              </a:ext>
            </a:extLst>
          </p:cNvPr>
          <p:cNvPicPr>
            <a:picLocks noChangeAspect="1"/>
          </p:cNvPicPr>
          <p:nvPr/>
        </p:nvPicPr>
        <p:blipFill>
          <a:blip r:embed="rId5"/>
          <a:stretch>
            <a:fillRect/>
          </a:stretch>
        </p:blipFill>
        <p:spPr>
          <a:xfrm>
            <a:off x="2382864" y="2406591"/>
            <a:ext cx="5568950" cy="2290642"/>
          </a:xfrm>
          <a:prstGeom prst="rect">
            <a:avLst/>
          </a:prstGeom>
        </p:spPr>
      </p:pic>
    </p:spTree>
    <p:extLst>
      <p:ext uri="{BB962C8B-B14F-4D97-AF65-F5344CB8AC3E}">
        <p14:creationId xmlns:p14="http://schemas.microsoft.com/office/powerpoint/2010/main" val="714198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2423614" y="61312"/>
            <a:ext cx="18115326" cy="1913984"/>
          </a:xfrm>
          <a:prstGeom prst="rect">
            <a:avLst/>
          </a:prstGeom>
        </p:spPr>
        <p:txBody>
          <a:bodyPr vert="horz" wrap="square" lIns="0" tIns="249554" rIns="0" bIns="0" rtlCol="0">
            <a:spAutoFit/>
          </a:bodyPr>
          <a:lstStyle/>
          <a:p>
            <a:pPr marL="12700">
              <a:lnSpc>
                <a:spcPct val="100000"/>
              </a:lnSpc>
              <a:spcBef>
                <a:spcPts val="1964"/>
              </a:spcBef>
            </a:pPr>
            <a:r>
              <a:rPr lang="fr-FR" sz="5400" b="1" spc="80" dirty="0">
                <a:solidFill>
                  <a:srgbClr val="A3002E"/>
                </a:solidFill>
                <a:latin typeface="Poppins-ExtraBold"/>
                <a:cs typeface="Poppins"/>
              </a:rPr>
              <a:t>Évaluation de l’apport de </a:t>
            </a:r>
            <a:r>
              <a:rPr lang="fr-FR" sz="5400" b="1" spc="80" dirty="0" err="1">
                <a:solidFill>
                  <a:srgbClr val="A3002E"/>
                </a:solidFill>
                <a:latin typeface="Poppins-ExtraBold"/>
                <a:cs typeface="Poppins"/>
              </a:rPr>
              <a:t>ChatGPT</a:t>
            </a:r>
            <a:r>
              <a:rPr lang="fr-FR" sz="5400" b="1" spc="80" dirty="0">
                <a:solidFill>
                  <a:srgbClr val="A3002E"/>
                </a:solidFill>
                <a:latin typeface="Poppins-ExtraBold"/>
                <a:cs typeface="Poppins"/>
              </a:rPr>
              <a:t> dans le processus de recrutement</a:t>
            </a:r>
          </a:p>
        </p:txBody>
      </p:sp>
      <p:pic>
        <p:nvPicPr>
          <p:cNvPr id="11" name="object 11"/>
          <p:cNvPicPr/>
          <p:nvPr/>
        </p:nvPicPr>
        <p:blipFill>
          <a:blip r:embed="rId3" cstate="print"/>
          <a:stretch>
            <a:fillRect/>
          </a:stretch>
        </p:blipFill>
        <p:spPr>
          <a:xfrm>
            <a:off x="18901180" y="10507662"/>
            <a:ext cx="83076" cy="83076"/>
          </a:xfrm>
          <a:prstGeom prst="rect">
            <a:avLst/>
          </a:prstGeom>
        </p:spPr>
      </p:pic>
      <p:sp>
        <p:nvSpPr>
          <p:cNvPr id="12" name="object 12"/>
          <p:cNvSpPr/>
          <p:nvPr/>
        </p:nvSpPr>
        <p:spPr>
          <a:xfrm>
            <a:off x="1462011" y="1018304"/>
            <a:ext cx="467359" cy="290195"/>
          </a:xfrm>
          <a:custGeom>
            <a:avLst/>
            <a:gdLst/>
            <a:ahLst/>
            <a:cxnLst/>
            <a:rect l="l" t="t" r="r" b="b"/>
            <a:pathLst>
              <a:path w="467360" h="290194">
                <a:moveTo>
                  <a:pt x="266179" y="86309"/>
                </a:moveTo>
                <a:lnTo>
                  <a:pt x="246532" y="50431"/>
                </a:lnTo>
                <a:lnTo>
                  <a:pt x="218109" y="23253"/>
                </a:lnTo>
                <a:lnTo>
                  <a:pt x="181114" y="6019"/>
                </a:lnTo>
                <a:lnTo>
                  <a:pt x="135724" y="0"/>
                </a:lnTo>
                <a:lnTo>
                  <a:pt x="91732" y="6921"/>
                </a:lnTo>
                <a:lnTo>
                  <a:pt x="54343" y="26581"/>
                </a:lnTo>
                <a:lnTo>
                  <a:pt x="25361" y="57327"/>
                </a:lnTo>
                <a:lnTo>
                  <a:pt x="6642" y="97497"/>
                </a:lnTo>
                <a:lnTo>
                  <a:pt x="0" y="145453"/>
                </a:lnTo>
                <a:lnTo>
                  <a:pt x="6642" y="193014"/>
                </a:lnTo>
                <a:lnTo>
                  <a:pt x="25361" y="232956"/>
                </a:lnTo>
                <a:lnTo>
                  <a:pt x="54343" y="263575"/>
                </a:lnTo>
                <a:lnTo>
                  <a:pt x="91732" y="283184"/>
                </a:lnTo>
                <a:lnTo>
                  <a:pt x="135724" y="290106"/>
                </a:lnTo>
                <a:lnTo>
                  <a:pt x="181114" y="284073"/>
                </a:lnTo>
                <a:lnTo>
                  <a:pt x="218109" y="266852"/>
                </a:lnTo>
                <a:lnTo>
                  <a:pt x="246532" y="239674"/>
                </a:lnTo>
                <a:lnTo>
                  <a:pt x="266179" y="203796"/>
                </a:lnTo>
                <a:lnTo>
                  <a:pt x="245110" y="203796"/>
                </a:lnTo>
                <a:lnTo>
                  <a:pt x="229323" y="232181"/>
                </a:lnTo>
                <a:lnTo>
                  <a:pt x="205765" y="254342"/>
                </a:lnTo>
                <a:lnTo>
                  <a:pt x="174523" y="268757"/>
                </a:lnTo>
                <a:lnTo>
                  <a:pt x="135724" y="273888"/>
                </a:lnTo>
                <a:lnTo>
                  <a:pt x="89903" y="264985"/>
                </a:lnTo>
                <a:lnTo>
                  <a:pt x="52705" y="239458"/>
                </a:lnTo>
                <a:lnTo>
                  <a:pt x="27749" y="199021"/>
                </a:lnTo>
                <a:lnTo>
                  <a:pt x="18618" y="145453"/>
                </a:lnTo>
                <a:lnTo>
                  <a:pt x="27749" y="91249"/>
                </a:lnTo>
                <a:lnTo>
                  <a:pt x="52705" y="50596"/>
                </a:lnTo>
                <a:lnTo>
                  <a:pt x="89903" y="25069"/>
                </a:lnTo>
                <a:lnTo>
                  <a:pt x="135724" y="16217"/>
                </a:lnTo>
                <a:lnTo>
                  <a:pt x="174523" y="21348"/>
                </a:lnTo>
                <a:lnTo>
                  <a:pt x="205765" y="35763"/>
                </a:lnTo>
                <a:lnTo>
                  <a:pt x="229323" y="57924"/>
                </a:lnTo>
                <a:lnTo>
                  <a:pt x="245110" y="86309"/>
                </a:lnTo>
                <a:lnTo>
                  <a:pt x="266179" y="86309"/>
                </a:lnTo>
                <a:close/>
              </a:path>
              <a:path w="467360" h="290194">
                <a:moveTo>
                  <a:pt x="467093" y="2997"/>
                </a:moveTo>
                <a:lnTo>
                  <a:pt x="323265" y="2997"/>
                </a:lnTo>
                <a:lnTo>
                  <a:pt x="323265" y="18237"/>
                </a:lnTo>
                <a:lnTo>
                  <a:pt x="323265" y="136347"/>
                </a:lnTo>
                <a:lnTo>
                  <a:pt x="323265" y="152857"/>
                </a:lnTo>
                <a:lnTo>
                  <a:pt x="323265" y="272237"/>
                </a:lnTo>
                <a:lnTo>
                  <a:pt x="323265" y="287477"/>
                </a:lnTo>
                <a:lnTo>
                  <a:pt x="467093" y="287477"/>
                </a:lnTo>
                <a:lnTo>
                  <a:pt x="467093" y="272237"/>
                </a:lnTo>
                <a:lnTo>
                  <a:pt x="341490" y="272237"/>
                </a:lnTo>
                <a:lnTo>
                  <a:pt x="341490" y="152857"/>
                </a:lnTo>
                <a:lnTo>
                  <a:pt x="454939" y="152857"/>
                </a:lnTo>
                <a:lnTo>
                  <a:pt x="454939" y="136347"/>
                </a:lnTo>
                <a:lnTo>
                  <a:pt x="341490" y="136347"/>
                </a:lnTo>
                <a:lnTo>
                  <a:pt x="341490" y="18237"/>
                </a:lnTo>
                <a:lnTo>
                  <a:pt x="467093" y="18237"/>
                </a:lnTo>
                <a:lnTo>
                  <a:pt x="467093" y="2997"/>
                </a:lnTo>
                <a:close/>
              </a:path>
            </a:pathLst>
          </a:custGeom>
          <a:solidFill>
            <a:srgbClr val="00002E"/>
          </a:solidFill>
        </p:spPr>
        <p:txBody>
          <a:bodyPr wrap="square" lIns="0" tIns="0" rIns="0" bIns="0" rtlCol="0"/>
          <a:lstStyle/>
          <a:p>
            <a:endParaRPr/>
          </a:p>
        </p:txBody>
      </p:sp>
      <p:sp>
        <p:nvSpPr>
          <p:cNvPr id="13" name="object 13"/>
          <p:cNvSpPr/>
          <p:nvPr/>
        </p:nvSpPr>
        <p:spPr>
          <a:xfrm>
            <a:off x="2351114" y="647773"/>
            <a:ext cx="0" cy="1028700"/>
          </a:xfrm>
          <a:custGeom>
            <a:avLst/>
            <a:gdLst/>
            <a:ahLst/>
            <a:cxnLst/>
            <a:rect l="l" t="t" r="r" b="b"/>
            <a:pathLst>
              <a:path h="1028700">
                <a:moveTo>
                  <a:pt x="0" y="0"/>
                </a:moveTo>
                <a:lnTo>
                  <a:pt x="0" y="1028293"/>
                </a:lnTo>
              </a:path>
            </a:pathLst>
          </a:custGeom>
          <a:ln w="41213">
            <a:solidFill>
              <a:srgbClr val="A3002E"/>
            </a:solidFill>
          </a:ln>
        </p:spPr>
        <p:txBody>
          <a:bodyPr wrap="square" lIns="0" tIns="0" rIns="0" bIns="0" rtlCol="0"/>
          <a:lstStyle/>
          <a:p>
            <a:endParaRPr/>
          </a:p>
        </p:txBody>
      </p:sp>
      <p:sp>
        <p:nvSpPr>
          <p:cNvPr id="14" name="object 14"/>
          <p:cNvSpPr/>
          <p:nvPr/>
        </p:nvSpPr>
        <p:spPr>
          <a:xfrm>
            <a:off x="528778" y="647770"/>
            <a:ext cx="257810" cy="287655"/>
          </a:xfrm>
          <a:custGeom>
            <a:avLst/>
            <a:gdLst/>
            <a:ahLst/>
            <a:cxnLst/>
            <a:rect l="l" t="t" r="r" b="b"/>
            <a:pathLst>
              <a:path w="257809" h="287655">
                <a:moveTo>
                  <a:pt x="79924" y="0"/>
                </a:moveTo>
                <a:lnTo>
                  <a:pt x="0" y="0"/>
                </a:lnTo>
                <a:lnTo>
                  <a:pt x="0" y="287478"/>
                </a:lnTo>
                <a:lnTo>
                  <a:pt x="79924" y="287478"/>
                </a:lnTo>
                <a:lnTo>
                  <a:pt x="79924" y="220810"/>
                </a:lnTo>
                <a:lnTo>
                  <a:pt x="83754" y="201843"/>
                </a:lnTo>
                <a:lnTo>
                  <a:pt x="94198" y="186352"/>
                </a:lnTo>
                <a:lnTo>
                  <a:pt x="109688" y="175908"/>
                </a:lnTo>
                <a:lnTo>
                  <a:pt x="128655" y="172078"/>
                </a:lnTo>
                <a:lnTo>
                  <a:pt x="257301" y="172078"/>
                </a:lnTo>
                <a:lnTo>
                  <a:pt x="257301" y="108059"/>
                </a:lnTo>
                <a:lnTo>
                  <a:pt x="79924" y="108059"/>
                </a:lnTo>
                <a:lnTo>
                  <a:pt x="79924" y="0"/>
                </a:lnTo>
                <a:close/>
              </a:path>
              <a:path w="257809" h="287655">
                <a:moveTo>
                  <a:pt x="257301" y="172078"/>
                </a:moveTo>
                <a:lnTo>
                  <a:pt x="128655" y="172078"/>
                </a:lnTo>
                <a:lnTo>
                  <a:pt x="147622" y="175908"/>
                </a:lnTo>
                <a:lnTo>
                  <a:pt x="163112" y="186352"/>
                </a:lnTo>
                <a:lnTo>
                  <a:pt x="173557" y="201843"/>
                </a:lnTo>
                <a:lnTo>
                  <a:pt x="177387" y="220810"/>
                </a:lnTo>
                <a:lnTo>
                  <a:pt x="177387" y="287478"/>
                </a:lnTo>
                <a:lnTo>
                  <a:pt x="257301" y="287478"/>
                </a:lnTo>
                <a:lnTo>
                  <a:pt x="257301" y="172078"/>
                </a:lnTo>
                <a:close/>
              </a:path>
              <a:path w="257809" h="287655">
                <a:moveTo>
                  <a:pt x="128650" y="89659"/>
                </a:moveTo>
                <a:lnTo>
                  <a:pt x="102984" y="94259"/>
                </a:lnTo>
                <a:lnTo>
                  <a:pt x="79924" y="108059"/>
                </a:lnTo>
                <a:lnTo>
                  <a:pt x="177376" y="108059"/>
                </a:lnTo>
                <a:lnTo>
                  <a:pt x="154316" y="94259"/>
                </a:lnTo>
                <a:lnTo>
                  <a:pt x="128650" y="89659"/>
                </a:lnTo>
                <a:close/>
              </a:path>
              <a:path w="257809" h="287655">
                <a:moveTo>
                  <a:pt x="257301" y="0"/>
                </a:moveTo>
                <a:lnTo>
                  <a:pt x="177387" y="0"/>
                </a:lnTo>
                <a:lnTo>
                  <a:pt x="177387" y="108059"/>
                </a:lnTo>
                <a:lnTo>
                  <a:pt x="257301" y="108059"/>
                </a:lnTo>
                <a:lnTo>
                  <a:pt x="257301" y="0"/>
                </a:lnTo>
                <a:close/>
              </a:path>
            </a:pathLst>
          </a:custGeom>
          <a:solidFill>
            <a:srgbClr val="00002E"/>
          </a:solidFill>
        </p:spPr>
        <p:txBody>
          <a:bodyPr wrap="square" lIns="0" tIns="0" rIns="0" bIns="0" rtlCol="0"/>
          <a:lstStyle/>
          <a:p>
            <a:endParaRPr/>
          </a:p>
        </p:txBody>
      </p:sp>
      <p:sp>
        <p:nvSpPr>
          <p:cNvPr id="15" name="object 15"/>
          <p:cNvSpPr/>
          <p:nvPr/>
        </p:nvSpPr>
        <p:spPr>
          <a:xfrm>
            <a:off x="1183156" y="647775"/>
            <a:ext cx="238760" cy="287655"/>
          </a:xfrm>
          <a:custGeom>
            <a:avLst/>
            <a:gdLst/>
            <a:ahLst/>
            <a:cxnLst/>
            <a:rect l="l" t="t" r="r" b="b"/>
            <a:pathLst>
              <a:path w="238759" h="287655">
                <a:moveTo>
                  <a:pt x="137838" y="0"/>
                </a:moveTo>
                <a:lnTo>
                  <a:pt x="0" y="0"/>
                </a:lnTo>
                <a:lnTo>
                  <a:pt x="0" y="287478"/>
                </a:lnTo>
                <a:lnTo>
                  <a:pt x="142320" y="287478"/>
                </a:lnTo>
                <a:lnTo>
                  <a:pt x="183331" y="282068"/>
                </a:lnTo>
                <a:lnTo>
                  <a:pt x="213527" y="266528"/>
                </a:lnTo>
                <a:lnTo>
                  <a:pt x="232179" y="241890"/>
                </a:lnTo>
                <a:lnTo>
                  <a:pt x="235853" y="223050"/>
                </a:lnTo>
                <a:lnTo>
                  <a:pt x="79924" y="223050"/>
                </a:lnTo>
                <a:lnTo>
                  <a:pt x="79924" y="170853"/>
                </a:lnTo>
                <a:lnTo>
                  <a:pt x="226884" y="170853"/>
                </a:lnTo>
                <a:lnTo>
                  <a:pt x="223874" y="165195"/>
                </a:lnTo>
                <a:lnTo>
                  <a:pt x="206554" y="149377"/>
                </a:lnTo>
                <a:lnTo>
                  <a:pt x="183502" y="139870"/>
                </a:lnTo>
                <a:lnTo>
                  <a:pt x="202953" y="131276"/>
                </a:lnTo>
                <a:lnTo>
                  <a:pt x="218314" y="117335"/>
                </a:lnTo>
                <a:lnTo>
                  <a:pt x="219993" y="114174"/>
                </a:lnTo>
                <a:lnTo>
                  <a:pt x="79924" y="114174"/>
                </a:lnTo>
                <a:lnTo>
                  <a:pt x="79924" y="63610"/>
                </a:lnTo>
                <a:lnTo>
                  <a:pt x="229765" y="63610"/>
                </a:lnTo>
                <a:lnTo>
                  <a:pt x="225506" y="42835"/>
                </a:lnTo>
                <a:lnTo>
                  <a:pt x="206794" y="19419"/>
                </a:lnTo>
                <a:lnTo>
                  <a:pt x="177151" y="4950"/>
                </a:lnTo>
                <a:lnTo>
                  <a:pt x="137838" y="0"/>
                </a:lnTo>
                <a:close/>
              </a:path>
              <a:path w="238759" h="287655">
                <a:moveTo>
                  <a:pt x="226884" y="170853"/>
                </a:moveTo>
                <a:lnTo>
                  <a:pt x="126017" y="170853"/>
                </a:lnTo>
                <a:lnTo>
                  <a:pt x="139044" y="172591"/>
                </a:lnTo>
                <a:lnTo>
                  <a:pt x="148634" y="177731"/>
                </a:lnTo>
                <a:lnTo>
                  <a:pt x="154556" y="186159"/>
                </a:lnTo>
                <a:lnTo>
                  <a:pt x="156581" y="197763"/>
                </a:lnTo>
                <a:lnTo>
                  <a:pt x="154676" y="208937"/>
                </a:lnTo>
                <a:lnTo>
                  <a:pt x="148986" y="216827"/>
                </a:lnTo>
                <a:lnTo>
                  <a:pt x="139552" y="221507"/>
                </a:lnTo>
                <a:lnTo>
                  <a:pt x="126414" y="223050"/>
                </a:lnTo>
                <a:lnTo>
                  <a:pt x="235853" y="223050"/>
                </a:lnTo>
                <a:lnTo>
                  <a:pt x="238558" y="209187"/>
                </a:lnTo>
                <a:lnTo>
                  <a:pt x="234772" y="185680"/>
                </a:lnTo>
                <a:lnTo>
                  <a:pt x="226884" y="170853"/>
                </a:lnTo>
                <a:close/>
              </a:path>
              <a:path w="238759" h="287655">
                <a:moveTo>
                  <a:pt x="229765" y="63610"/>
                </a:moveTo>
                <a:lnTo>
                  <a:pt x="120289" y="63610"/>
                </a:lnTo>
                <a:lnTo>
                  <a:pt x="133266" y="65216"/>
                </a:lnTo>
                <a:lnTo>
                  <a:pt x="142726" y="70033"/>
                </a:lnTo>
                <a:lnTo>
                  <a:pt x="148513" y="78059"/>
                </a:lnTo>
                <a:lnTo>
                  <a:pt x="150477" y="89295"/>
                </a:lnTo>
                <a:lnTo>
                  <a:pt x="148513" y="100237"/>
                </a:lnTo>
                <a:lnTo>
                  <a:pt x="142726" y="108005"/>
                </a:lnTo>
                <a:lnTo>
                  <a:pt x="133266" y="112638"/>
                </a:lnTo>
                <a:lnTo>
                  <a:pt x="120289" y="114174"/>
                </a:lnTo>
                <a:lnTo>
                  <a:pt x="219993" y="114174"/>
                </a:lnTo>
                <a:lnTo>
                  <a:pt x="228399" y="98350"/>
                </a:lnTo>
                <a:lnTo>
                  <a:pt x="232024" y="74626"/>
                </a:lnTo>
                <a:lnTo>
                  <a:pt x="229765" y="63610"/>
                </a:lnTo>
                <a:close/>
              </a:path>
            </a:pathLst>
          </a:custGeom>
          <a:solidFill>
            <a:srgbClr val="00002E"/>
          </a:solidFill>
        </p:spPr>
        <p:txBody>
          <a:bodyPr wrap="square" lIns="0" tIns="0" rIns="0" bIns="0" rtlCol="0"/>
          <a:lstStyle/>
          <a:p>
            <a:endParaRPr/>
          </a:p>
        </p:txBody>
      </p:sp>
      <p:sp>
        <p:nvSpPr>
          <p:cNvPr id="16" name="object 16"/>
          <p:cNvSpPr/>
          <p:nvPr/>
        </p:nvSpPr>
        <p:spPr>
          <a:xfrm>
            <a:off x="860861" y="647775"/>
            <a:ext cx="247650" cy="290830"/>
          </a:xfrm>
          <a:custGeom>
            <a:avLst/>
            <a:gdLst/>
            <a:ahLst/>
            <a:cxnLst/>
            <a:rect l="l" t="t" r="r" b="b"/>
            <a:pathLst>
              <a:path w="247650" h="290830">
                <a:moveTo>
                  <a:pt x="247510" y="0"/>
                </a:moveTo>
                <a:lnTo>
                  <a:pt x="167596" y="0"/>
                </a:lnTo>
                <a:lnTo>
                  <a:pt x="167596" y="166780"/>
                </a:lnTo>
                <a:lnTo>
                  <a:pt x="164895" y="186920"/>
                </a:lnTo>
                <a:lnTo>
                  <a:pt x="156687" y="202204"/>
                </a:lnTo>
                <a:lnTo>
                  <a:pt x="142819" y="211906"/>
                </a:lnTo>
                <a:lnTo>
                  <a:pt x="123137" y="215302"/>
                </a:lnTo>
                <a:lnTo>
                  <a:pt x="103595" y="211906"/>
                </a:lnTo>
                <a:lnTo>
                  <a:pt x="90014" y="202204"/>
                </a:lnTo>
                <a:lnTo>
                  <a:pt x="82089" y="186920"/>
                </a:lnTo>
                <a:lnTo>
                  <a:pt x="79515" y="166780"/>
                </a:lnTo>
                <a:lnTo>
                  <a:pt x="79515" y="0"/>
                </a:lnTo>
                <a:lnTo>
                  <a:pt x="0" y="0"/>
                </a:lnTo>
                <a:lnTo>
                  <a:pt x="0" y="166780"/>
                </a:lnTo>
                <a:lnTo>
                  <a:pt x="9238" y="220663"/>
                </a:lnTo>
                <a:lnTo>
                  <a:pt x="34763" y="259290"/>
                </a:lnTo>
                <a:lnTo>
                  <a:pt x="73284" y="282548"/>
                </a:lnTo>
                <a:lnTo>
                  <a:pt x="121514" y="290326"/>
                </a:lnTo>
                <a:lnTo>
                  <a:pt x="170272" y="282548"/>
                </a:lnTo>
                <a:lnTo>
                  <a:pt x="210353" y="259290"/>
                </a:lnTo>
                <a:lnTo>
                  <a:pt x="237514" y="220663"/>
                </a:lnTo>
                <a:lnTo>
                  <a:pt x="247510" y="166780"/>
                </a:lnTo>
                <a:lnTo>
                  <a:pt x="247510" y="0"/>
                </a:lnTo>
                <a:close/>
              </a:path>
            </a:pathLst>
          </a:custGeom>
          <a:solidFill>
            <a:srgbClr val="00002E"/>
          </a:solidFill>
        </p:spPr>
        <p:txBody>
          <a:bodyPr wrap="square" lIns="0" tIns="0" rIns="0" bIns="0" rtlCol="0"/>
          <a:lstStyle/>
          <a:p>
            <a:endParaRPr/>
          </a:p>
        </p:txBody>
      </p:sp>
      <p:sp>
        <p:nvSpPr>
          <p:cNvPr id="18" name="object 18"/>
          <p:cNvSpPr/>
          <p:nvPr/>
        </p:nvSpPr>
        <p:spPr>
          <a:xfrm>
            <a:off x="572370" y="1388596"/>
            <a:ext cx="90805" cy="287655"/>
          </a:xfrm>
          <a:custGeom>
            <a:avLst/>
            <a:gdLst/>
            <a:ahLst/>
            <a:cxnLst/>
            <a:rect l="l" t="t" r="r" b="b"/>
            <a:pathLst>
              <a:path w="90804" h="287655">
                <a:moveTo>
                  <a:pt x="90635" y="0"/>
                </a:moveTo>
                <a:lnTo>
                  <a:pt x="0" y="0"/>
                </a:lnTo>
                <a:lnTo>
                  <a:pt x="0" y="287478"/>
                </a:lnTo>
                <a:lnTo>
                  <a:pt x="90635" y="287478"/>
                </a:lnTo>
                <a:lnTo>
                  <a:pt x="90635" y="0"/>
                </a:lnTo>
                <a:close/>
              </a:path>
            </a:pathLst>
          </a:custGeom>
          <a:solidFill>
            <a:srgbClr val="00002E"/>
          </a:solidFill>
        </p:spPr>
        <p:txBody>
          <a:bodyPr wrap="square" lIns="0" tIns="0" rIns="0" bIns="0" rtlCol="0"/>
          <a:lstStyle/>
          <a:p>
            <a:endParaRPr/>
          </a:p>
        </p:txBody>
      </p:sp>
      <p:pic>
        <p:nvPicPr>
          <p:cNvPr id="19" name="object 19"/>
          <p:cNvPicPr/>
          <p:nvPr/>
        </p:nvPicPr>
        <p:blipFill>
          <a:blip r:embed="rId4" cstate="print"/>
          <a:stretch>
            <a:fillRect/>
          </a:stretch>
        </p:blipFill>
        <p:spPr>
          <a:xfrm>
            <a:off x="523545" y="1578426"/>
            <a:ext cx="97641" cy="97651"/>
          </a:xfrm>
          <a:prstGeom prst="rect">
            <a:avLst/>
          </a:prstGeom>
        </p:spPr>
      </p:pic>
      <p:sp>
        <p:nvSpPr>
          <p:cNvPr id="20" name="object 20"/>
          <p:cNvSpPr/>
          <p:nvPr/>
        </p:nvSpPr>
        <p:spPr>
          <a:xfrm>
            <a:off x="658937" y="1388592"/>
            <a:ext cx="301625" cy="287655"/>
          </a:xfrm>
          <a:custGeom>
            <a:avLst/>
            <a:gdLst/>
            <a:ahLst/>
            <a:cxnLst/>
            <a:rect l="l" t="t" r="r" b="b"/>
            <a:pathLst>
              <a:path w="301625" h="287655">
                <a:moveTo>
                  <a:pt x="196957" y="0"/>
                </a:moveTo>
                <a:lnTo>
                  <a:pt x="104782" y="0"/>
                </a:lnTo>
                <a:lnTo>
                  <a:pt x="0" y="287478"/>
                </a:lnTo>
                <a:lnTo>
                  <a:pt x="83986" y="287478"/>
                </a:lnTo>
                <a:lnTo>
                  <a:pt x="99494" y="240589"/>
                </a:lnTo>
                <a:lnTo>
                  <a:pt x="284316" y="240589"/>
                </a:lnTo>
                <a:lnTo>
                  <a:pt x="262104" y="179418"/>
                </a:lnTo>
                <a:lnTo>
                  <a:pt x="119881" y="179418"/>
                </a:lnTo>
                <a:lnTo>
                  <a:pt x="150456" y="86447"/>
                </a:lnTo>
                <a:lnTo>
                  <a:pt x="228346" y="86447"/>
                </a:lnTo>
                <a:lnTo>
                  <a:pt x="196957" y="0"/>
                </a:lnTo>
                <a:close/>
              </a:path>
              <a:path w="301625" h="287655">
                <a:moveTo>
                  <a:pt x="284316" y="240589"/>
                </a:moveTo>
                <a:lnTo>
                  <a:pt x="201438" y="240589"/>
                </a:lnTo>
                <a:lnTo>
                  <a:pt x="216925" y="287478"/>
                </a:lnTo>
                <a:lnTo>
                  <a:pt x="301341" y="287478"/>
                </a:lnTo>
                <a:lnTo>
                  <a:pt x="284316" y="240589"/>
                </a:lnTo>
                <a:close/>
              </a:path>
              <a:path w="301625" h="287655">
                <a:moveTo>
                  <a:pt x="228346" y="86447"/>
                </a:moveTo>
                <a:lnTo>
                  <a:pt x="150456" y="86447"/>
                </a:lnTo>
                <a:lnTo>
                  <a:pt x="181449" y="179418"/>
                </a:lnTo>
                <a:lnTo>
                  <a:pt x="262104" y="179418"/>
                </a:lnTo>
                <a:lnTo>
                  <a:pt x="228346" y="86447"/>
                </a:lnTo>
                <a:close/>
              </a:path>
            </a:pathLst>
          </a:custGeom>
          <a:solidFill>
            <a:srgbClr val="00002E"/>
          </a:solidFill>
        </p:spPr>
        <p:txBody>
          <a:bodyPr wrap="square" lIns="0" tIns="0" rIns="0" bIns="0" rtlCol="0"/>
          <a:lstStyle/>
          <a:p>
            <a:endParaRPr/>
          </a:p>
        </p:txBody>
      </p:sp>
      <p:sp>
        <p:nvSpPr>
          <p:cNvPr id="21" name="object 21"/>
          <p:cNvSpPr/>
          <p:nvPr/>
        </p:nvSpPr>
        <p:spPr>
          <a:xfrm>
            <a:off x="527037" y="1021149"/>
            <a:ext cx="146685" cy="284480"/>
          </a:xfrm>
          <a:custGeom>
            <a:avLst/>
            <a:gdLst/>
            <a:ahLst/>
            <a:cxnLst/>
            <a:rect l="l" t="t" r="r" b="b"/>
            <a:pathLst>
              <a:path w="146684" h="284480">
                <a:moveTo>
                  <a:pt x="146672" y="0"/>
                </a:moveTo>
                <a:lnTo>
                  <a:pt x="0" y="0"/>
                </a:lnTo>
                <a:lnTo>
                  <a:pt x="0" y="15240"/>
                </a:lnTo>
                <a:lnTo>
                  <a:pt x="0" y="134620"/>
                </a:lnTo>
                <a:lnTo>
                  <a:pt x="0" y="149860"/>
                </a:lnTo>
                <a:lnTo>
                  <a:pt x="0" y="284480"/>
                </a:lnTo>
                <a:lnTo>
                  <a:pt x="18237" y="284480"/>
                </a:lnTo>
                <a:lnTo>
                  <a:pt x="18237" y="149860"/>
                </a:lnTo>
                <a:lnTo>
                  <a:pt x="130467" y="149860"/>
                </a:lnTo>
                <a:lnTo>
                  <a:pt x="130467" y="134620"/>
                </a:lnTo>
                <a:lnTo>
                  <a:pt x="18237" y="134620"/>
                </a:lnTo>
                <a:lnTo>
                  <a:pt x="18237" y="15240"/>
                </a:lnTo>
                <a:lnTo>
                  <a:pt x="146672" y="15240"/>
                </a:lnTo>
                <a:lnTo>
                  <a:pt x="146672" y="0"/>
                </a:lnTo>
                <a:close/>
              </a:path>
            </a:pathLst>
          </a:custGeom>
          <a:solidFill>
            <a:srgbClr val="00002E"/>
          </a:solidFill>
        </p:spPr>
        <p:txBody>
          <a:bodyPr wrap="square" lIns="0" tIns="0" rIns="0" bIns="0" rtlCol="0"/>
          <a:lstStyle/>
          <a:p>
            <a:endParaRPr/>
          </a:p>
        </p:txBody>
      </p:sp>
      <p:sp>
        <p:nvSpPr>
          <p:cNvPr id="22" name="object 22"/>
          <p:cNvSpPr/>
          <p:nvPr/>
        </p:nvSpPr>
        <p:spPr>
          <a:xfrm>
            <a:off x="721880" y="1021149"/>
            <a:ext cx="435609" cy="284480"/>
          </a:xfrm>
          <a:custGeom>
            <a:avLst/>
            <a:gdLst/>
            <a:ahLst/>
            <a:cxnLst/>
            <a:rect l="l" t="t" r="r" b="b"/>
            <a:pathLst>
              <a:path w="435609" h="284480">
                <a:moveTo>
                  <a:pt x="175437" y="284416"/>
                </a:moveTo>
                <a:lnTo>
                  <a:pt x="101866" y="163271"/>
                </a:lnTo>
                <a:lnTo>
                  <a:pt x="100888" y="161658"/>
                </a:lnTo>
                <a:lnTo>
                  <a:pt x="132499" y="152196"/>
                </a:lnTo>
                <a:lnTo>
                  <a:pt x="138125" y="147878"/>
                </a:lnTo>
                <a:lnTo>
                  <a:pt x="155028" y="134912"/>
                </a:lnTo>
                <a:lnTo>
                  <a:pt x="168516" y="110947"/>
                </a:lnTo>
                <a:lnTo>
                  <a:pt x="172999" y="81432"/>
                </a:lnTo>
                <a:lnTo>
                  <a:pt x="167424" y="48882"/>
                </a:lnTo>
                <a:lnTo>
                  <a:pt x="153962" y="28714"/>
                </a:lnTo>
                <a:lnTo>
                  <a:pt x="153962" y="81432"/>
                </a:lnTo>
                <a:lnTo>
                  <a:pt x="149606" y="107873"/>
                </a:lnTo>
                <a:lnTo>
                  <a:pt x="136080" y="128930"/>
                </a:lnTo>
                <a:lnTo>
                  <a:pt x="112763" y="142849"/>
                </a:lnTo>
                <a:lnTo>
                  <a:pt x="79006" y="147878"/>
                </a:lnTo>
                <a:lnTo>
                  <a:pt x="18237" y="147878"/>
                </a:lnTo>
                <a:lnTo>
                  <a:pt x="18237" y="16205"/>
                </a:lnTo>
                <a:lnTo>
                  <a:pt x="78193" y="16205"/>
                </a:lnTo>
                <a:lnTo>
                  <a:pt x="113118" y="20751"/>
                </a:lnTo>
                <a:lnTo>
                  <a:pt x="136601" y="33782"/>
                </a:lnTo>
                <a:lnTo>
                  <a:pt x="149821" y="54317"/>
                </a:lnTo>
                <a:lnTo>
                  <a:pt x="153962" y="81432"/>
                </a:lnTo>
                <a:lnTo>
                  <a:pt x="153962" y="28714"/>
                </a:lnTo>
                <a:lnTo>
                  <a:pt x="150215" y="23088"/>
                </a:lnTo>
                <a:lnTo>
                  <a:pt x="138252" y="16205"/>
                </a:lnTo>
                <a:lnTo>
                  <a:pt x="120700" y="6108"/>
                </a:lnTo>
                <a:lnTo>
                  <a:pt x="78193" y="0"/>
                </a:lnTo>
                <a:lnTo>
                  <a:pt x="0" y="0"/>
                </a:lnTo>
                <a:lnTo>
                  <a:pt x="0" y="284416"/>
                </a:lnTo>
                <a:lnTo>
                  <a:pt x="18237" y="284416"/>
                </a:lnTo>
                <a:lnTo>
                  <a:pt x="18237" y="163271"/>
                </a:lnTo>
                <a:lnTo>
                  <a:pt x="80632" y="163271"/>
                </a:lnTo>
                <a:lnTo>
                  <a:pt x="153555" y="284416"/>
                </a:lnTo>
                <a:lnTo>
                  <a:pt x="175437" y="284416"/>
                </a:lnTo>
                <a:close/>
              </a:path>
              <a:path w="435609" h="284480">
                <a:moveTo>
                  <a:pt x="435508" y="284416"/>
                </a:moveTo>
                <a:lnTo>
                  <a:pt x="408190" y="211480"/>
                </a:lnTo>
                <a:lnTo>
                  <a:pt x="402424" y="196088"/>
                </a:lnTo>
                <a:lnTo>
                  <a:pt x="382841" y="143814"/>
                </a:lnTo>
                <a:lnTo>
                  <a:pt x="382841" y="196088"/>
                </a:lnTo>
                <a:lnTo>
                  <a:pt x="259283" y="196088"/>
                </a:lnTo>
                <a:lnTo>
                  <a:pt x="321259" y="30378"/>
                </a:lnTo>
                <a:lnTo>
                  <a:pt x="382841" y="196088"/>
                </a:lnTo>
                <a:lnTo>
                  <a:pt x="382841" y="143814"/>
                </a:lnTo>
                <a:lnTo>
                  <a:pt x="340347" y="30378"/>
                </a:lnTo>
                <a:lnTo>
                  <a:pt x="331393" y="6489"/>
                </a:lnTo>
                <a:lnTo>
                  <a:pt x="311137" y="6489"/>
                </a:lnTo>
                <a:lnTo>
                  <a:pt x="206603" y="284416"/>
                </a:lnTo>
                <a:lnTo>
                  <a:pt x="226466" y="284416"/>
                </a:lnTo>
                <a:lnTo>
                  <a:pt x="253606" y="211480"/>
                </a:lnTo>
                <a:lnTo>
                  <a:pt x="388518" y="211480"/>
                </a:lnTo>
                <a:lnTo>
                  <a:pt x="415658" y="284416"/>
                </a:lnTo>
                <a:lnTo>
                  <a:pt x="435508" y="284416"/>
                </a:lnTo>
                <a:close/>
              </a:path>
            </a:pathLst>
          </a:custGeom>
          <a:solidFill>
            <a:srgbClr val="00002E"/>
          </a:solidFill>
        </p:spPr>
        <p:txBody>
          <a:bodyPr wrap="square" lIns="0" tIns="0" rIns="0" bIns="0" rtlCol="0"/>
          <a:lstStyle/>
          <a:p>
            <a:endParaRPr/>
          </a:p>
        </p:txBody>
      </p:sp>
      <p:sp>
        <p:nvSpPr>
          <p:cNvPr id="23" name="object 23"/>
          <p:cNvSpPr/>
          <p:nvPr/>
        </p:nvSpPr>
        <p:spPr>
          <a:xfrm>
            <a:off x="1203150" y="1021544"/>
            <a:ext cx="203835" cy="284480"/>
          </a:xfrm>
          <a:custGeom>
            <a:avLst/>
            <a:gdLst/>
            <a:ahLst/>
            <a:cxnLst/>
            <a:rect l="l" t="t" r="r" b="b"/>
            <a:pathLst>
              <a:path w="203834" h="284480">
                <a:moveTo>
                  <a:pt x="203386" y="0"/>
                </a:moveTo>
                <a:lnTo>
                  <a:pt x="185156" y="0"/>
                </a:lnTo>
                <a:lnTo>
                  <a:pt x="185156" y="253625"/>
                </a:lnTo>
                <a:lnTo>
                  <a:pt x="18229" y="0"/>
                </a:lnTo>
                <a:lnTo>
                  <a:pt x="0" y="0"/>
                </a:lnTo>
                <a:lnTo>
                  <a:pt x="0" y="284012"/>
                </a:lnTo>
                <a:lnTo>
                  <a:pt x="18229" y="284012"/>
                </a:lnTo>
                <a:lnTo>
                  <a:pt x="18229" y="29580"/>
                </a:lnTo>
                <a:lnTo>
                  <a:pt x="185156" y="284012"/>
                </a:lnTo>
                <a:lnTo>
                  <a:pt x="203386" y="284012"/>
                </a:lnTo>
                <a:lnTo>
                  <a:pt x="203386" y="0"/>
                </a:lnTo>
                <a:close/>
              </a:path>
            </a:pathLst>
          </a:custGeom>
          <a:solidFill>
            <a:srgbClr val="00002E"/>
          </a:solidFill>
        </p:spPr>
        <p:txBody>
          <a:bodyPr wrap="square" lIns="0" tIns="0" rIns="0" bIns="0" rtlCol="0"/>
          <a:lstStyle/>
          <a:p>
            <a:endParaRPr/>
          </a:p>
        </p:txBody>
      </p:sp>
      <p:sp>
        <p:nvSpPr>
          <p:cNvPr id="25" name="object 25"/>
          <p:cNvSpPr txBox="1">
            <a:spLocks noGrp="1"/>
          </p:cNvSpPr>
          <p:nvPr>
            <p:ph type="sldNum" sz="quarter" idx="7"/>
          </p:nvPr>
        </p:nvSpPr>
        <p:spPr>
          <a:xfrm>
            <a:off x="19042541" y="10293239"/>
            <a:ext cx="464819" cy="435376"/>
          </a:xfrm>
          <a:prstGeom prst="rect">
            <a:avLst/>
          </a:prstGeom>
        </p:spPr>
        <p:txBody>
          <a:bodyPr vert="horz" wrap="square" lIns="0" tIns="50165" rIns="0" bIns="0" rtlCol="0">
            <a:spAutoFit/>
          </a:bodyPr>
          <a:lstStyle/>
          <a:p>
            <a:pPr marL="38100">
              <a:lnSpc>
                <a:spcPct val="100000"/>
              </a:lnSpc>
              <a:spcBef>
                <a:spcPts val="395"/>
              </a:spcBef>
            </a:pPr>
            <a:fld id="{81D60167-4931-47E6-BA6A-407CBD079E47}" type="slidenum">
              <a:rPr spc="-5" dirty="0">
                <a:solidFill>
                  <a:schemeClr val="bg1"/>
                </a:solidFill>
              </a:rPr>
              <a:t>20</a:t>
            </a:fld>
            <a:endParaRPr spc="-5" dirty="0">
              <a:solidFill>
                <a:schemeClr val="bg1"/>
              </a:solidFill>
            </a:endParaRPr>
          </a:p>
        </p:txBody>
      </p:sp>
      <p:sp>
        <p:nvSpPr>
          <p:cNvPr id="2" name="object 24">
            <a:extLst>
              <a:ext uri="{FF2B5EF4-FFF2-40B4-BE49-F238E27FC236}">
                <a16:creationId xmlns:a16="http://schemas.microsoft.com/office/drawing/2014/main" id="{2816E46D-9882-31FC-01AC-D574F3FC7988}"/>
              </a:ext>
            </a:extLst>
          </p:cNvPr>
          <p:cNvSpPr txBox="1">
            <a:spLocks/>
          </p:cNvSpPr>
          <p:nvPr/>
        </p:nvSpPr>
        <p:spPr>
          <a:xfrm>
            <a:off x="19042541" y="10337166"/>
            <a:ext cx="464819" cy="575309"/>
          </a:xfrm>
          <a:prstGeom prst="rect">
            <a:avLst/>
          </a:prstGeom>
        </p:spPr>
        <p:txBody>
          <a:bodyPr vert="horz" wrap="square" lIns="0" tIns="50165" rIns="0" bIns="0" rtlCol="0">
            <a:spAutoFit/>
          </a:bodyPr>
          <a:lstStyle>
            <a:defPPr>
              <a:defRPr lang="fr-FR"/>
            </a:defPPr>
            <a:lvl1pPr marL="0" algn="l" defTabSz="914400" rtl="0" eaLnBrk="1" latinLnBrk="0" hangingPunct="1">
              <a:defRPr sz="2500" b="1" i="0" kern="1200">
                <a:solidFill>
                  <a:srgbClr val="00002E"/>
                </a:solidFill>
                <a:latin typeface="Poppins-ExtraBold"/>
                <a:ea typeface="+mn-ea"/>
                <a:cs typeface="Poppins-Extra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395"/>
              </a:spcBef>
            </a:pPr>
            <a:fld id="{81D60167-4931-47E6-BA6A-407CBD079E47}" type="slidenum">
              <a:rPr lang="fr-FR" spc="-5" smtClean="0"/>
              <a:pPr marL="38100">
                <a:spcBef>
                  <a:spcPts val="395"/>
                </a:spcBef>
              </a:pPr>
              <a:t>20</a:t>
            </a:fld>
            <a:endParaRPr lang="fr-FR" spc="-5" dirty="0"/>
          </a:p>
        </p:txBody>
      </p:sp>
      <p:sp>
        <p:nvSpPr>
          <p:cNvPr id="3" name="Espace réservé du pied de page 2">
            <a:extLst>
              <a:ext uri="{FF2B5EF4-FFF2-40B4-BE49-F238E27FC236}">
                <a16:creationId xmlns:a16="http://schemas.microsoft.com/office/drawing/2014/main" id="{4C2F2B60-638B-F685-B5E9-2BC6848EF84C}"/>
              </a:ext>
            </a:extLst>
          </p:cNvPr>
          <p:cNvSpPr>
            <a:spLocks noGrp="1"/>
          </p:cNvSpPr>
          <p:nvPr>
            <p:ph type="ftr" sz="quarter" idx="5"/>
          </p:nvPr>
        </p:nvSpPr>
        <p:spPr/>
        <p:txBody>
          <a:bodyPr/>
          <a:lstStyle/>
          <a:p>
            <a:pPr marL="12700">
              <a:lnSpc>
                <a:spcPct val="100000"/>
              </a:lnSpc>
              <a:spcBef>
                <a:spcPts val="395"/>
              </a:spcBef>
            </a:pPr>
            <a:endParaRPr lang="fr-FR" sz="1600" dirty="0">
              <a:latin typeface="Poppins"/>
              <a:cs typeface="Poppins"/>
            </a:endParaRPr>
          </a:p>
        </p:txBody>
      </p:sp>
      <p:sp>
        <p:nvSpPr>
          <p:cNvPr id="4" name="Rectangle 1">
            <a:extLst>
              <a:ext uri="{FF2B5EF4-FFF2-40B4-BE49-F238E27FC236}">
                <a16:creationId xmlns:a16="http://schemas.microsoft.com/office/drawing/2014/main" id="{B8D55823-DFFE-475D-F676-634D25BEAD86}"/>
              </a:ext>
            </a:extLst>
          </p:cNvPr>
          <p:cNvSpPr>
            <a:spLocks noChangeArrowheads="1"/>
          </p:cNvSpPr>
          <p:nvPr/>
        </p:nvSpPr>
        <p:spPr bwMode="auto">
          <a:xfrm>
            <a:off x="741472" y="1942476"/>
            <a:ext cx="1753908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rtl="0" eaLnBrk="0" fontAlgn="base" hangingPunct="0">
              <a:spcBef>
                <a:spcPct val="0"/>
              </a:spcBef>
              <a:spcAft>
                <a:spcPct val="0"/>
              </a:spcAft>
              <a:defRPr>
                <a:solidFill>
                  <a:schemeClr val="tx1"/>
                </a:solidFill>
                <a:latin typeface="Arial" panose="020B0604020202020204" pitchFamily="34" charset="0"/>
              </a:defRPr>
            </a:lvl1pPr>
            <a:lvl2pPr rtl="0" eaLnBrk="0" fontAlgn="base" hangingPunct="0">
              <a:spcBef>
                <a:spcPct val="0"/>
              </a:spcBef>
              <a:spcAft>
                <a:spcPct val="0"/>
              </a:spcAft>
              <a:defRPr>
                <a:solidFill>
                  <a:schemeClr val="tx1"/>
                </a:solidFill>
                <a:latin typeface="Arial" panose="020B0604020202020204" pitchFamily="34" charset="0"/>
              </a:defRPr>
            </a:lvl2pPr>
            <a:lvl3pPr rtl="0" eaLnBrk="0" fontAlgn="base" hangingPunct="0">
              <a:spcBef>
                <a:spcPct val="0"/>
              </a:spcBef>
              <a:spcAft>
                <a:spcPct val="0"/>
              </a:spcAft>
              <a:defRPr>
                <a:solidFill>
                  <a:schemeClr val="tx1"/>
                </a:solidFill>
                <a:latin typeface="Arial" panose="020B0604020202020204" pitchFamily="34" charset="0"/>
              </a:defRPr>
            </a:lvl3pPr>
            <a:lvl4pPr rtl="0" eaLnBrk="0" fontAlgn="base" hangingPunct="0">
              <a:spcBef>
                <a:spcPct val="0"/>
              </a:spcBef>
              <a:spcAft>
                <a:spcPct val="0"/>
              </a:spcAft>
              <a:defRPr>
                <a:solidFill>
                  <a:schemeClr val="tx1"/>
                </a:solidFill>
                <a:latin typeface="Arial" panose="020B0604020202020204" pitchFamily="34" charset="0"/>
              </a:defRPr>
            </a:lvl4pPr>
            <a:lvl5pPr rtl="0" eaLnBrk="0" fontAlgn="base" hangingPunct="0">
              <a:spcBef>
                <a:spcPct val="0"/>
              </a:spcBef>
              <a:spcAft>
                <a:spcPct val="0"/>
              </a:spcAft>
              <a:defRPr>
                <a:solidFill>
                  <a:schemeClr val="tx1"/>
                </a:solidFill>
                <a:latin typeface="Arial" panose="020B0604020202020204" pitchFamily="34" charset="0"/>
              </a:defRPr>
            </a:lvl5pPr>
            <a:lvl6pPr rtl="0" eaLnBrk="0" fontAlgn="base" hangingPunct="0">
              <a:spcBef>
                <a:spcPct val="0"/>
              </a:spcBef>
              <a:spcAft>
                <a:spcPct val="0"/>
              </a:spcAft>
              <a:defRPr>
                <a:solidFill>
                  <a:schemeClr val="tx1"/>
                </a:solidFill>
                <a:latin typeface="Arial" panose="020B0604020202020204" pitchFamily="34" charset="0"/>
              </a:defRPr>
            </a:lvl6pPr>
            <a:lvl7pPr rtl="0" eaLnBrk="0" fontAlgn="base" hangingPunct="0">
              <a:spcBef>
                <a:spcPct val="0"/>
              </a:spcBef>
              <a:spcAft>
                <a:spcPct val="0"/>
              </a:spcAft>
              <a:defRPr>
                <a:solidFill>
                  <a:schemeClr val="tx1"/>
                </a:solidFill>
                <a:latin typeface="Arial" panose="020B0604020202020204" pitchFamily="34" charset="0"/>
              </a:defRPr>
            </a:lvl7pPr>
            <a:lvl8pPr rtl="0" eaLnBrk="0" fontAlgn="base" hangingPunct="0">
              <a:spcBef>
                <a:spcPct val="0"/>
              </a:spcBef>
              <a:spcAft>
                <a:spcPct val="0"/>
              </a:spcAft>
              <a:defRPr>
                <a:solidFill>
                  <a:schemeClr val="tx1"/>
                </a:solidFill>
                <a:latin typeface="Arial" panose="020B0604020202020204" pitchFamily="34" charset="0"/>
              </a:defRPr>
            </a:lvl8pPr>
            <a:lvl9pPr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lang="fr-FR" altLang="fr-FR" sz="2000" b="1" u="sng" dirty="0">
                <a:solidFill>
                  <a:srgbClr val="000000"/>
                </a:solidFill>
                <a:latin typeface="Roboto" panose="02000000000000000000" pitchFamily="2" charset="0"/>
              </a:rPr>
              <a:t>Requête 2 : Analyse d’un CV</a:t>
            </a:r>
            <a:br>
              <a:rPr lang="fr-FR" altLang="fr-FR" u="sng" dirty="0">
                <a:solidFill>
                  <a:srgbClr val="000000"/>
                </a:solidFill>
                <a:latin typeface="Roboto" panose="02000000000000000000" pitchFamily="2" charset="0"/>
              </a:rPr>
            </a:br>
            <a:r>
              <a:rPr lang="fr-FR" altLang="fr-FR" u="sng" dirty="0">
                <a:solidFill>
                  <a:srgbClr val="000000"/>
                </a:solidFill>
                <a:latin typeface="Roboto" panose="02000000000000000000" pitchFamily="2" charset="0"/>
              </a:rPr>
              <a:t> </a:t>
            </a:r>
            <a:r>
              <a:rPr lang="fr-FR" altLang="fr-FR" dirty="0">
                <a:solidFill>
                  <a:srgbClr val="000000"/>
                </a:solidFill>
                <a:latin typeface="Roboto" panose="02000000000000000000" pitchFamily="2" charset="0"/>
              </a:rPr>
              <a:t>Compte tenu qu’il s’agit d’un vrai CV, seule la question posée à </a:t>
            </a:r>
            <a:r>
              <a:rPr lang="fr-FR" altLang="fr-FR" dirty="0" err="1">
                <a:solidFill>
                  <a:srgbClr val="000000"/>
                </a:solidFill>
                <a:latin typeface="Roboto" panose="02000000000000000000" pitchFamily="2" charset="0"/>
              </a:rPr>
              <a:t>ChatGPT</a:t>
            </a:r>
            <a:r>
              <a:rPr lang="fr-FR" altLang="fr-FR" dirty="0">
                <a:solidFill>
                  <a:srgbClr val="000000"/>
                </a:solidFill>
                <a:latin typeface="Roboto" panose="02000000000000000000" pitchFamily="2" charset="0"/>
              </a:rPr>
              <a:t> apparaît ci-dessous sachant que tout le CV a été inséré sans modification de son format.                                        </a:t>
            </a:r>
          </a:p>
        </p:txBody>
      </p:sp>
      <p:pic>
        <p:nvPicPr>
          <p:cNvPr id="4098" name="Picture 2">
            <a:extLst>
              <a:ext uri="{FF2B5EF4-FFF2-40B4-BE49-F238E27FC236}">
                <a16:creationId xmlns:a16="http://schemas.microsoft.com/office/drawing/2014/main" id="{82223480-6469-4A38-E000-628CBE3A9E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862" y="2863763"/>
            <a:ext cx="11576275" cy="13753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A76CF17D-96CF-8589-A827-F1A7D93E328D}"/>
              </a:ext>
            </a:extLst>
          </p:cNvPr>
          <p:cNvSpPr>
            <a:spLocks noChangeArrowheads="1"/>
          </p:cNvSpPr>
          <p:nvPr/>
        </p:nvSpPr>
        <p:spPr bwMode="auto">
          <a:xfrm>
            <a:off x="16133858" y="3072401"/>
            <a:ext cx="3493380"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b="1" dirty="0">
                <a:solidFill>
                  <a:srgbClr val="000000"/>
                </a:solidFill>
                <a:latin typeface="Roboto" panose="02000000000000000000" pitchFamily="2"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fr-FR" altLang="fr-FR" b="1" dirty="0">
                <a:solidFill>
                  <a:srgbClr val="000000"/>
                </a:solidFill>
                <a:latin typeface="Roboto" panose="02000000000000000000" pitchFamily="2" charset="0"/>
              </a:rPr>
              <a:t>Il ressort de cet exemple des enseignements plutôt positifs.</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b="1" dirty="0">
              <a:solidFill>
                <a:srgbClr val="000000"/>
              </a:solidFill>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fr-FR" altLang="fr-FR" b="1" dirty="0">
                <a:solidFill>
                  <a:srgbClr val="000000"/>
                </a:solidFill>
                <a:latin typeface="Roboto" panose="02000000000000000000" pitchFamily="2" charset="0"/>
              </a:rPr>
              <a:t> En effet, comme illustré ci-dessous, </a:t>
            </a:r>
            <a:r>
              <a:rPr lang="fr-FR" altLang="fr-FR" b="1" dirty="0" err="1">
                <a:solidFill>
                  <a:srgbClr val="000000"/>
                </a:solidFill>
                <a:latin typeface="Roboto" panose="02000000000000000000" pitchFamily="2" charset="0"/>
              </a:rPr>
              <a:t>ChatGPT</a:t>
            </a:r>
            <a:r>
              <a:rPr lang="fr-FR" altLang="fr-FR" b="1" dirty="0">
                <a:solidFill>
                  <a:srgbClr val="000000"/>
                </a:solidFill>
                <a:latin typeface="Roboto" panose="02000000000000000000" pitchFamily="2" charset="0"/>
              </a:rPr>
              <a:t> apporte une analyse exhaustive du CV du candidat en mettant en exergue des points forts et des points à creuser. Cette analyse peut être jugée cohérente dans son ensemble. Elle offre l'avantage de préparer des questions pour un éventuel entretien de recrutement. Il serait intéressant de poursuivre l’exercice en constituant un lot de CV à proposer à la fois à des RH et à </a:t>
            </a:r>
            <a:r>
              <a:rPr lang="fr-FR" altLang="fr-FR" b="1" dirty="0" err="1">
                <a:solidFill>
                  <a:srgbClr val="000000"/>
                </a:solidFill>
                <a:latin typeface="Roboto" panose="02000000000000000000" pitchFamily="2" charset="0"/>
              </a:rPr>
              <a:t>ChatGPT</a:t>
            </a:r>
            <a:r>
              <a:rPr lang="fr-FR" altLang="fr-FR" b="1" dirty="0">
                <a:solidFill>
                  <a:srgbClr val="000000"/>
                </a:solidFill>
                <a:latin typeface="Roboto" panose="02000000000000000000" pitchFamily="2" charset="0"/>
              </a:rPr>
              <a:t> pour évaluer la bonne concordance des réponses.</a:t>
            </a:r>
          </a:p>
        </p:txBody>
      </p:sp>
      <p:pic>
        <p:nvPicPr>
          <p:cNvPr id="4100" name="Picture 4">
            <a:extLst>
              <a:ext uri="{FF2B5EF4-FFF2-40B4-BE49-F238E27FC236}">
                <a16:creationId xmlns:a16="http://schemas.microsoft.com/office/drawing/2014/main" id="{0937E9EE-2C01-6E37-F64C-AB34C29C10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379" y="4508616"/>
            <a:ext cx="7843183" cy="5779189"/>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a:extLst>
              <a:ext uri="{FF2B5EF4-FFF2-40B4-BE49-F238E27FC236}">
                <a16:creationId xmlns:a16="http://schemas.microsoft.com/office/drawing/2014/main" id="{BE9CE153-90F9-3B73-26A4-64A331FABD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6726" y="4508616"/>
            <a:ext cx="7297465" cy="5828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232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2423614" y="61312"/>
            <a:ext cx="18115326" cy="1913984"/>
          </a:xfrm>
          <a:prstGeom prst="rect">
            <a:avLst/>
          </a:prstGeom>
        </p:spPr>
        <p:txBody>
          <a:bodyPr vert="horz" wrap="square" lIns="0" tIns="249554" rIns="0" bIns="0" rtlCol="0">
            <a:spAutoFit/>
          </a:bodyPr>
          <a:lstStyle/>
          <a:p>
            <a:pPr marL="12700">
              <a:lnSpc>
                <a:spcPct val="100000"/>
              </a:lnSpc>
              <a:spcBef>
                <a:spcPts val="1964"/>
              </a:spcBef>
            </a:pPr>
            <a:r>
              <a:rPr lang="fr-FR" sz="5400" b="1" spc="80" dirty="0">
                <a:solidFill>
                  <a:srgbClr val="A3002E"/>
                </a:solidFill>
                <a:latin typeface="Poppins-ExtraBold"/>
                <a:cs typeface="Poppins"/>
              </a:rPr>
              <a:t>Évaluation de l’apport de </a:t>
            </a:r>
            <a:r>
              <a:rPr lang="fr-FR" sz="5400" b="1" spc="80" dirty="0" err="1">
                <a:solidFill>
                  <a:srgbClr val="A3002E"/>
                </a:solidFill>
                <a:latin typeface="Poppins-ExtraBold"/>
                <a:cs typeface="Poppins"/>
              </a:rPr>
              <a:t>ChatGPT</a:t>
            </a:r>
            <a:r>
              <a:rPr lang="fr-FR" sz="5400" b="1" spc="80" dirty="0">
                <a:solidFill>
                  <a:srgbClr val="A3002E"/>
                </a:solidFill>
                <a:latin typeface="Poppins-ExtraBold"/>
                <a:cs typeface="Poppins"/>
              </a:rPr>
              <a:t> dans le processus de recrutement</a:t>
            </a:r>
          </a:p>
        </p:txBody>
      </p:sp>
      <p:pic>
        <p:nvPicPr>
          <p:cNvPr id="11" name="object 11"/>
          <p:cNvPicPr/>
          <p:nvPr/>
        </p:nvPicPr>
        <p:blipFill>
          <a:blip r:embed="rId3" cstate="print"/>
          <a:stretch>
            <a:fillRect/>
          </a:stretch>
        </p:blipFill>
        <p:spPr>
          <a:xfrm>
            <a:off x="18901180" y="10507662"/>
            <a:ext cx="83076" cy="83076"/>
          </a:xfrm>
          <a:prstGeom prst="rect">
            <a:avLst/>
          </a:prstGeom>
        </p:spPr>
      </p:pic>
      <p:sp>
        <p:nvSpPr>
          <p:cNvPr id="12" name="object 12"/>
          <p:cNvSpPr/>
          <p:nvPr/>
        </p:nvSpPr>
        <p:spPr>
          <a:xfrm>
            <a:off x="1462011" y="1018304"/>
            <a:ext cx="467359" cy="290195"/>
          </a:xfrm>
          <a:custGeom>
            <a:avLst/>
            <a:gdLst/>
            <a:ahLst/>
            <a:cxnLst/>
            <a:rect l="l" t="t" r="r" b="b"/>
            <a:pathLst>
              <a:path w="467360" h="290194">
                <a:moveTo>
                  <a:pt x="266179" y="86309"/>
                </a:moveTo>
                <a:lnTo>
                  <a:pt x="246532" y="50431"/>
                </a:lnTo>
                <a:lnTo>
                  <a:pt x="218109" y="23253"/>
                </a:lnTo>
                <a:lnTo>
                  <a:pt x="181114" y="6019"/>
                </a:lnTo>
                <a:lnTo>
                  <a:pt x="135724" y="0"/>
                </a:lnTo>
                <a:lnTo>
                  <a:pt x="91732" y="6921"/>
                </a:lnTo>
                <a:lnTo>
                  <a:pt x="54343" y="26581"/>
                </a:lnTo>
                <a:lnTo>
                  <a:pt x="25361" y="57327"/>
                </a:lnTo>
                <a:lnTo>
                  <a:pt x="6642" y="97497"/>
                </a:lnTo>
                <a:lnTo>
                  <a:pt x="0" y="145453"/>
                </a:lnTo>
                <a:lnTo>
                  <a:pt x="6642" y="193014"/>
                </a:lnTo>
                <a:lnTo>
                  <a:pt x="25361" y="232956"/>
                </a:lnTo>
                <a:lnTo>
                  <a:pt x="54343" y="263575"/>
                </a:lnTo>
                <a:lnTo>
                  <a:pt x="91732" y="283184"/>
                </a:lnTo>
                <a:lnTo>
                  <a:pt x="135724" y="290106"/>
                </a:lnTo>
                <a:lnTo>
                  <a:pt x="181114" y="284073"/>
                </a:lnTo>
                <a:lnTo>
                  <a:pt x="218109" y="266852"/>
                </a:lnTo>
                <a:lnTo>
                  <a:pt x="246532" y="239674"/>
                </a:lnTo>
                <a:lnTo>
                  <a:pt x="266179" y="203796"/>
                </a:lnTo>
                <a:lnTo>
                  <a:pt x="245110" y="203796"/>
                </a:lnTo>
                <a:lnTo>
                  <a:pt x="229323" y="232181"/>
                </a:lnTo>
                <a:lnTo>
                  <a:pt x="205765" y="254342"/>
                </a:lnTo>
                <a:lnTo>
                  <a:pt x="174523" y="268757"/>
                </a:lnTo>
                <a:lnTo>
                  <a:pt x="135724" y="273888"/>
                </a:lnTo>
                <a:lnTo>
                  <a:pt x="89903" y="264985"/>
                </a:lnTo>
                <a:lnTo>
                  <a:pt x="52705" y="239458"/>
                </a:lnTo>
                <a:lnTo>
                  <a:pt x="27749" y="199021"/>
                </a:lnTo>
                <a:lnTo>
                  <a:pt x="18618" y="145453"/>
                </a:lnTo>
                <a:lnTo>
                  <a:pt x="27749" y="91249"/>
                </a:lnTo>
                <a:lnTo>
                  <a:pt x="52705" y="50596"/>
                </a:lnTo>
                <a:lnTo>
                  <a:pt x="89903" y="25069"/>
                </a:lnTo>
                <a:lnTo>
                  <a:pt x="135724" y="16217"/>
                </a:lnTo>
                <a:lnTo>
                  <a:pt x="174523" y="21348"/>
                </a:lnTo>
                <a:lnTo>
                  <a:pt x="205765" y="35763"/>
                </a:lnTo>
                <a:lnTo>
                  <a:pt x="229323" y="57924"/>
                </a:lnTo>
                <a:lnTo>
                  <a:pt x="245110" y="86309"/>
                </a:lnTo>
                <a:lnTo>
                  <a:pt x="266179" y="86309"/>
                </a:lnTo>
                <a:close/>
              </a:path>
              <a:path w="467360" h="290194">
                <a:moveTo>
                  <a:pt x="467093" y="2997"/>
                </a:moveTo>
                <a:lnTo>
                  <a:pt x="323265" y="2997"/>
                </a:lnTo>
                <a:lnTo>
                  <a:pt x="323265" y="18237"/>
                </a:lnTo>
                <a:lnTo>
                  <a:pt x="323265" y="136347"/>
                </a:lnTo>
                <a:lnTo>
                  <a:pt x="323265" y="152857"/>
                </a:lnTo>
                <a:lnTo>
                  <a:pt x="323265" y="272237"/>
                </a:lnTo>
                <a:lnTo>
                  <a:pt x="323265" y="287477"/>
                </a:lnTo>
                <a:lnTo>
                  <a:pt x="467093" y="287477"/>
                </a:lnTo>
                <a:lnTo>
                  <a:pt x="467093" y="272237"/>
                </a:lnTo>
                <a:lnTo>
                  <a:pt x="341490" y="272237"/>
                </a:lnTo>
                <a:lnTo>
                  <a:pt x="341490" y="152857"/>
                </a:lnTo>
                <a:lnTo>
                  <a:pt x="454939" y="152857"/>
                </a:lnTo>
                <a:lnTo>
                  <a:pt x="454939" y="136347"/>
                </a:lnTo>
                <a:lnTo>
                  <a:pt x="341490" y="136347"/>
                </a:lnTo>
                <a:lnTo>
                  <a:pt x="341490" y="18237"/>
                </a:lnTo>
                <a:lnTo>
                  <a:pt x="467093" y="18237"/>
                </a:lnTo>
                <a:lnTo>
                  <a:pt x="467093" y="2997"/>
                </a:lnTo>
                <a:close/>
              </a:path>
            </a:pathLst>
          </a:custGeom>
          <a:solidFill>
            <a:srgbClr val="00002E"/>
          </a:solidFill>
        </p:spPr>
        <p:txBody>
          <a:bodyPr wrap="square" lIns="0" tIns="0" rIns="0" bIns="0" rtlCol="0"/>
          <a:lstStyle/>
          <a:p>
            <a:endParaRPr/>
          </a:p>
        </p:txBody>
      </p:sp>
      <p:sp>
        <p:nvSpPr>
          <p:cNvPr id="13" name="object 13"/>
          <p:cNvSpPr/>
          <p:nvPr/>
        </p:nvSpPr>
        <p:spPr>
          <a:xfrm>
            <a:off x="2351114" y="647773"/>
            <a:ext cx="0" cy="1028700"/>
          </a:xfrm>
          <a:custGeom>
            <a:avLst/>
            <a:gdLst/>
            <a:ahLst/>
            <a:cxnLst/>
            <a:rect l="l" t="t" r="r" b="b"/>
            <a:pathLst>
              <a:path h="1028700">
                <a:moveTo>
                  <a:pt x="0" y="0"/>
                </a:moveTo>
                <a:lnTo>
                  <a:pt x="0" y="1028293"/>
                </a:lnTo>
              </a:path>
            </a:pathLst>
          </a:custGeom>
          <a:ln w="41213">
            <a:solidFill>
              <a:srgbClr val="A3002E"/>
            </a:solidFill>
          </a:ln>
        </p:spPr>
        <p:txBody>
          <a:bodyPr wrap="square" lIns="0" tIns="0" rIns="0" bIns="0" rtlCol="0"/>
          <a:lstStyle/>
          <a:p>
            <a:endParaRPr/>
          </a:p>
        </p:txBody>
      </p:sp>
      <p:sp>
        <p:nvSpPr>
          <p:cNvPr id="14" name="object 14"/>
          <p:cNvSpPr/>
          <p:nvPr/>
        </p:nvSpPr>
        <p:spPr>
          <a:xfrm>
            <a:off x="528778" y="647770"/>
            <a:ext cx="257810" cy="287655"/>
          </a:xfrm>
          <a:custGeom>
            <a:avLst/>
            <a:gdLst/>
            <a:ahLst/>
            <a:cxnLst/>
            <a:rect l="l" t="t" r="r" b="b"/>
            <a:pathLst>
              <a:path w="257809" h="287655">
                <a:moveTo>
                  <a:pt x="79924" y="0"/>
                </a:moveTo>
                <a:lnTo>
                  <a:pt x="0" y="0"/>
                </a:lnTo>
                <a:lnTo>
                  <a:pt x="0" y="287478"/>
                </a:lnTo>
                <a:lnTo>
                  <a:pt x="79924" y="287478"/>
                </a:lnTo>
                <a:lnTo>
                  <a:pt x="79924" y="220810"/>
                </a:lnTo>
                <a:lnTo>
                  <a:pt x="83754" y="201843"/>
                </a:lnTo>
                <a:lnTo>
                  <a:pt x="94198" y="186352"/>
                </a:lnTo>
                <a:lnTo>
                  <a:pt x="109688" y="175908"/>
                </a:lnTo>
                <a:lnTo>
                  <a:pt x="128655" y="172078"/>
                </a:lnTo>
                <a:lnTo>
                  <a:pt x="257301" y="172078"/>
                </a:lnTo>
                <a:lnTo>
                  <a:pt x="257301" y="108059"/>
                </a:lnTo>
                <a:lnTo>
                  <a:pt x="79924" y="108059"/>
                </a:lnTo>
                <a:lnTo>
                  <a:pt x="79924" y="0"/>
                </a:lnTo>
                <a:close/>
              </a:path>
              <a:path w="257809" h="287655">
                <a:moveTo>
                  <a:pt x="257301" y="172078"/>
                </a:moveTo>
                <a:lnTo>
                  <a:pt x="128655" y="172078"/>
                </a:lnTo>
                <a:lnTo>
                  <a:pt x="147622" y="175908"/>
                </a:lnTo>
                <a:lnTo>
                  <a:pt x="163112" y="186352"/>
                </a:lnTo>
                <a:lnTo>
                  <a:pt x="173557" y="201843"/>
                </a:lnTo>
                <a:lnTo>
                  <a:pt x="177387" y="220810"/>
                </a:lnTo>
                <a:lnTo>
                  <a:pt x="177387" y="287478"/>
                </a:lnTo>
                <a:lnTo>
                  <a:pt x="257301" y="287478"/>
                </a:lnTo>
                <a:lnTo>
                  <a:pt x="257301" y="172078"/>
                </a:lnTo>
                <a:close/>
              </a:path>
              <a:path w="257809" h="287655">
                <a:moveTo>
                  <a:pt x="128650" y="89659"/>
                </a:moveTo>
                <a:lnTo>
                  <a:pt x="102984" y="94259"/>
                </a:lnTo>
                <a:lnTo>
                  <a:pt x="79924" y="108059"/>
                </a:lnTo>
                <a:lnTo>
                  <a:pt x="177376" y="108059"/>
                </a:lnTo>
                <a:lnTo>
                  <a:pt x="154316" y="94259"/>
                </a:lnTo>
                <a:lnTo>
                  <a:pt x="128650" y="89659"/>
                </a:lnTo>
                <a:close/>
              </a:path>
              <a:path w="257809" h="287655">
                <a:moveTo>
                  <a:pt x="257301" y="0"/>
                </a:moveTo>
                <a:lnTo>
                  <a:pt x="177387" y="0"/>
                </a:lnTo>
                <a:lnTo>
                  <a:pt x="177387" y="108059"/>
                </a:lnTo>
                <a:lnTo>
                  <a:pt x="257301" y="108059"/>
                </a:lnTo>
                <a:lnTo>
                  <a:pt x="257301" y="0"/>
                </a:lnTo>
                <a:close/>
              </a:path>
            </a:pathLst>
          </a:custGeom>
          <a:solidFill>
            <a:srgbClr val="00002E"/>
          </a:solidFill>
        </p:spPr>
        <p:txBody>
          <a:bodyPr wrap="square" lIns="0" tIns="0" rIns="0" bIns="0" rtlCol="0"/>
          <a:lstStyle/>
          <a:p>
            <a:endParaRPr/>
          </a:p>
        </p:txBody>
      </p:sp>
      <p:sp>
        <p:nvSpPr>
          <p:cNvPr id="15" name="object 15"/>
          <p:cNvSpPr/>
          <p:nvPr/>
        </p:nvSpPr>
        <p:spPr>
          <a:xfrm>
            <a:off x="1183156" y="647775"/>
            <a:ext cx="238760" cy="287655"/>
          </a:xfrm>
          <a:custGeom>
            <a:avLst/>
            <a:gdLst/>
            <a:ahLst/>
            <a:cxnLst/>
            <a:rect l="l" t="t" r="r" b="b"/>
            <a:pathLst>
              <a:path w="238759" h="287655">
                <a:moveTo>
                  <a:pt x="137838" y="0"/>
                </a:moveTo>
                <a:lnTo>
                  <a:pt x="0" y="0"/>
                </a:lnTo>
                <a:lnTo>
                  <a:pt x="0" y="287478"/>
                </a:lnTo>
                <a:lnTo>
                  <a:pt x="142320" y="287478"/>
                </a:lnTo>
                <a:lnTo>
                  <a:pt x="183331" y="282068"/>
                </a:lnTo>
                <a:lnTo>
                  <a:pt x="213527" y="266528"/>
                </a:lnTo>
                <a:lnTo>
                  <a:pt x="232179" y="241890"/>
                </a:lnTo>
                <a:lnTo>
                  <a:pt x="235853" y="223050"/>
                </a:lnTo>
                <a:lnTo>
                  <a:pt x="79924" y="223050"/>
                </a:lnTo>
                <a:lnTo>
                  <a:pt x="79924" y="170853"/>
                </a:lnTo>
                <a:lnTo>
                  <a:pt x="226884" y="170853"/>
                </a:lnTo>
                <a:lnTo>
                  <a:pt x="223874" y="165195"/>
                </a:lnTo>
                <a:lnTo>
                  <a:pt x="206554" y="149377"/>
                </a:lnTo>
                <a:lnTo>
                  <a:pt x="183502" y="139870"/>
                </a:lnTo>
                <a:lnTo>
                  <a:pt x="202953" y="131276"/>
                </a:lnTo>
                <a:lnTo>
                  <a:pt x="218314" y="117335"/>
                </a:lnTo>
                <a:lnTo>
                  <a:pt x="219993" y="114174"/>
                </a:lnTo>
                <a:lnTo>
                  <a:pt x="79924" y="114174"/>
                </a:lnTo>
                <a:lnTo>
                  <a:pt x="79924" y="63610"/>
                </a:lnTo>
                <a:lnTo>
                  <a:pt x="229765" y="63610"/>
                </a:lnTo>
                <a:lnTo>
                  <a:pt x="225506" y="42835"/>
                </a:lnTo>
                <a:lnTo>
                  <a:pt x="206794" y="19419"/>
                </a:lnTo>
                <a:lnTo>
                  <a:pt x="177151" y="4950"/>
                </a:lnTo>
                <a:lnTo>
                  <a:pt x="137838" y="0"/>
                </a:lnTo>
                <a:close/>
              </a:path>
              <a:path w="238759" h="287655">
                <a:moveTo>
                  <a:pt x="226884" y="170853"/>
                </a:moveTo>
                <a:lnTo>
                  <a:pt x="126017" y="170853"/>
                </a:lnTo>
                <a:lnTo>
                  <a:pt x="139044" y="172591"/>
                </a:lnTo>
                <a:lnTo>
                  <a:pt x="148634" y="177731"/>
                </a:lnTo>
                <a:lnTo>
                  <a:pt x="154556" y="186159"/>
                </a:lnTo>
                <a:lnTo>
                  <a:pt x="156581" y="197763"/>
                </a:lnTo>
                <a:lnTo>
                  <a:pt x="154676" y="208937"/>
                </a:lnTo>
                <a:lnTo>
                  <a:pt x="148986" y="216827"/>
                </a:lnTo>
                <a:lnTo>
                  <a:pt x="139552" y="221507"/>
                </a:lnTo>
                <a:lnTo>
                  <a:pt x="126414" y="223050"/>
                </a:lnTo>
                <a:lnTo>
                  <a:pt x="235853" y="223050"/>
                </a:lnTo>
                <a:lnTo>
                  <a:pt x="238558" y="209187"/>
                </a:lnTo>
                <a:lnTo>
                  <a:pt x="234772" y="185680"/>
                </a:lnTo>
                <a:lnTo>
                  <a:pt x="226884" y="170853"/>
                </a:lnTo>
                <a:close/>
              </a:path>
              <a:path w="238759" h="287655">
                <a:moveTo>
                  <a:pt x="229765" y="63610"/>
                </a:moveTo>
                <a:lnTo>
                  <a:pt x="120289" y="63610"/>
                </a:lnTo>
                <a:lnTo>
                  <a:pt x="133266" y="65216"/>
                </a:lnTo>
                <a:lnTo>
                  <a:pt x="142726" y="70033"/>
                </a:lnTo>
                <a:lnTo>
                  <a:pt x="148513" y="78059"/>
                </a:lnTo>
                <a:lnTo>
                  <a:pt x="150477" y="89295"/>
                </a:lnTo>
                <a:lnTo>
                  <a:pt x="148513" y="100237"/>
                </a:lnTo>
                <a:lnTo>
                  <a:pt x="142726" y="108005"/>
                </a:lnTo>
                <a:lnTo>
                  <a:pt x="133266" y="112638"/>
                </a:lnTo>
                <a:lnTo>
                  <a:pt x="120289" y="114174"/>
                </a:lnTo>
                <a:lnTo>
                  <a:pt x="219993" y="114174"/>
                </a:lnTo>
                <a:lnTo>
                  <a:pt x="228399" y="98350"/>
                </a:lnTo>
                <a:lnTo>
                  <a:pt x="232024" y="74626"/>
                </a:lnTo>
                <a:lnTo>
                  <a:pt x="229765" y="63610"/>
                </a:lnTo>
                <a:close/>
              </a:path>
            </a:pathLst>
          </a:custGeom>
          <a:solidFill>
            <a:srgbClr val="00002E"/>
          </a:solidFill>
        </p:spPr>
        <p:txBody>
          <a:bodyPr wrap="square" lIns="0" tIns="0" rIns="0" bIns="0" rtlCol="0"/>
          <a:lstStyle/>
          <a:p>
            <a:endParaRPr/>
          </a:p>
        </p:txBody>
      </p:sp>
      <p:sp>
        <p:nvSpPr>
          <p:cNvPr id="16" name="object 16"/>
          <p:cNvSpPr/>
          <p:nvPr/>
        </p:nvSpPr>
        <p:spPr>
          <a:xfrm>
            <a:off x="860861" y="647775"/>
            <a:ext cx="247650" cy="290830"/>
          </a:xfrm>
          <a:custGeom>
            <a:avLst/>
            <a:gdLst/>
            <a:ahLst/>
            <a:cxnLst/>
            <a:rect l="l" t="t" r="r" b="b"/>
            <a:pathLst>
              <a:path w="247650" h="290830">
                <a:moveTo>
                  <a:pt x="247510" y="0"/>
                </a:moveTo>
                <a:lnTo>
                  <a:pt x="167596" y="0"/>
                </a:lnTo>
                <a:lnTo>
                  <a:pt x="167596" y="166780"/>
                </a:lnTo>
                <a:lnTo>
                  <a:pt x="164895" y="186920"/>
                </a:lnTo>
                <a:lnTo>
                  <a:pt x="156687" y="202204"/>
                </a:lnTo>
                <a:lnTo>
                  <a:pt x="142819" y="211906"/>
                </a:lnTo>
                <a:lnTo>
                  <a:pt x="123137" y="215302"/>
                </a:lnTo>
                <a:lnTo>
                  <a:pt x="103595" y="211906"/>
                </a:lnTo>
                <a:lnTo>
                  <a:pt x="90014" y="202204"/>
                </a:lnTo>
                <a:lnTo>
                  <a:pt x="82089" y="186920"/>
                </a:lnTo>
                <a:lnTo>
                  <a:pt x="79515" y="166780"/>
                </a:lnTo>
                <a:lnTo>
                  <a:pt x="79515" y="0"/>
                </a:lnTo>
                <a:lnTo>
                  <a:pt x="0" y="0"/>
                </a:lnTo>
                <a:lnTo>
                  <a:pt x="0" y="166780"/>
                </a:lnTo>
                <a:lnTo>
                  <a:pt x="9238" y="220663"/>
                </a:lnTo>
                <a:lnTo>
                  <a:pt x="34763" y="259290"/>
                </a:lnTo>
                <a:lnTo>
                  <a:pt x="73284" y="282548"/>
                </a:lnTo>
                <a:lnTo>
                  <a:pt x="121514" y="290326"/>
                </a:lnTo>
                <a:lnTo>
                  <a:pt x="170272" y="282548"/>
                </a:lnTo>
                <a:lnTo>
                  <a:pt x="210353" y="259290"/>
                </a:lnTo>
                <a:lnTo>
                  <a:pt x="237514" y="220663"/>
                </a:lnTo>
                <a:lnTo>
                  <a:pt x="247510" y="166780"/>
                </a:lnTo>
                <a:lnTo>
                  <a:pt x="247510" y="0"/>
                </a:lnTo>
                <a:close/>
              </a:path>
            </a:pathLst>
          </a:custGeom>
          <a:solidFill>
            <a:srgbClr val="00002E"/>
          </a:solidFill>
        </p:spPr>
        <p:txBody>
          <a:bodyPr wrap="square" lIns="0" tIns="0" rIns="0" bIns="0" rtlCol="0"/>
          <a:lstStyle/>
          <a:p>
            <a:endParaRPr/>
          </a:p>
        </p:txBody>
      </p:sp>
      <p:sp>
        <p:nvSpPr>
          <p:cNvPr id="18" name="object 18"/>
          <p:cNvSpPr/>
          <p:nvPr/>
        </p:nvSpPr>
        <p:spPr>
          <a:xfrm>
            <a:off x="572370" y="1388596"/>
            <a:ext cx="90805" cy="287655"/>
          </a:xfrm>
          <a:custGeom>
            <a:avLst/>
            <a:gdLst/>
            <a:ahLst/>
            <a:cxnLst/>
            <a:rect l="l" t="t" r="r" b="b"/>
            <a:pathLst>
              <a:path w="90804" h="287655">
                <a:moveTo>
                  <a:pt x="90635" y="0"/>
                </a:moveTo>
                <a:lnTo>
                  <a:pt x="0" y="0"/>
                </a:lnTo>
                <a:lnTo>
                  <a:pt x="0" y="287478"/>
                </a:lnTo>
                <a:lnTo>
                  <a:pt x="90635" y="287478"/>
                </a:lnTo>
                <a:lnTo>
                  <a:pt x="90635" y="0"/>
                </a:lnTo>
                <a:close/>
              </a:path>
            </a:pathLst>
          </a:custGeom>
          <a:solidFill>
            <a:srgbClr val="00002E"/>
          </a:solidFill>
        </p:spPr>
        <p:txBody>
          <a:bodyPr wrap="square" lIns="0" tIns="0" rIns="0" bIns="0" rtlCol="0"/>
          <a:lstStyle/>
          <a:p>
            <a:endParaRPr/>
          </a:p>
        </p:txBody>
      </p:sp>
      <p:pic>
        <p:nvPicPr>
          <p:cNvPr id="19" name="object 19"/>
          <p:cNvPicPr/>
          <p:nvPr/>
        </p:nvPicPr>
        <p:blipFill>
          <a:blip r:embed="rId4" cstate="print"/>
          <a:stretch>
            <a:fillRect/>
          </a:stretch>
        </p:blipFill>
        <p:spPr>
          <a:xfrm>
            <a:off x="523545" y="1578426"/>
            <a:ext cx="97641" cy="97651"/>
          </a:xfrm>
          <a:prstGeom prst="rect">
            <a:avLst/>
          </a:prstGeom>
        </p:spPr>
      </p:pic>
      <p:sp>
        <p:nvSpPr>
          <p:cNvPr id="20" name="object 20"/>
          <p:cNvSpPr/>
          <p:nvPr/>
        </p:nvSpPr>
        <p:spPr>
          <a:xfrm>
            <a:off x="658937" y="1388592"/>
            <a:ext cx="301625" cy="287655"/>
          </a:xfrm>
          <a:custGeom>
            <a:avLst/>
            <a:gdLst/>
            <a:ahLst/>
            <a:cxnLst/>
            <a:rect l="l" t="t" r="r" b="b"/>
            <a:pathLst>
              <a:path w="301625" h="287655">
                <a:moveTo>
                  <a:pt x="196957" y="0"/>
                </a:moveTo>
                <a:lnTo>
                  <a:pt x="104782" y="0"/>
                </a:lnTo>
                <a:lnTo>
                  <a:pt x="0" y="287478"/>
                </a:lnTo>
                <a:lnTo>
                  <a:pt x="83986" y="287478"/>
                </a:lnTo>
                <a:lnTo>
                  <a:pt x="99494" y="240589"/>
                </a:lnTo>
                <a:lnTo>
                  <a:pt x="284316" y="240589"/>
                </a:lnTo>
                <a:lnTo>
                  <a:pt x="262104" y="179418"/>
                </a:lnTo>
                <a:lnTo>
                  <a:pt x="119881" y="179418"/>
                </a:lnTo>
                <a:lnTo>
                  <a:pt x="150456" y="86447"/>
                </a:lnTo>
                <a:lnTo>
                  <a:pt x="228346" y="86447"/>
                </a:lnTo>
                <a:lnTo>
                  <a:pt x="196957" y="0"/>
                </a:lnTo>
                <a:close/>
              </a:path>
              <a:path w="301625" h="287655">
                <a:moveTo>
                  <a:pt x="284316" y="240589"/>
                </a:moveTo>
                <a:lnTo>
                  <a:pt x="201438" y="240589"/>
                </a:lnTo>
                <a:lnTo>
                  <a:pt x="216925" y="287478"/>
                </a:lnTo>
                <a:lnTo>
                  <a:pt x="301341" y="287478"/>
                </a:lnTo>
                <a:lnTo>
                  <a:pt x="284316" y="240589"/>
                </a:lnTo>
                <a:close/>
              </a:path>
              <a:path w="301625" h="287655">
                <a:moveTo>
                  <a:pt x="228346" y="86447"/>
                </a:moveTo>
                <a:lnTo>
                  <a:pt x="150456" y="86447"/>
                </a:lnTo>
                <a:lnTo>
                  <a:pt x="181449" y="179418"/>
                </a:lnTo>
                <a:lnTo>
                  <a:pt x="262104" y="179418"/>
                </a:lnTo>
                <a:lnTo>
                  <a:pt x="228346" y="86447"/>
                </a:lnTo>
                <a:close/>
              </a:path>
            </a:pathLst>
          </a:custGeom>
          <a:solidFill>
            <a:srgbClr val="00002E"/>
          </a:solidFill>
        </p:spPr>
        <p:txBody>
          <a:bodyPr wrap="square" lIns="0" tIns="0" rIns="0" bIns="0" rtlCol="0"/>
          <a:lstStyle/>
          <a:p>
            <a:endParaRPr/>
          </a:p>
        </p:txBody>
      </p:sp>
      <p:sp>
        <p:nvSpPr>
          <p:cNvPr id="21" name="object 21"/>
          <p:cNvSpPr/>
          <p:nvPr/>
        </p:nvSpPr>
        <p:spPr>
          <a:xfrm>
            <a:off x="527037" y="1021149"/>
            <a:ext cx="146685" cy="284480"/>
          </a:xfrm>
          <a:custGeom>
            <a:avLst/>
            <a:gdLst/>
            <a:ahLst/>
            <a:cxnLst/>
            <a:rect l="l" t="t" r="r" b="b"/>
            <a:pathLst>
              <a:path w="146684" h="284480">
                <a:moveTo>
                  <a:pt x="146672" y="0"/>
                </a:moveTo>
                <a:lnTo>
                  <a:pt x="0" y="0"/>
                </a:lnTo>
                <a:lnTo>
                  <a:pt x="0" y="15240"/>
                </a:lnTo>
                <a:lnTo>
                  <a:pt x="0" y="134620"/>
                </a:lnTo>
                <a:lnTo>
                  <a:pt x="0" y="149860"/>
                </a:lnTo>
                <a:lnTo>
                  <a:pt x="0" y="284480"/>
                </a:lnTo>
                <a:lnTo>
                  <a:pt x="18237" y="284480"/>
                </a:lnTo>
                <a:lnTo>
                  <a:pt x="18237" y="149860"/>
                </a:lnTo>
                <a:lnTo>
                  <a:pt x="130467" y="149860"/>
                </a:lnTo>
                <a:lnTo>
                  <a:pt x="130467" y="134620"/>
                </a:lnTo>
                <a:lnTo>
                  <a:pt x="18237" y="134620"/>
                </a:lnTo>
                <a:lnTo>
                  <a:pt x="18237" y="15240"/>
                </a:lnTo>
                <a:lnTo>
                  <a:pt x="146672" y="15240"/>
                </a:lnTo>
                <a:lnTo>
                  <a:pt x="146672" y="0"/>
                </a:lnTo>
                <a:close/>
              </a:path>
            </a:pathLst>
          </a:custGeom>
          <a:solidFill>
            <a:srgbClr val="00002E"/>
          </a:solidFill>
        </p:spPr>
        <p:txBody>
          <a:bodyPr wrap="square" lIns="0" tIns="0" rIns="0" bIns="0" rtlCol="0"/>
          <a:lstStyle/>
          <a:p>
            <a:endParaRPr/>
          </a:p>
        </p:txBody>
      </p:sp>
      <p:sp>
        <p:nvSpPr>
          <p:cNvPr id="22" name="object 22"/>
          <p:cNvSpPr/>
          <p:nvPr/>
        </p:nvSpPr>
        <p:spPr>
          <a:xfrm>
            <a:off x="721880" y="1021149"/>
            <a:ext cx="435609" cy="284480"/>
          </a:xfrm>
          <a:custGeom>
            <a:avLst/>
            <a:gdLst/>
            <a:ahLst/>
            <a:cxnLst/>
            <a:rect l="l" t="t" r="r" b="b"/>
            <a:pathLst>
              <a:path w="435609" h="284480">
                <a:moveTo>
                  <a:pt x="175437" y="284416"/>
                </a:moveTo>
                <a:lnTo>
                  <a:pt x="101866" y="163271"/>
                </a:lnTo>
                <a:lnTo>
                  <a:pt x="100888" y="161658"/>
                </a:lnTo>
                <a:lnTo>
                  <a:pt x="132499" y="152196"/>
                </a:lnTo>
                <a:lnTo>
                  <a:pt x="138125" y="147878"/>
                </a:lnTo>
                <a:lnTo>
                  <a:pt x="155028" y="134912"/>
                </a:lnTo>
                <a:lnTo>
                  <a:pt x="168516" y="110947"/>
                </a:lnTo>
                <a:lnTo>
                  <a:pt x="172999" y="81432"/>
                </a:lnTo>
                <a:lnTo>
                  <a:pt x="167424" y="48882"/>
                </a:lnTo>
                <a:lnTo>
                  <a:pt x="153962" y="28714"/>
                </a:lnTo>
                <a:lnTo>
                  <a:pt x="153962" y="81432"/>
                </a:lnTo>
                <a:lnTo>
                  <a:pt x="149606" y="107873"/>
                </a:lnTo>
                <a:lnTo>
                  <a:pt x="136080" y="128930"/>
                </a:lnTo>
                <a:lnTo>
                  <a:pt x="112763" y="142849"/>
                </a:lnTo>
                <a:lnTo>
                  <a:pt x="79006" y="147878"/>
                </a:lnTo>
                <a:lnTo>
                  <a:pt x="18237" y="147878"/>
                </a:lnTo>
                <a:lnTo>
                  <a:pt x="18237" y="16205"/>
                </a:lnTo>
                <a:lnTo>
                  <a:pt x="78193" y="16205"/>
                </a:lnTo>
                <a:lnTo>
                  <a:pt x="113118" y="20751"/>
                </a:lnTo>
                <a:lnTo>
                  <a:pt x="136601" y="33782"/>
                </a:lnTo>
                <a:lnTo>
                  <a:pt x="149821" y="54317"/>
                </a:lnTo>
                <a:lnTo>
                  <a:pt x="153962" y="81432"/>
                </a:lnTo>
                <a:lnTo>
                  <a:pt x="153962" y="28714"/>
                </a:lnTo>
                <a:lnTo>
                  <a:pt x="150215" y="23088"/>
                </a:lnTo>
                <a:lnTo>
                  <a:pt x="138252" y="16205"/>
                </a:lnTo>
                <a:lnTo>
                  <a:pt x="120700" y="6108"/>
                </a:lnTo>
                <a:lnTo>
                  <a:pt x="78193" y="0"/>
                </a:lnTo>
                <a:lnTo>
                  <a:pt x="0" y="0"/>
                </a:lnTo>
                <a:lnTo>
                  <a:pt x="0" y="284416"/>
                </a:lnTo>
                <a:lnTo>
                  <a:pt x="18237" y="284416"/>
                </a:lnTo>
                <a:lnTo>
                  <a:pt x="18237" y="163271"/>
                </a:lnTo>
                <a:lnTo>
                  <a:pt x="80632" y="163271"/>
                </a:lnTo>
                <a:lnTo>
                  <a:pt x="153555" y="284416"/>
                </a:lnTo>
                <a:lnTo>
                  <a:pt x="175437" y="284416"/>
                </a:lnTo>
                <a:close/>
              </a:path>
              <a:path w="435609" h="284480">
                <a:moveTo>
                  <a:pt x="435508" y="284416"/>
                </a:moveTo>
                <a:lnTo>
                  <a:pt x="408190" y="211480"/>
                </a:lnTo>
                <a:lnTo>
                  <a:pt x="402424" y="196088"/>
                </a:lnTo>
                <a:lnTo>
                  <a:pt x="382841" y="143814"/>
                </a:lnTo>
                <a:lnTo>
                  <a:pt x="382841" y="196088"/>
                </a:lnTo>
                <a:lnTo>
                  <a:pt x="259283" y="196088"/>
                </a:lnTo>
                <a:lnTo>
                  <a:pt x="321259" y="30378"/>
                </a:lnTo>
                <a:lnTo>
                  <a:pt x="382841" y="196088"/>
                </a:lnTo>
                <a:lnTo>
                  <a:pt x="382841" y="143814"/>
                </a:lnTo>
                <a:lnTo>
                  <a:pt x="340347" y="30378"/>
                </a:lnTo>
                <a:lnTo>
                  <a:pt x="331393" y="6489"/>
                </a:lnTo>
                <a:lnTo>
                  <a:pt x="311137" y="6489"/>
                </a:lnTo>
                <a:lnTo>
                  <a:pt x="206603" y="284416"/>
                </a:lnTo>
                <a:lnTo>
                  <a:pt x="226466" y="284416"/>
                </a:lnTo>
                <a:lnTo>
                  <a:pt x="253606" y="211480"/>
                </a:lnTo>
                <a:lnTo>
                  <a:pt x="388518" y="211480"/>
                </a:lnTo>
                <a:lnTo>
                  <a:pt x="415658" y="284416"/>
                </a:lnTo>
                <a:lnTo>
                  <a:pt x="435508" y="284416"/>
                </a:lnTo>
                <a:close/>
              </a:path>
            </a:pathLst>
          </a:custGeom>
          <a:solidFill>
            <a:srgbClr val="00002E"/>
          </a:solidFill>
        </p:spPr>
        <p:txBody>
          <a:bodyPr wrap="square" lIns="0" tIns="0" rIns="0" bIns="0" rtlCol="0"/>
          <a:lstStyle/>
          <a:p>
            <a:endParaRPr/>
          </a:p>
        </p:txBody>
      </p:sp>
      <p:sp>
        <p:nvSpPr>
          <p:cNvPr id="23" name="object 23"/>
          <p:cNvSpPr/>
          <p:nvPr/>
        </p:nvSpPr>
        <p:spPr>
          <a:xfrm>
            <a:off x="1203150" y="1021544"/>
            <a:ext cx="203835" cy="284480"/>
          </a:xfrm>
          <a:custGeom>
            <a:avLst/>
            <a:gdLst/>
            <a:ahLst/>
            <a:cxnLst/>
            <a:rect l="l" t="t" r="r" b="b"/>
            <a:pathLst>
              <a:path w="203834" h="284480">
                <a:moveTo>
                  <a:pt x="203386" y="0"/>
                </a:moveTo>
                <a:lnTo>
                  <a:pt x="185156" y="0"/>
                </a:lnTo>
                <a:lnTo>
                  <a:pt x="185156" y="253625"/>
                </a:lnTo>
                <a:lnTo>
                  <a:pt x="18229" y="0"/>
                </a:lnTo>
                <a:lnTo>
                  <a:pt x="0" y="0"/>
                </a:lnTo>
                <a:lnTo>
                  <a:pt x="0" y="284012"/>
                </a:lnTo>
                <a:lnTo>
                  <a:pt x="18229" y="284012"/>
                </a:lnTo>
                <a:lnTo>
                  <a:pt x="18229" y="29580"/>
                </a:lnTo>
                <a:lnTo>
                  <a:pt x="185156" y="284012"/>
                </a:lnTo>
                <a:lnTo>
                  <a:pt x="203386" y="284012"/>
                </a:lnTo>
                <a:lnTo>
                  <a:pt x="203386" y="0"/>
                </a:lnTo>
                <a:close/>
              </a:path>
            </a:pathLst>
          </a:custGeom>
          <a:solidFill>
            <a:srgbClr val="00002E"/>
          </a:solidFill>
        </p:spPr>
        <p:txBody>
          <a:bodyPr wrap="square" lIns="0" tIns="0" rIns="0" bIns="0" rtlCol="0"/>
          <a:lstStyle/>
          <a:p>
            <a:endParaRPr/>
          </a:p>
        </p:txBody>
      </p:sp>
      <p:sp>
        <p:nvSpPr>
          <p:cNvPr id="25" name="object 25"/>
          <p:cNvSpPr txBox="1">
            <a:spLocks noGrp="1"/>
          </p:cNvSpPr>
          <p:nvPr>
            <p:ph type="sldNum" sz="quarter" idx="7"/>
          </p:nvPr>
        </p:nvSpPr>
        <p:spPr>
          <a:xfrm>
            <a:off x="19042541" y="10293239"/>
            <a:ext cx="464819" cy="435376"/>
          </a:xfrm>
          <a:prstGeom prst="rect">
            <a:avLst/>
          </a:prstGeom>
        </p:spPr>
        <p:txBody>
          <a:bodyPr vert="horz" wrap="square" lIns="0" tIns="50165" rIns="0" bIns="0" rtlCol="0">
            <a:spAutoFit/>
          </a:bodyPr>
          <a:lstStyle/>
          <a:p>
            <a:pPr marL="38100">
              <a:lnSpc>
                <a:spcPct val="100000"/>
              </a:lnSpc>
              <a:spcBef>
                <a:spcPts val="395"/>
              </a:spcBef>
            </a:pPr>
            <a:fld id="{81D60167-4931-47E6-BA6A-407CBD079E47}" type="slidenum">
              <a:rPr spc="-5" dirty="0">
                <a:solidFill>
                  <a:schemeClr val="bg1"/>
                </a:solidFill>
              </a:rPr>
              <a:t>21</a:t>
            </a:fld>
            <a:endParaRPr spc="-5" dirty="0">
              <a:solidFill>
                <a:schemeClr val="bg1"/>
              </a:solidFill>
            </a:endParaRPr>
          </a:p>
        </p:txBody>
      </p:sp>
      <p:sp>
        <p:nvSpPr>
          <p:cNvPr id="2" name="object 24">
            <a:extLst>
              <a:ext uri="{FF2B5EF4-FFF2-40B4-BE49-F238E27FC236}">
                <a16:creationId xmlns:a16="http://schemas.microsoft.com/office/drawing/2014/main" id="{2816E46D-9882-31FC-01AC-D574F3FC7988}"/>
              </a:ext>
            </a:extLst>
          </p:cNvPr>
          <p:cNvSpPr txBox="1">
            <a:spLocks/>
          </p:cNvSpPr>
          <p:nvPr/>
        </p:nvSpPr>
        <p:spPr>
          <a:xfrm>
            <a:off x="19042541" y="10337166"/>
            <a:ext cx="464819" cy="575309"/>
          </a:xfrm>
          <a:prstGeom prst="rect">
            <a:avLst/>
          </a:prstGeom>
        </p:spPr>
        <p:txBody>
          <a:bodyPr vert="horz" wrap="square" lIns="0" tIns="50165" rIns="0" bIns="0" rtlCol="0">
            <a:spAutoFit/>
          </a:bodyPr>
          <a:lstStyle>
            <a:defPPr>
              <a:defRPr lang="fr-FR"/>
            </a:defPPr>
            <a:lvl1pPr marL="0" algn="l" defTabSz="914400" rtl="0" eaLnBrk="1" latinLnBrk="0" hangingPunct="1">
              <a:defRPr sz="2500" b="1" i="0" kern="1200">
                <a:solidFill>
                  <a:srgbClr val="00002E"/>
                </a:solidFill>
                <a:latin typeface="Poppins-ExtraBold"/>
                <a:ea typeface="+mn-ea"/>
                <a:cs typeface="Poppins-Extra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395"/>
              </a:spcBef>
            </a:pPr>
            <a:fld id="{81D60167-4931-47E6-BA6A-407CBD079E47}" type="slidenum">
              <a:rPr lang="fr-FR" spc="-5" smtClean="0"/>
              <a:pPr marL="38100">
                <a:spcBef>
                  <a:spcPts val="395"/>
                </a:spcBef>
              </a:pPr>
              <a:t>21</a:t>
            </a:fld>
            <a:endParaRPr lang="fr-FR" spc="-5" dirty="0"/>
          </a:p>
        </p:txBody>
      </p:sp>
      <p:sp>
        <p:nvSpPr>
          <p:cNvPr id="3" name="Espace réservé du pied de page 2">
            <a:extLst>
              <a:ext uri="{FF2B5EF4-FFF2-40B4-BE49-F238E27FC236}">
                <a16:creationId xmlns:a16="http://schemas.microsoft.com/office/drawing/2014/main" id="{4C2F2B60-638B-F685-B5E9-2BC6848EF84C}"/>
              </a:ext>
            </a:extLst>
          </p:cNvPr>
          <p:cNvSpPr>
            <a:spLocks noGrp="1"/>
          </p:cNvSpPr>
          <p:nvPr>
            <p:ph type="ftr" sz="quarter" idx="5"/>
          </p:nvPr>
        </p:nvSpPr>
        <p:spPr/>
        <p:txBody>
          <a:bodyPr/>
          <a:lstStyle/>
          <a:p>
            <a:pPr marL="12700">
              <a:lnSpc>
                <a:spcPct val="100000"/>
              </a:lnSpc>
              <a:spcBef>
                <a:spcPts val="395"/>
              </a:spcBef>
            </a:pPr>
            <a:endParaRPr lang="fr-FR" sz="1600" dirty="0">
              <a:latin typeface="Poppins"/>
              <a:cs typeface="Poppins"/>
            </a:endParaRPr>
          </a:p>
        </p:txBody>
      </p:sp>
      <p:sp>
        <p:nvSpPr>
          <p:cNvPr id="5" name="Rectangle 1">
            <a:extLst>
              <a:ext uri="{FF2B5EF4-FFF2-40B4-BE49-F238E27FC236}">
                <a16:creationId xmlns:a16="http://schemas.microsoft.com/office/drawing/2014/main" id="{0835EB32-8CEE-0D0B-9E92-48BB1EEAF4A2}"/>
              </a:ext>
            </a:extLst>
          </p:cNvPr>
          <p:cNvSpPr>
            <a:spLocks noChangeArrowheads="1"/>
          </p:cNvSpPr>
          <p:nvPr/>
        </p:nvSpPr>
        <p:spPr bwMode="auto">
          <a:xfrm>
            <a:off x="1695691" y="1766347"/>
            <a:ext cx="14694452"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rtl="0" eaLnBrk="0" fontAlgn="base" hangingPunct="0">
              <a:spcBef>
                <a:spcPct val="0"/>
              </a:spcBef>
              <a:spcAft>
                <a:spcPct val="0"/>
              </a:spcAft>
              <a:defRPr>
                <a:solidFill>
                  <a:schemeClr val="tx1"/>
                </a:solidFill>
                <a:latin typeface="Arial" panose="020B0604020202020204" pitchFamily="34" charset="0"/>
              </a:defRPr>
            </a:lvl1pPr>
            <a:lvl2pPr rtl="0" eaLnBrk="0" fontAlgn="base" hangingPunct="0">
              <a:spcBef>
                <a:spcPct val="0"/>
              </a:spcBef>
              <a:spcAft>
                <a:spcPct val="0"/>
              </a:spcAft>
              <a:defRPr>
                <a:solidFill>
                  <a:schemeClr val="tx1"/>
                </a:solidFill>
                <a:latin typeface="Arial" panose="020B0604020202020204" pitchFamily="34" charset="0"/>
              </a:defRPr>
            </a:lvl2pPr>
            <a:lvl3pPr rtl="0" eaLnBrk="0" fontAlgn="base" hangingPunct="0">
              <a:spcBef>
                <a:spcPct val="0"/>
              </a:spcBef>
              <a:spcAft>
                <a:spcPct val="0"/>
              </a:spcAft>
              <a:defRPr>
                <a:solidFill>
                  <a:schemeClr val="tx1"/>
                </a:solidFill>
                <a:latin typeface="Arial" panose="020B0604020202020204" pitchFamily="34" charset="0"/>
              </a:defRPr>
            </a:lvl3pPr>
            <a:lvl4pPr rtl="0" eaLnBrk="0" fontAlgn="base" hangingPunct="0">
              <a:spcBef>
                <a:spcPct val="0"/>
              </a:spcBef>
              <a:spcAft>
                <a:spcPct val="0"/>
              </a:spcAft>
              <a:defRPr>
                <a:solidFill>
                  <a:schemeClr val="tx1"/>
                </a:solidFill>
                <a:latin typeface="Arial" panose="020B0604020202020204" pitchFamily="34" charset="0"/>
              </a:defRPr>
            </a:lvl4pPr>
            <a:lvl5pPr rtl="0" eaLnBrk="0" fontAlgn="base" hangingPunct="0">
              <a:spcBef>
                <a:spcPct val="0"/>
              </a:spcBef>
              <a:spcAft>
                <a:spcPct val="0"/>
              </a:spcAft>
              <a:defRPr>
                <a:solidFill>
                  <a:schemeClr val="tx1"/>
                </a:solidFill>
                <a:latin typeface="Arial" panose="020B0604020202020204" pitchFamily="34" charset="0"/>
              </a:defRPr>
            </a:lvl5pPr>
            <a:lvl6pPr rtl="0" eaLnBrk="0" fontAlgn="base" hangingPunct="0">
              <a:spcBef>
                <a:spcPct val="0"/>
              </a:spcBef>
              <a:spcAft>
                <a:spcPct val="0"/>
              </a:spcAft>
              <a:defRPr>
                <a:solidFill>
                  <a:schemeClr val="tx1"/>
                </a:solidFill>
                <a:latin typeface="Arial" panose="020B0604020202020204" pitchFamily="34" charset="0"/>
              </a:defRPr>
            </a:lvl6pPr>
            <a:lvl7pPr rtl="0" eaLnBrk="0" fontAlgn="base" hangingPunct="0">
              <a:spcBef>
                <a:spcPct val="0"/>
              </a:spcBef>
              <a:spcAft>
                <a:spcPct val="0"/>
              </a:spcAft>
              <a:defRPr>
                <a:solidFill>
                  <a:schemeClr val="tx1"/>
                </a:solidFill>
                <a:latin typeface="Arial" panose="020B0604020202020204" pitchFamily="34" charset="0"/>
              </a:defRPr>
            </a:lvl7pPr>
            <a:lvl8pPr rtl="0" eaLnBrk="0" fontAlgn="base" hangingPunct="0">
              <a:spcBef>
                <a:spcPct val="0"/>
              </a:spcBef>
              <a:spcAft>
                <a:spcPct val="0"/>
              </a:spcAft>
              <a:defRPr>
                <a:solidFill>
                  <a:schemeClr val="tx1"/>
                </a:solidFill>
                <a:latin typeface="Arial" panose="020B0604020202020204" pitchFamily="34" charset="0"/>
              </a:defRPr>
            </a:lvl8pPr>
            <a:lvl9pPr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fr-FR" altLang="fr-FR" sz="2000" b="1" u="sng" dirty="0">
                <a:solidFill>
                  <a:srgbClr val="000000"/>
                </a:solidFill>
                <a:latin typeface="Roboto" panose="02000000000000000000" pitchFamily="2" charset="0"/>
              </a:rPr>
              <a:t>Requête 3 : Proposition d’un contrat de travail</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u="sng" dirty="0">
              <a:solidFill>
                <a:srgbClr val="000000"/>
              </a:solidFill>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fr-FR" altLang="fr-FR" dirty="0">
                <a:solidFill>
                  <a:srgbClr val="000000"/>
                </a:solidFill>
                <a:latin typeface="Roboto" panose="02000000000000000000" pitchFamily="2" charset="0"/>
              </a:rPr>
              <a:t>Cette question est posée dans la suite des échanges que nous avons eus précédemment avec </a:t>
            </a:r>
            <a:r>
              <a:rPr lang="fr-FR" altLang="fr-FR" dirty="0" err="1">
                <a:solidFill>
                  <a:srgbClr val="000000"/>
                </a:solidFill>
                <a:latin typeface="Roboto" panose="02000000000000000000" pitchFamily="2" charset="0"/>
              </a:rPr>
              <a:t>ChatGPT</a:t>
            </a:r>
            <a:r>
              <a:rPr lang="fr-FR" altLang="fr-FR" dirty="0">
                <a:solidFill>
                  <a:srgbClr val="000000"/>
                </a:solidFill>
                <a:latin typeface="Roboto" panose="02000000000000000000" pitchFamily="2" charset="0"/>
              </a:rPr>
              <a:t>. Il garde en mémoire l’historique de la conversation et apporte en conséquence une réponse cohérente.</a:t>
            </a:r>
          </a:p>
          <a:p>
            <a:pPr marL="0" marR="0" lvl="0" indent="0" algn="l" defTabSz="914400" rtl="0" eaLnBrk="0" fontAlgn="base" latinLnBrk="0" hangingPunct="0">
              <a:lnSpc>
                <a:spcPct val="100000"/>
              </a:lnSpc>
              <a:spcBef>
                <a:spcPct val="0"/>
              </a:spcBef>
              <a:spcAft>
                <a:spcPct val="0"/>
              </a:spcAft>
              <a:buClrTx/>
              <a:buSzTx/>
              <a:buFontTx/>
              <a:buNone/>
              <a:tabLst/>
            </a:pPr>
            <a:r>
              <a:rPr lang="fr-FR" altLang="fr-FR" dirty="0">
                <a:solidFill>
                  <a:srgbClr val="000000"/>
                </a:solidFill>
                <a:latin typeface="Roboto" panose="02000000000000000000" pitchFamily="2"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5122" name="Picture 2">
            <a:extLst>
              <a:ext uri="{FF2B5EF4-FFF2-40B4-BE49-F238E27FC236}">
                <a16:creationId xmlns:a16="http://schemas.microsoft.com/office/drawing/2014/main" id="{7BB7B6D8-DC86-B763-EAE8-A5564756B5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297" y="3652482"/>
            <a:ext cx="5975320" cy="501285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a:extLst>
              <a:ext uri="{FF2B5EF4-FFF2-40B4-BE49-F238E27FC236}">
                <a16:creationId xmlns:a16="http://schemas.microsoft.com/office/drawing/2014/main" id="{EF021607-15E9-28F6-27CF-6B48ACEF8B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6024" y="3652482"/>
            <a:ext cx="5589197" cy="5012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07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2423614" y="61312"/>
            <a:ext cx="18115326" cy="1913984"/>
          </a:xfrm>
          <a:prstGeom prst="rect">
            <a:avLst/>
          </a:prstGeom>
        </p:spPr>
        <p:txBody>
          <a:bodyPr vert="horz" wrap="square" lIns="0" tIns="249554" rIns="0" bIns="0" rtlCol="0">
            <a:spAutoFit/>
          </a:bodyPr>
          <a:lstStyle/>
          <a:p>
            <a:pPr marL="12700">
              <a:lnSpc>
                <a:spcPct val="100000"/>
              </a:lnSpc>
              <a:spcBef>
                <a:spcPts val="1964"/>
              </a:spcBef>
            </a:pPr>
            <a:r>
              <a:rPr lang="fr-FR" sz="5400" b="1" spc="80" dirty="0">
                <a:solidFill>
                  <a:srgbClr val="A3002E"/>
                </a:solidFill>
                <a:latin typeface="Poppins-ExtraBold"/>
                <a:cs typeface="Poppins"/>
              </a:rPr>
              <a:t>Évaluation de l’apport de </a:t>
            </a:r>
            <a:r>
              <a:rPr lang="fr-FR" sz="5400" b="1" spc="80" dirty="0" err="1">
                <a:solidFill>
                  <a:srgbClr val="A3002E"/>
                </a:solidFill>
                <a:latin typeface="Poppins-ExtraBold"/>
                <a:cs typeface="Poppins"/>
              </a:rPr>
              <a:t>ChatGPT</a:t>
            </a:r>
            <a:r>
              <a:rPr lang="fr-FR" sz="5400" b="1" spc="80" dirty="0">
                <a:solidFill>
                  <a:srgbClr val="A3002E"/>
                </a:solidFill>
                <a:latin typeface="Poppins-ExtraBold"/>
                <a:cs typeface="Poppins"/>
              </a:rPr>
              <a:t> dans le processus de recrutement</a:t>
            </a:r>
          </a:p>
        </p:txBody>
      </p:sp>
      <p:pic>
        <p:nvPicPr>
          <p:cNvPr id="11" name="object 11"/>
          <p:cNvPicPr/>
          <p:nvPr/>
        </p:nvPicPr>
        <p:blipFill>
          <a:blip r:embed="rId3" cstate="print"/>
          <a:stretch>
            <a:fillRect/>
          </a:stretch>
        </p:blipFill>
        <p:spPr>
          <a:xfrm>
            <a:off x="18901180" y="10507662"/>
            <a:ext cx="83076" cy="83076"/>
          </a:xfrm>
          <a:prstGeom prst="rect">
            <a:avLst/>
          </a:prstGeom>
        </p:spPr>
      </p:pic>
      <p:sp>
        <p:nvSpPr>
          <p:cNvPr id="12" name="object 12"/>
          <p:cNvSpPr/>
          <p:nvPr/>
        </p:nvSpPr>
        <p:spPr>
          <a:xfrm>
            <a:off x="1462011" y="1018304"/>
            <a:ext cx="467359" cy="290195"/>
          </a:xfrm>
          <a:custGeom>
            <a:avLst/>
            <a:gdLst/>
            <a:ahLst/>
            <a:cxnLst/>
            <a:rect l="l" t="t" r="r" b="b"/>
            <a:pathLst>
              <a:path w="467360" h="290194">
                <a:moveTo>
                  <a:pt x="266179" y="86309"/>
                </a:moveTo>
                <a:lnTo>
                  <a:pt x="246532" y="50431"/>
                </a:lnTo>
                <a:lnTo>
                  <a:pt x="218109" y="23253"/>
                </a:lnTo>
                <a:lnTo>
                  <a:pt x="181114" y="6019"/>
                </a:lnTo>
                <a:lnTo>
                  <a:pt x="135724" y="0"/>
                </a:lnTo>
                <a:lnTo>
                  <a:pt x="91732" y="6921"/>
                </a:lnTo>
                <a:lnTo>
                  <a:pt x="54343" y="26581"/>
                </a:lnTo>
                <a:lnTo>
                  <a:pt x="25361" y="57327"/>
                </a:lnTo>
                <a:lnTo>
                  <a:pt x="6642" y="97497"/>
                </a:lnTo>
                <a:lnTo>
                  <a:pt x="0" y="145453"/>
                </a:lnTo>
                <a:lnTo>
                  <a:pt x="6642" y="193014"/>
                </a:lnTo>
                <a:lnTo>
                  <a:pt x="25361" y="232956"/>
                </a:lnTo>
                <a:lnTo>
                  <a:pt x="54343" y="263575"/>
                </a:lnTo>
                <a:lnTo>
                  <a:pt x="91732" y="283184"/>
                </a:lnTo>
                <a:lnTo>
                  <a:pt x="135724" y="290106"/>
                </a:lnTo>
                <a:lnTo>
                  <a:pt x="181114" y="284073"/>
                </a:lnTo>
                <a:lnTo>
                  <a:pt x="218109" y="266852"/>
                </a:lnTo>
                <a:lnTo>
                  <a:pt x="246532" y="239674"/>
                </a:lnTo>
                <a:lnTo>
                  <a:pt x="266179" y="203796"/>
                </a:lnTo>
                <a:lnTo>
                  <a:pt x="245110" y="203796"/>
                </a:lnTo>
                <a:lnTo>
                  <a:pt x="229323" y="232181"/>
                </a:lnTo>
                <a:lnTo>
                  <a:pt x="205765" y="254342"/>
                </a:lnTo>
                <a:lnTo>
                  <a:pt x="174523" y="268757"/>
                </a:lnTo>
                <a:lnTo>
                  <a:pt x="135724" y="273888"/>
                </a:lnTo>
                <a:lnTo>
                  <a:pt x="89903" y="264985"/>
                </a:lnTo>
                <a:lnTo>
                  <a:pt x="52705" y="239458"/>
                </a:lnTo>
                <a:lnTo>
                  <a:pt x="27749" y="199021"/>
                </a:lnTo>
                <a:lnTo>
                  <a:pt x="18618" y="145453"/>
                </a:lnTo>
                <a:lnTo>
                  <a:pt x="27749" y="91249"/>
                </a:lnTo>
                <a:lnTo>
                  <a:pt x="52705" y="50596"/>
                </a:lnTo>
                <a:lnTo>
                  <a:pt x="89903" y="25069"/>
                </a:lnTo>
                <a:lnTo>
                  <a:pt x="135724" y="16217"/>
                </a:lnTo>
                <a:lnTo>
                  <a:pt x="174523" y="21348"/>
                </a:lnTo>
                <a:lnTo>
                  <a:pt x="205765" y="35763"/>
                </a:lnTo>
                <a:lnTo>
                  <a:pt x="229323" y="57924"/>
                </a:lnTo>
                <a:lnTo>
                  <a:pt x="245110" y="86309"/>
                </a:lnTo>
                <a:lnTo>
                  <a:pt x="266179" y="86309"/>
                </a:lnTo>
                <a:close/>
              </a:path>
              <a:path w="467360" h="290194">
                <a:moveTo>
                  <a:pt x="467093" y="2997"/>
                </a:moveTo>
                <a:lnTo>
                  <a:pt x="323265" y="2997"/>
                </a:lnTo>
                <a:lnTo>
                  <a:pt x="323265" y="18237"/>
                </a:lnTo>
                <a:lnTo>
                  <a:pt x="323265" y="136347"/>
                </a:lnTo>
                <a:lnTo>
                  <a:pt x="323265" y="152857"/>
                </a:lnTo>
                <a:lnTo>
                  <a:pt x="323265" y="272237"/>
                </a:lnTo>
                <a:lnTo>
                  <a:pt x="323265" y="287477"/>
                </a:lnTo>
                <a:lnTo>
                  <a:pt x="467093" y="287477"/>
                </a:lnTo>
                <a:lnTo>
                  <a:pt x="467093" y="272237"/>
                </a:lnTo>
                <a:lnTo>
                  <a:pt x="341490" y="272237"/>
                </a:lnTo>
                <a:lnTo>
                  <a:pt x="341490" y="152857"/>
                </a:lnTo>
                <a:lnTo>
                  <a:pt x="454939" y="152857"/>
                </a:lnTo>
                <a:lnTo>
                  <a:pt x="454939" y="136347"/>
                </a:lnTo>
                <a:lnTo>
                  <a:pt x="341490" y="136347"/>
                </a:lnTo>
                <a:lnTo>
                  <a:pt x="341490" y="18237"/>
                </a:lnTo>
                <a:lnTo>
                  <a:pt x="467093" y="18237"/>
                </a:lnTo>
                <a:lnTo>
                  <a:pt x="467093" y="2997"/>
                </a:lnTo>
                <a:close/>
              </a:path>
            </a:pathLst>
          </a:custGeom>
          <a:solidFill>
            <a:srgbClr val="00002E"/>
          </a:solidFill>
        </p:spPr>
        <p:txBody>
          <a:bodyPr wrap="square" lIns="0" tIns="0" rIns="0" bIns="0" rtlCol="0"/>
          <a:lstStyle/>
          <a:p>
            <a:endParaRPr/>
          </a:p>
        </p:txBody>
      </p:sp>
      <p:sp>
        <p:nvSpPr>
          <p:cNvPr id="13" name="object 13"/>
          <p:cNvSpPr/>
          <p:nvPr/>
        </p:nvSpPr>
        <p:spPr>
          <a:xfrm>
            <a:off x="2351114" y="647773"/>
            <a:ext cx="0" cy="1028700"/>
          </a:xfrm>
          <a:custGeom>
            <a:avLst/>
            <a:gdLst/>
            <a:ahLst/>
            <a:cxnLst/>
            <a:rect l="l" t="t" r="r" b="b"/>
            <a:pathLst>
              <a:path h="1028700">
                <a:moveTo>
                  <a:pt x="0" y="0"/>
                </a:moveTo>
                <a:lnTo>
                  <a:pt x="0" y="1028293"/>
                </a:lnTo>
              </a:path>
            </a:pathLst>
          </a:custGeom>
          <a:ln w="41213">
            <a:solidFill>
              <a:srgbClr val="A3002E"/>
            </a:solidFill>
          </a:ln>
        </p:spPr>
        <p:txBody>
          <a:bodyPr wrap="square" lIns="0" tIns="0" rIns="0" bIns="0" rtlCol="0"/>
          <a:lstStyle/>
          <a:p>
            <a:endParaRPr/>
          </a:p>
        </p:txBody>
      </p:sp>
      <p:sp>
        <p:nvSpPr>
          <p:cNvPr id="14" name="object 14"/>
          <p:cNvSpPr/>
          <p:nvPr/>
        </p:nvSpPr>
        <p:spPr>
          <a:xfrm>
            <a:off x="528778" y="647770"/>
            <a:ext cx="257810" cy="287655"/>
          </a:xfrm>
          <a:custGeom>
            <a:avLst/>
            <a:gdLst/>
            <a:ahLst/>
            <a:cxnLst/>
            <a:rect l="l" t="t" r="r" b="b"/>
            <a:pathLst>
              <a:path w="257809" h="287655">
                <a:moveTo>
                  <a:pt x="79924" y="0"/>
                </a:moveTo>
                <a:lnTo>
                  <a:pt x="0" y="0"/>
                </a:lnTo>
                <a:lnTo>
                  <a:pt x="0" y="287478"/>
                </a:lnTo>
                <a:lnTo>
                  <a:pt x="79924" y="287478"/>
                </a:lnTo>
                <a:lnTo>
                  <a:pt x="79924" y="220810"/>
                </a:lnTo>
                <a:lnTo>
                  <a:pt x="83754" y="201843"/>
                </a:lnTo>
                <a:lnTo>
                  <a:pt x="94198" y="186352"/>
                </a:lnTo>
                <a:lnTo>
                  <a:pt x="109688" y="175908"/>
                </a:lnTo>
                <a:lnTo>
                  <a:pt x="128655" y="172078"/>
                </a:lnTo>
                <a:lnTo>
                  <a:pt x="257301" y="172078"/>
                </a:lnTo>
                <a:lnTo>
                  <a:pt x="257301" y="108059"/>
                </a:lnTo>
                <a:lnTo>
                  <a:pt x="79924" y="108059"/>
                </a:lnTo>
                <a:lnTo>
                  <a:pt x="79924" y="0"/>
                </a:lnTo>
                <a:close/>
              </a:path>
              <a:path w="257809" h="287655">
                <a:moveTo>
                  <a:pt x="257301" y="172078"/>
                </a:moveTo>
                <a:lnTo>
                  <a:pt x="128655" y="172078"/>
                </a:lnTo>
                <a:lnTo>
                  <a:pt x="147622" y="175908"/>
                </a:lnTo>
                <a:lnTo>
                  <a:pt x="163112" y="186352"/>
                </a:lnTo>
                <a:lnTo>
                  <a:pt x="173557" y="201843"/>
                </a:lnTo>
                <a:lnTo>
                  <a:pt x="177387" y="220810"/>
                </a:lnTo>
                <a:lnTo>
                  <a:pt x="177387" y="287478"/>
                </a:lnTo>
                <a:lnTo>
                  <a:pt x="257301" y="287478"/>
                </a:lnTo>
                <a:lnTo>
                  <a:pt x="257301" y="172078"/>
                </a:lnTo>
                <a:close/>
              </a:path>
              <a:path w="257809" h="287655">
                <a:moveTo>
                  <a:pt x="128650" y="89659"/>
                </a:moveTo>
                <a:lnTo>
                  <a:pt x="102984" y="94259"/>
                </a:lnTo>
                <a:lnTo>
                  <a:pt x="79924" y="108059"/>
                </a:lnTo>
                <a:lnTo>
                  <a:pt x="177376" y="108059"/>
                </a:lnTo>
                <a:lnTo>
                  <a:pt x="154316" y="94259"/>
                </a:lnTo>
                <a:lnTo>
                  <a:pt x="128650" y="89659"/>
                </a:lnTo>
                <a:close/>
              </a:path>
              <a:path w="257809" h="287655">
                <a:moveTo>
                  <a:pt x="257301" y="0"/>
                </a:moveTo>
                <a:lnTo>
                  <a:pt x="177387" y="0"/>
                </a:lnTo>
                <a:lnTo>
                  <a:pt x="177387" y="108059"/>
                </a:lnTo>
                <a:lnTo>
                  <a:pt x="257301" y="108059"/>
                </a:lnTo>
                <a:lnTo>
                  <a:pt x="257301" y="0"/>
                </a:lnTo>
                <a:close/>
              </a:path>
            </a:pathLst>
          </a:custGeom>
          <a:solidFill>
            <a:srgbClr val="00002E"/>
          </a:solidFill>
        </p:spPr>
        <p:txBody>
          <a:bodyPr wrap="square" lIns="0" tIns="0" rIns="0" bIns="0" rtlCol="0"/>
          <a:lstStyle/>
          <a:p>
            <a:endParaRPr/>
          </a:p>
        </p:txBody>
      </p:sp>
      <p:sp>
        <p:nvSpPr>
          <p:cNvPr id="15" name="object 15"/>
          <p:cNvSpPr/>
          <p:nvPr/>
        </p:nvSpPr>
        <p:spPr>
          <a:xfrm>
            <a:off x="1183156" y="647775"/>
            <a:ext cx="238760" cy="287655"/>
          </a:xfrm>
          <a:custGeom>
            <a:avLst/>
            <a:gdLst/>
            <a:ahLst/>
            <a:cxnLst/>
            <a:rect l="l" t="t" r="r" b="b"/>
            <a:pathLst>
              <a:path w="238759" h="287655">
                <a:moveTo>
                  <a:pt x="137838" y="0"/>
                </a:moveTo>
                <a:lnTo>
                  <a:pt x="0" y="0"/>
                </a:lnTo>
                <a:lnTo>
                  <a:pt x="0" y="287478"/>
                </a:lnTo>
                <a:lnTo>
                  <a:pt x="142320" y="287478"/>
                </a:lnTo>
                <a:lnTo>
                  <a:pt x="183331" y="282068"/>
                </a:lnTo>
                <a:lnTo>
                  <a:pt x="213527" y="266528"/>
                </a:lnTo>
                <a:lnTo>
                  <a:pt x="232179" y="241890"/>
                </a:lnTo>
                <a:lnTo>
                  <a:pt x="235853" y="223050"/>
                </a:lnTo>
                <a:lnTo>
                  <a:pt x="79924" y="223050"/>
                </a:lnTo>
                <a:lnTo>
                  <a:pt x="79924" y="170853"/>
                </a:lnTo>
                <a:lnTo>
                  <a:pt x="226884" y="170853"/>
                </a:lnTo>
                <a:lnTo>
                  <a:pt x="223874" y="165195"/>
                </a:lnTo>
                <a:lnTo>
                  <a:pt x="206554" y="149377"/>
                </a:lnTo>
                <a:lnTo>
                  <a:pt x="183502" y="139870"/>
                </a:lnTo>
                <a:lnTo>
                  <a:pt x="202953" y="131276"/>
                </a:lnTo>
                <a:lnTo>
                  <a:pt x="218314" y="117335"/>
                </a:lnTo>
                <a:lnTo>
                  <a:pt x="219993" y="114174"/>
                </a:lnTo>
                <a:lnTo>
                  <a:pt x="79924" y="114174"/>
                </a:lnTo>
                <a:lnTo>
                  <a:pt x="79924" y="63610"/>
                </a:lnTo>
                <a:lnTo>
                  <a:pt x="229765" y="63610"/>
                </a:lnTo>
                <a:lnTo>
                  <a:pt x="225506" y="42835"/>
                </a:lnTo>
                <a:lnTo>
                  <a:pt x="206794" y="19419"/>
                </a:lnTo>
                <a:lnTo>
                  <a:pt x="177151" y="4950"/>
                </a:lnTo>
                <a:lnTo>
                  <a:pt x="137838" y="0"/>
                </a:lnTo>
                <a:close/>
              </a:path>
              <a:path w="238759" h="287655">
                <a:moveTo>
                  <a:pt x="226884" y="170853"/>
                </a:moveTo>
                <a:lnTo>
                  <a:pt x="126017" y="170853"/>
                </a:lnTo>
                <a:lnTo>
                  <a:pt x="139044" y="172591"/>
                </a:lnTo>
                <a:lnTo>
                  <a:pt x="148634" y="177731"/>
                </a:lnTo>
                <a:lnTo>
                  <a:pt x="154556" y="186159"/>
                </a:lnTo>
                <a:lnTo>
                  <a:pt x="156581" y="197763"/>
                </a:lnTo>
                <a:lnTo>
                  <a:pt x="154676" y="208937"/>
                </a:lnTo>
                <a:lnTo>
                  <a:pt x="148986" y="216827"/>
                </a:lnTo>
                <a:lnTo>
                  <a:pt x="139552" y="221507"/>
                </a:lnTo>
                <a:lnTo>
                  <a:pt x="126414" y="223050"/>
                </a:lnTo>
                <a:lnTo>
                  <a:pt x="235853" y="223050"/>
                </a:lnTo>
                <a:lnTo>
                  <a:pt x="238558" y="209187"/>
                </a:lnTo>
                <a:lnTo>
                  <a:pt x="234772" y="185680"/>
                </a:lnTo>
                <a:lnTo>
                  <a:pt x="226884" y="170853"/>
                </a:lnTo>
                <a:close/>
              </a:path>
              <a:path w="238759" h="287655">
                <a:moveTo>
                  <a:pt x="229765" y="63610"/>
                </a:moveTo>
                <a:lnTo>
                  <a:pt x="120289" y="63610"/>
                </a:lnTo>
                <a:lnTo>
                  <a:pt x="133266" y="65216"/>
                </a:lnTo>
                <a:lnTo>
                  <a:pt x="142726" y="70033"/>
                </a:lnTo>
                <a:lnTo>
                  <a:pt x="148513" y="78059"/>
                </a:lnTo>
                <a:lnTo>
                  <a:pt x="150477" y="89295"/>
                </a:lnTo>
                <a:lnTo>
                  <a:pt x="148513" y="100237"/>
                </a:lnTo>
                <a:lnTo>
                  <a:pt x="142726" y="108005"/>
                </a:lnTo>
                <a:lnTo>
                  <a:pt x="133266" y="112638"/>
                </a:lnTo>
                <a:lnTo>
                  <a:pt x="120289" y="114174"/>
                </a:lnTo>
                <a:lnTo>
                  <a:pt x="219993" y="114174"/>
                </a:lnTo>
                <a:lnTo>
                  <a:pt x="228399" y="98350"/>
                </a:lnTo>
                <a:lnTo>
                  <a:pt x="232024" y="74626"/>
                </a:lnTo>
                <a:lnTo>
                  <a:pt x="229765" y="63610"/>
                </a:lnTo>
                <a:close/>
              </a:path>
            </a:pathLst>
          </a:custGeom>
          <a:solidFill>
            <a:srgbClr val="00002E"/>
          </a:solidFill>
        </p:spPr>
        <p:txBody>
          <a:bodyPr wrap="square" lIns="0" tIns="0" rIns="0" bIns="0" rtlCol="0"/>
          <a:lstStyle/>
          <a:p>
            <a:endParaRPr/>
          </a:p>
        </p:txBody>
      </p:sp>
      <p:sp>
        <p:nvSpPr>
          <p:cNvPr id="16" name="object 16"/>
          <p:cNvSpPr/>
          <p:nvPr/>
        </p:nvSpPr>
        <p:spPr>
          <a:xfrm>
            <a:off x="860861" y="647775"/>
            <a:ext cx="247650" cy="290830"/>
          </a:xfrm>
          <a:custGeom>
            <a:avLst/>
            <a:gdLst/>
            <a:ahLst/>
            <a:cxnLst/>
            <a:rect l="l" t="t" r="r" b="b"/>
            <a:pathLst>
              <a:path w="247650" h="290830">
                <a:moveTo>
                  <a:pt x="247510" y="0"/>
                </a:moveTo>
                <a:lnTo>
                  <a:pt x="167596" y="0"/>
                </a:lnTo>
                <a:lnTo>
                  <a:pt x="167596" y="166780"/>
                </a:lnTo>
                <a:lnTo>
                  <a:pt x="164895" y="186920"/>
                </a:lnTo>
                <a:lnTo>
                  <a:pt x="156687" y="202204"/>
                </a:lnTo>
                <a:lnTo>
                  <a:pt x="142819" y="211906"/>
                </a:lnTo>
                <a:lnTo>
                  <a:pt x="123137" y="215302"/>
                </a:lnTo>
                <a:lnTo>
                  <a:pt x="103595" y="211906"/>
                </a:lnTo>
                <a:lnTo>
                  <a:pt x="90014" y="202204"/>
                </a:lnTo>
                <a:lnTo>
                  <a:pt x="82089" y="186920"/>
                </a:lnTo>
                <a:lnTo>
                  <a:pt x="79515" y="166780"/>
                </a:lnTo>
                <a:lnTo>
                  <a:pt x="79515" y="0"/>
                </a:lnTo>
                <a:lnTo>
                  <a:pt x="0" y="0"/>
                </a:lnTo>
                <a:lnTo>
                  <a:pt x="0" y="166780"/>
                </a:lnTo>
                <a:lnTo>
                  <a:pt x="9238" y="220663"/>
                </a:lnTo>
                <a:lnTo>
                  <a:pt x="34763" y="259290"/>
                </a:lnTo>
                <a:lnTo>
                  <a:pt x="73284" y="282548"/>
                </a:lnTo>
                <a:lnTo>
                  <a:pt x="121514" y="290326"/>
                </a:lnTo>
                <a:lnTo>
                  <a:pt x="170272" y="282548"/>
                </a:lnTo>
                <a:lnTo>
                  <a:pt x="210353" y="259290"/>
                </a:lnTo>
                <a:lnTo>
                  <a:pt x="237514" y="220663"/>
                </a:lnTo>
                <a:lnTo>
                  <a:pt x="247510" y="166780"/>
                </a:lnTo>
                <a:lnTo>
                  <a:pt x="247510" y="0"/>
                </a:lnTo>
                <a:close/>
              </a:path>
            </a:pathLst>
          </a:custGeom>
          <a:solidFill>
            <a:srgbClr val="00002E"/>
          </a:solidFill>
        </p:spPr>
        <p:txBody>
          <a:bodyPr wrap="square" lIns="0" tIns="0" rIns="0" bIns="0" rtlCol="0"/>
          <a:lstStyle/>
          <a:p>
            <a:endParaRPr/>
          </a:p>
        </p:txBody>
      </p:sp>
      <p:sp>
        <p:nvSpPr>
          <p:cNvPr id="18" name="object 18"/>
          <p:cNvSpPr/>
          <p:nvPr/>
        </p:nvSpPr>
        <p:spPr>
          <a:xfrm>
            <a:off x="572370" y="1388596"/>
            <a:ext cx="90805" cy="287655"/>
          </a:xfrm>
          <a:custGeom>
            <a:avLst/>
            <a:gdLst/>
            <a:ahLst/>
            <a:cxnLst/>
            <a:rect l="l" t="t" r="r" b="b"/>
            <a:pathLst>
              <a:path w="90804" h="287655">
                <a:moveTo>
                  <a:pt x="90635" y="0"/>
                </a:moveTo>
                <a:lnTo>
                  <a:pt x="0" y="0"/>
                </a:lnTo>
                <a:lnTo>
                  <a:pt x="0" y="287478"/>
                </a:lnTo>
                <a:lnTo>
                  <a:pt x="90635" y="287478"/>
                </a:lnTo>
                <a:lnTo>
                  <a:pt x="90635" y="0"/>
                </a:lnTo>
                <a:close/>
              </a:path>
            </a:pathLst>
          </a:custGeom>
          <a:solidFill>
            <a:srgbClr val="00002E"/>
          </a:solidFill>
        </p:spPr>
        <p:txBody>
          <a:bodyPr wrap="square" lIns="0" tIns="0" rIns="0" bIns="0" rtlCol="0"/>
          <a:lstStyle/>
          <a:p>
            <a:endParaRPr/>
          </a:p>
        </p:txBody>
      </p:sp>
      <p:pic>
        <p:nvPicPr>
          <p:cNvPr id="19" name="object 19"/>
          <p:cNvPicPr/>
          <p:nvPr/>
        </p:nvPicPr>
        <p:blipFill>
          <a:blip r:embed="rId4" cstate="print"/>
          <a:stretch>
            <a:fillRect/>
          </a:stretch>
        </p:blipFill>
        <p:spPr>
          <a:xfrm>
            <a:off x="523545" y="1578426"/>
            <a:ext cx="97641" cy="97651"/>
          </a:xfrm>
          <a:prstGeom prst="rect">
            <a:avLst/>
          </a:prstGeom>
        </p:spPr>
      </p:pic>
      <p:sp>
        <p:nvSpPr>
          <p:cNvPr id="20" name="object 20"/>
          <p:cNvSpPr/>
          <p:nvPr/>
        </p:nvSpPr>
        <p:spPr>
          <a:xfrm>
            <a:off x="658937" y="1388592"/>
            <a:ext cx="301625" cy="287655"/>
          </a:xfrm>
          <a:custGeom>
            <a:avLst/>
            <a:gdLst/>
            <a:ahLst/>
            <a:cxnLst/>
            <a:rect l="l" t="t" r="r" b="b"/>
            <a:pathLst>
              <a:path w="301625" h="287655">
                <a:moveTo>
                  <a:pt x="196957" y="0"/>
                </a:moveTo>
                <a:lnTo>
                  <a:pt x="104782" y="0"/>
                </a:lnTo>
                <a:lnTo>
                  <a:pt x="0" y="287478"/>
                </a:lnTo>
                <a:lnTo>
                  <a:pt x="83986" y="287478"/>
                </a:lnTo>
                <a:lnTo>
                  <a:pt x="99494" y="240589"/>
                </a:lnTo>
                <a:lnTo>
                  <a:pt x="284316" y="240589"/>
                </a:lnTo>
                <a:lnTo>
                  <a:pt x="262104" y="179418"/>
                </a:lnTo>
                <a:lnTo>
                  <a:pt x="119881" y="179418"/>
                </a:lnTo>
                <a:lnTo>
                  <a:pt x="150456" y="86447"/>
                </a:lnTo>
                <a:lnTo>
                  <a:pt x="228346" y="86447"/>
                </a:lnTo>
                <a:lnTo>
                  <a:pt x="196957" y="0"/>
                </a:lnTo>
                <a:close/>
              </a:path>
              <a:path w="301625" h="287655">
                <a:moveTo>
                  <a:pt x="284316" y="240589"/>
                </a:moveTo>
                <a:lnTo>
                  <a:pt x="201438" y="240589"/>
                </a:lnTo>
                <a:lnTo>
                  <a:pt x="216925" y="287478"/>
                </a:lnTo>
                <a:lnTo>
                  <a:pt x="301341" y="287478"/>
                </a:lnTo>
                <a:lnTo>
                  <a:pt x="284316" y="240589"/>
                </a:lnTo>
                <a:close/>
              </a:path>
              <a:path w="301625" h="287655">
                <a:moveTo>
                  <a:pt x="228346" y="86447"/>
                </a:moveTo>
                <a:lnTo>
                  <a:pt x="150456" y="86447"/>
                </a:lnTo>
                <a:lnTo>
                  <a:pt x="181449" y="179418"/>
                </a:lnTo>
                <a:lnTo>
                  <a:pt x="262104" y="179418"/>
                </a:lnTo>
                <a:lnTo>
                  <a:pt x="228346" y="86447"/>
                </a:lnTo>
                <a:close/>
              </a:path>
            </a:pathLst>
          </a:custGeom>
          <a:solidFill>
            <a:srgbClr val="00002E"/>
          </a:solidFill>
        </p:spPr>
        <p:txBody>
          <a:bodyPr wrap="square" lIns="0" tIns="0" rIns="0" bIns="0" rtlCol="0"/>
          <a:lstStyle/>
          <a:p>
            <a:endParaRPr/>
          </a:p>
        </p:txBody>
      </p:sp>
      <p:sp>
        <p:nvSpPr>
          <p:cNvPr id="21" name="object 21"/>
          <p:cNvSpPr/>
          <p:nvPr/>
        </p:nvSpPr>
        <p:spPr>
          <a:xfrm>
            <a:off x="527037" y="1021149"/>
            <a:ext cx="146685" cy="284480"/>
          </a:xfrm>
          <a:custGeom>
            <a:avLst/>
            <a:gdLst/>
            <a:ahLst/>
            <a:cxnLst/>
            <a:rect l="l" t="t" r="r" b="b"/>
            <a:pathLst>
              <a:path w="146684" h="284480">
                <a:moveTo>
                  <a:pt x="146672" y="0"/>
                </a:moveTo>
                <a:lnTo>
                  <a:pt x="0" y="0"/>
                </a:lnTo>
                <a:lnTo>
                  <a:pt x="0" y="15240"/>
                </a:lnTo>
                <a:lnTo>
                  <a:pt x="0" y="134620"/>
                </a:lnTo>
                <a:lnTo>
                  <a:pt x="0" y="149860"/>
                </a:lnTo>
                <a:lnTo>
                  <a:pt x="0" y="284480"/>
                </a:lnTo>
                <a:lnTo>
                  <a:pt x="18237" y="284480"/>
                </a:lnTo>
                <a:lnTo>
                  <a:pt x="18237" y="149860"/>
                </a:lnTo>
                <a:lnTo>
                  <a:pt x="130467" y="149860"/>
                </a:lnTo>
                <a:lnTo>
                  <a:pt x="130467" y="134620"/>
                </a:lnTo>
                <a:lnTo>
                  <a:pt x="18237" y="134620"/>
                </a:lnTo>
                <a:lnTo>
                  <a:pt x="18237" y="15240"/>
                </a:lnTo>
                <a:lnTo>
                  <a:pt x="146672" y="15240"/>
                </a:lnTo>
                <a:lnTo>
                  <a:pt x="146672" y="0"/>
                </a:lnTo>
                <a:close/>
              </a:path>
            </a:pathLst>
          </a:custGeom>
          <a:solidFill>
            <a:srgbClr val="00002E"/>
          </a:solidFill>
        </p:spPr>
        <p:txBody>
          <a:bodyPr wrap="square" lIns="0" tIns="0" rIns="0" bIns="0" rtlCol="0"/>
          <a:lstStyle/>
          <a:p>
            <a:endParaRPr/>
          </a:p>
        </p:txBody>
      </p:sp>
      <p:sp>
        <p:nvSpPr>
          <p:cNvPr id="22" name="object 22"/>
          <p:cNvSpPr/>
          <p:nvPr/>
        </p:nvSpPr>
        <p:spPr>
          <a:xfrm>
            <a:off x="721880" y="1021149"/>
            <a:ext cx="435609" cy="284480"/>
          </a:xfrm>
          <a:custGeom>
            <a:avLst/>
            <a:gdLst/>
            <a:ahLst/>
            <a:cxnLst/>
            <a:rect l="l" t="t" r="r" b="b"/>
            <a:pathLst>
              <a:path w="435609" h="284480">
                <a:moveTo>
                  <a:pt x="175437" y="284416"/>
                </a:moveTo>
                <a:lnTo>
                  <a:pt x="101866" y="163271"/>
                </a:lnTo>
                <a:lnTo>
                  <a:pt x="100888" y="161658"/>
                </a:lnTo>
                <a:lnTo>
                  <a:pt x="132499" y="152196"/>
                </a:lnTo>
                <a:lnTo>
                  <a:pt x="138125" y="147878"/>
                </a:lnTo>
                <a:lnTo>
                  <a:pt x="155028" y="134912"/>
                </a:lnTo>
                <a:lnTo>
                  <a:pt x="168516" y="110947"/>
                </a:lnTo>
                <a:lnTo>
                  <a:pt x="172999" y="81432"/>
                </a:lnTo>
                <a:lnTo>
                  <a:pt x="167424" y="48882"/>
                </a:lnTo>
                <a:lnTo>
                  <a:pt x="153962" y="28714"/>
                </a:lnTo>
                <a:lnTo>
                  <a:pt x="153962" y="81432"/>
                </a:lnTo>
                <a:lnTo>
                  <a:pt x="149606" y="107873"/>
                </a:lnTo>
                <a:lnTo>
                  <a:pt x="136080" y="128930"/>
                </a:lnTo>
                <a:lnTo>
                  <a:pt x="112763" y="142849"/>
                </a:lnTo>
                <a:lnTo>
                  <a:pt x="79006" y="147878"/>
                </a:lnTo>
                <a:lnTo>
                  <a:pt x="18237" y="147878"/>
                </a:lnTo>
                <a:lnTo>
                  <a:pt x="18237" y="16205"/>
                </a:lnTo>
                <a:lnTo>
                  <a:pt x="78193" y="16205"/>
                </a:lnTo>
                <a:lnTo>
                  <a:pt x="113118" y="20751"/>
                </a:lnTo>
                <a:lnTo>
                  <a:pt x="136601" y="33782"/>
                </a:lnTo>
                <a:lnTo>
                  <a:pt x="149821" y="54317"/>
                </a:lnTo>
                <a:lnTo>
                  <a:pt x="153962" y="81432"/>
                </a:lnTo>
                <a:lnTo>
                  <a:pt x="153962" y="28714"/>
                </a:lnTo>
                <a:lnTo>
                  <a:pt x="150215" y="23088"/>
                </a:lnTo>
                <a:lnTo>
                  <a:pt x="138252" y="16205"/>
                </a:lnTo>
                <a:lnTo>
                  <a:pt x="120700" y="6108"/>
                </a:lnTo>
                <a:lnTo>
                  <a:pt x="78193" y="0"/>
                </a:lnTo>
                <a:lnTo>
                  <a:pt x="0" y="0"/>
                </a:lnTo>
                <a:lnTo>
                  <a:pt x="0" y="284416"/>
                </a:lnTo>
                <a:lnTo>
                  <a:pt x="18237" y="284416"/>
                </a:lnTo>
                <a:lnTo>
                  <a:pt x="18237" y="163271"/>
                </a:lnTo>
                <a:lnTo>
                  <a:pt x="80632" y="163271"/>
                </a:lnTo>
                <a:lnTo>
                  <a:pt x="153555" y="284416"/>
                </a:lnTo>
                <a:lnTo>
                  <a:pt x="175437" y="284416"/>
                </a:lnTo>
                <a:close/>
              </a:path>
              <a:path w="435609" h="284480">
                <a:moveTo>
                  <a:pt x="435508" y="284416"/>
                </a:moveTo>
                <a:lnTo>
                  <a:pt x="408190" y="211480"/>
                </a:lnTo>
                <a:lnTo>
                  <a:pt x="402424" y="196088"/>
                </a:lnTo>
                <a:lnTo>
                  <a:pt x="382841" y="143814"/>
                </a:lnTo>
                <a:lnTo>
                  <a:pt x="382841" y="196088"/>
                </a:lnTo>
                <a:lnTo>
                  <a:pt x="259283" y="196088"/>
                </a:lnTo>
                <a:lnTo>
                  <a:pt x="321259" y="30378"/>
                </a:lnTo>
                <a:lnTo>
                  <a:pt x="382841" y="196088"/>
                </a:lnTo>
                <a:lnTo>
                  <a:pt x="382841" y="143814"/>
                </a:lnTo>
                <a:lnTo>
                  <a:pt x="340347" y="30378"/>
                </a:lnTo>
                <a:lnTo>
                  <a:pt x="331393" y="6489"/>
                </a:lnTo>
                <a:lnTo>
                  <a:pt x="311137" y="6489"/>
                </a:lnTo>
                <a:lnTo>
                  <a:pt x="206603" y="284416"/>
                </a:lnTo>
                <a:lnTo>
                  <a:pt x="226466" y="284416"/>
                </a:lnTo>
                <a:lnTo>
                  <a:pt x="253606" y="211480"/>
                </a:lnTo>
                <a:lnTo>
                  <a:pt x="388518" y="211480"/>
                </a:lnTo>
                <a:lnTo>
                  <a:pt x="415658" y="284416"/>
                </a:lnTo>
                <a:lnTo>
                  <a:pt x="435508" y="284416"/>
                </a:lnTo>
                <a:close/>
              </a:path>
            </a:pathLst>
          </a:custGeom>
          <a:solidFill>
            <a:srgbClr val="00002E"/>
          </a:solidFill>
        </p:spPr>
        <p:txBody>
          <a:bodyPr wrap="square" lIns="0" tIns="0" rIns="0" bIns="0" rtlCol="0"/>
          <a:lstStyle/>
          <a:p>
            <a:endParaRPr/>
          </a:p>
        </p:txBody>
      </p:sp>
      <p:sp>
        <p:nvSpPr>
          <p:cNvPr id="23" name="object 23"/>
          <p:cNvSpPr/>
          <p:nvPr/>
        </p:nvSpPr>
        <p:spPr>
          <a:xfrm>
            <a:off x="1203150" y="1021544"/>
            <a:ext cx="203835" cy="284480"/>
          </a:xfrm>
          <a:custGeom>
            <a:avLst/>
            <a:gdLst/>
            <a:ahLst/>
            <a:cxnLst/>
            <a:rect l="l" t="t" r="r" b="b"/>
            <a:pathLst>
              <a:path w="203834" h="284480">
                <a:moveTo>
                  <a:pt x="203386" y="0"/>
                </a:moveTo>
                <a:lnTo>
                  <a:pt x="185156" y="0"/>
                </a:lnTo>
                <a:lnTo>
                  <a:pt x="185156" y="253625"/>
                </a:lnTo>
                <a:lnTo>
                  <a:pt x="18229" y="0"/>
                </a:lnTo>
                <a:lnTo>
                  <a:pt x="0" y="0"/>
                </a:lnTo>
                <a:lnTo>
                  <a:pt x="0" y="284012"/>
                </a:lnTo>
                <a:lnTo>
                  <a:pt x="18229" y="284012"/>
                </a:lnTo>
                <a:lnTo>
                  <a:pt x="18229" y="29580"/>
                </a:lnTo>
                <a:lnTo>
                  <a:pt x="185156" y="284012"/>
                </a:lnTo>
                <a:lnTo>
                  <a:pt x="203386" y="284012"/>
                </a:lnTo>
                <a:lnTo>
                  <a:pt x="203386" y="0"/>
                </a:lnTo>
                <a:close/>
              </a:path>
            </a:pathLst>
          </a:custGeom>
          <a:solidFill>
            <a:srgbClr val="00002E"/>
          </a:solidFill>
        </p:spPr>
        <p:txBody>
          <a:bodyPr wrap="square" lIns="0" tIns="0" rIns="0" bIns="0" rtlCol="0"/>
          <a:lstStyle/>
          <a:p>
            <a:endParaRPr/>
          </a:p>
        </p:txBody>
      </p:sp>
      <p:sp>
        <p:nvSpPr>
          <p:cNvPr id="25" name="object 25"/>
          <p:cNvSpPr txBox="1">
            <a:spLocks noGrp="1"/>
          </p:cNvSpPr>
          <p:nvPr>
            <p:ph type="sldNum" sz="quarter" idx="7"/>
          </p:nvPr>
        </p:nvSpPr>
        <p:spPr>
          <a:xfrm>
            <a:off x="19042541" y="10293239"/>
            <a:ext cx="464819" cy="435376"/>
          </a:xfrm>
          <a:prstGeom prst="rect">
            <a:avLst/>
          </a:prstGeom>
        </p:spPr>
        <p:txBody>
          <a:bodyPr vert="horz" wrap="square" lIns="0" tIns="50165" rIns="0" bIns="0" rtlCol="0">
            <a:spAutoFit/>
          </a:bodyPr>
          <a:lstStyle/>
          <a:p>
            <a:pPr marL="38100">
              <a:lnSpc>
                <a:spcPct val="100000"/>
              </a:lnSpc>
              <a:spcBef>
                <a:spcPts val="395"/>
              </a:spcBef>
            </a:pPr>
            <a:fld id="{81D60167-4931-47E6-BA6A-407CBD079E47}" type="slidenum">
              <a:rPr spc="-5" dirty="0">
                <a:solidFill>
                  <a:schemeClr val="bg1"/>
                </a:solidFill>
              </a:rPr>
              <a:t>22</a:t>
            </a:fld>
            <a:endParaRPr spc="-5" dirty="0">
              <a:solidFill>
                <a:schemeClr val="bg1"/>
              </a:solidFill>
            </a:endParaRPr>
          </a:p>
        </p:txBody>
      </p:sp>
      <p:sp>
        <p:nvSpPr>
          <p:cNvPr id="2" name="object 24">
            <a:extLst>
              <a:ext uri="{FF2B5EF4-FFF2-40B4-BE49-F238E27FC236}">
                <a16:creationId xmlns:a16="http://schemas.microsoft.com/office/drawing/2014/main" id="{2816E46D-9882-31FC-01AC-D574F3FC7988}"/>
              </a:ext>
            </a:extLst>
          </p:cNvPr>
          <p:cNvSpPr txBox="1">
            <a:spLocks/>
          </p:cNvSpPr>
          <p:nvPr/>
        </p:nvSpPr>
        <p:spPr>
          <a:xfrm>
            <a:off x="19042541" y="10337166"/>
            <a:ext cx="464819" cy="575309"/>
          </a:xfrm>
          <a:prstGeom prst="rect">
            <a:avLst/>
          </a:prstGeom>
        </p:spPr>
        <p:txBody>
          <a:bodyPr vert="horz" wrap="square" lIns="0" tIns="50165" rIns="0" bIns="0" rtlCol="0">
            <a:spAutoFit/>
          </a:bodyPr>
          <a:lstStyle>
            <a:defPPr>
              <a:defRPr lang="fr-FR"/>
            </a:defPPr>
            <a:lvl1pPr marL="0" algn="l" defTabSz="914400" rtl="0" eaLnBrk="1" latinLnBrk="0" hangingPunct="1">
              <a:defRPr sz="2500" b="1" i="0" kern="1200">
                <a:solidFill>
                  <a:srgbClr val="00002E"/>
                </a:solidFill>
                <a:latin typeface="Poppins-ExtraBold"/>
                <a:ea typeface="+mn-ea"/>
                <a:cs typeface="Poppins-Extra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395"/>
              </a:spcBef>
            </a:pPr>
            <a:fld id="{81D60167-4931-47E6-BA6A-407CBD079E47}" type="slidenum">
              <a:rPr lang="fr-FR" spc="-5" smtClean="0"/>
              <a:pPr marL="38100">
                <a:spcBef>
                  <a:spcPts val="395"/>
                </a:spcBef>
              </a:pPr>
              <a:t>22</a:t>
            </a:fld>
            <a:endParaRPr lang="fr-FR" spc="-5" dirty="0"/>
          </a:p>
        </p:txBody>
      </p:sp>
      <p:sp>
        <p:nvSpPr>
          <p:cNvPr id="3" name="Espace réservé du pied de page 2">
            <a:extLst>
              <a:ext uri="{FF2B5EF4-FFF2-40B4-BE49-F238E27FC236}">
                <a16:creationId xmlns:a16="http://schemas.microsoft.com/office/drawing/2014/main" id="{4C2F2B60-638B-F685-B5E9-2BC6848EF84C}"/>
              </a:ext>
            </a:extLst>
          </p:cNvPr>
          <p:cNvSpPr>
            <a:spLocks noGrp="1"/>
          </p:cNvSpPr>
          <p:nvPr>
            <p:ph type="ftr" sz="quarter" idx="5"/>
          </p:nvPr>
        </p:nvSpPr>
        <p:spPr/>
        <p:txBody>
          <a:bodyPr/>
          <a:lstStyle/>
          <a:p>
            <a:pPr marL="12700">
              <a:lnSpc>
                <a:spcPct val="100000"/>
              </a:lnSpc>
              <a:spcBef>
                <a:spcPts val="395"/>
              </a:spcBef>
            </a:pPr>
            <a:endParaRPr lang="fr-FR" sz="1600" dirty="0">
              <a:latin typeface="Poppins"/>
              <a:cs typeface="Poppins"/>
            </a:endParaRPr>
          </a:p>
        </p:txBody>
      </p:sp>
      <p:sp>
        <p:nvSpPr>
          <p:cNvPr id="5" name="Rectangle 1">
            <a:extLst>
              <a:ext uri="{FF2B5EF4-FFF2-40B4-BE49-F238E27FC236}">
                <a16:creationId xmlns:a16="http://schemas.microsoft.com/office/drawing/2014/main" id="{0835EB32-8CEE-0D0B-9E92-48BB1EEAF4A2}"/>
              </a:ext>
            </a:extLst>
          </p:cNvPr>
          <p:cNvSpPr>
            <a:spLocks noChangeArrowheads="1"/>
          </p:cNvSpPr>
          <p:nvPr/>
        </p:nvSpPr>
        <p:spPr bwMode="auto">
          <a:xfrm>
            <a:off x="1695691" y="2458844"/>
            <a:ext cx="14694452"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rtl="0" eaLnBrk="0" fontAlgn="base" hangingPunct="0">
              <a:spcBef>
                <a:spcPct val="0"/>
              </a:spcBef>
              <a:spcAft>
                <a:spcPct val="0"/>
              </a:spcAft>
              <a:defRPr>
                <a:solidFill>
                  <a:schemeClr val="tx1"/>
                </a:solidFill>
                <a:latin typeface="Arial" panose="020B0604020202020204" pitchFamily="34" charset="0"/>
              </a:defRPr>
            </a:lvl1pPr>
            <a:lvl2pPr rtl="0" eaLnBrk="0" fontAlgn="base" hangingPunct="0">
              <a:spcBef>
                <a:spcPct val="0"/>
              </a:spcBef>
              <a:spcAft>
                <a:spcPct val="0"/>
              </a:spcAft>
              <a:defRPr>
                <a:solidFill>
                  <a:schemeClr val="tx1"/>
                </a:solidFill>
                <a:latin typeface="Arial" panose="020B0604020202020204" pitchFamily="34" charset="0"/>
              </a:defRPr>
            </a:lvl2pPr>
            <a:lvl3pPr rtl="0" eaLnBrk="0" fontAlgn="base" hangingPunct="0">
              <a:spcBef>
                <a:spcPct val="0"/>
              </a:spcBef>
              <a:spcAft>
                <a:spcPct val="0"/>
              </a:spcAft>
              <a:defRPr>
                <a:solidFill>
                  <a:schemeClr val="tx1"/>
                </a:solidFill>
                <a:latin typeface="Arial" panose="020B0604020202020204" pitchFamily="34" charset="0"/>
              </a:defRPr>
            </a:lvl3pPr>
            <a:lvl4pPr rtl="0" eaLnBrk="0" fontAlgn="base" hangingPunct="0">
              <a:spcBef>
                <a:spcPct val="0"/>
              </a:spcBef>
              <a:spcAft>
                <a:spcPct val="0"/>
              </a:spcAft>
              <a:defRPr>
                <a:solidFill>
                  <a:schemeClr val="tx1"/>
                </a:solidFill>
                <a:latin typeface="Arial" panose="020B0604020202020204" pitchFamily="34" charset="0"/>
              </a:defRPr>
            </a:lvl4pPr>
            <a:lvl5pPr rtl="0" eaLnBrk="0" fontAlgn="base" hangingPunct="0">
              <a:spcBef>
                <a:spcPct val="0"/>
              </a:spcBef>
              <a:spcAft>
                <a:spcPct val="0"/>
              </a:spcAft>
              <a:defRPr>
                <a:solidFill>
                  <a:schemeClr val="tx1"/>
                </a:solidFill>
                <a:latin typeface="Arial" panose="020B0604020202020204" pitchFamily="34" charset="0"/>
              </a:defRPr>
            </a:lvl5pPr>
            <a:lvl6pPr rtl="0" eaLnBrk="0" fontAlgn="base" hangingPunct="0">
              <a:spcBef>
                <a:spcPct val="0"/>
              </a:spcBef>
              <a:spcAft>
                <a:spcPct val="0"/>
              </a:spcAft>
              <a:defRPr>
                <a:solidFill>
                  <a:schemeClr val="tx1"/>
                </a:solidFill>
                <a:latin typeface="Arial" panose="020B0604020202020204" pitchFamily="34" charset="0"/>
              </a:defRPr>
            </a:lvl6pPr>
            <a:lvl7pPr rtl="0" eaLnBrk="0" fontAlgn="base" hangingPunct="0">
              <a:spcBef>
                <a:spcPct val="0"/>
              </a:spcBef>
              <a:spcAft>
                <a:spcPct val="0"/>
              </a:spcAft>
              <a:defRPr>
                <a:solidFill>
                  <a:schemeClr val="tx1"/>
                </a:solidFill>
                <a:latin typeface="Arial" panose="020B0604020202020204" pitchFamily="34" charset="0"/>
              </a:defRPr>
            </a:lvl7pPr>
            <a:lvl8pPr rtl="0" eaLnBrk="0" fontAlgn="base" hangingPunct="0">
              <a:spcBef>
                <a:spcPct val="0"/>
              </a:spcBef>
              <a:spcAft>
                <a:spcPct val="0"/>
              </a:spcAft>
              <a:defRPr>
                <a:solidFill>
                  <a:schemeClr val="tx1"/>
                </a:solidFill>
                <a:latin typeface="Arial" panose="020B0604020202020204" pitchFamily="34" charset="0"/>
              </a:defRPr>
            </a:lvl8pPr>
            <a:lvl9pPr rtl="0" eaLnBrk="0" fontAlgn="base" hangingPunct="0">
              <a:spcBef>
                <a:spcPct val="0"/>
              </a:spcBef>
              <a:spcAft>
                <a:spcPct val="0"/>
              </a:spcAft>
              <a:defRPr>
                <a:solidFill>
                  <a:schemeClr val="tx1"/>
                </a:solidFill>
                <a:latin typeface="Arial" panose="020B0604020202020204" pitchFamily="34" charset="0"/>
              </a:defRPr>
            </a:lvl9pPr>
          </a:lstStyle>
          <a:p>
            <a:pPr>
              <a:buFontTx/>
              <a:buChar char="•"/>
            </a:pPr>
            <a:r>
              <a:rPr lang="fr-FR" altLang="fr-FR" sz="2000" b="1" u="sng" dirty="0">
                <a:solidFill>
                  <a:srgbClr val="000000"/>
                </a:solidFill>
                <a:latin typeface="Roboto" panose="02000000000000000000" pitchFamily="2" charset="0"/>
              </a:rPr>
              <a:t>Requête 3 : Proposition d’un contrat de travail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6146" name="Picture 2">
            <a:extLst>
              <a:ext uri="{FF2B5EF4-FFF2-40B4-BE49-F238E27FC236}">
                <a16:creationId xmlns:a16="http://schemas.microsoft.com/office/drawing/2014/main" id="{4CF58140-E612-5A1C-9EA1-0903D55BFA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5690" y="3262445"/>
            <a:ext cx="6988208" cy="6648149"/>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FDC2FEFE-DD42-875B-34D4-060A487944D9}"/>
              </a:ext>
            </a:extLst>
          </p:cNvPr>
          <p:cNvSpPr txBox="1"/>
          <p:nvPr/>
        </p:nvSpPr>
        <p:spPr>
          <a:xfrm>
            <a:off x="9620002" y="3938969"/>
            <a:ext cx="8280920" cy="2585323"/>
          </a:xfrm>
          <a:prstGeom prst="rect">
            <a:avLst/>
          </a:prstGeom>
          <a:noFill/>
        </p:spPr>
        <p:txBody>
          <a:bodyPr wrap="square">
            <a:spAutoFit/>
          </a:bodyPr>
          <a:lstStyle/>
          <a:p>
            <a:pPr>
              <a:spcBef>
                <a:spcPts val="0"/>
              </a:spcBef>
              <a:spcAft>
                <a:spcPts val="0"/>
              </a:spcAft>
            </a:pPr>
            <a:r>
              <a:rPr lang="fr-FR" sz="1800" b="1" dirty="0">
                <a:solidFill>
                  <a:srgbClr val="000000"/>
                </a:solidFill>
                <a:effectLst/>
                <a:latin typeface="Roboto" panose="02000000000000000000" pitchFamily="2" charset="0"/>
              </a:rPr>
              <a:t>Le contenu de ce contrat semble cohérent si on se réfère aux modèles de contrat de travail disponibles en ligne sur des sites de référence. Dans les faits, cela peut aider à construire une première ébauche pour rédiger un contrat à compléter le cas échéant en fonction de la spécificité de l’entreprise et notamment des dispositions réglementaires, administratives, etc. qui encadrent le recrutement d’un salarié. </a:t>
            </a:r>
          </a:p>
          <a:p>
            <a:pPr>
              <a:spcBef>
                <a:spcPts val="0"/>
              </a:spcBef>
              <a:spcAft>
                <a:spcPts val="0"/>
              </a:spcAft>
            </a:pPr>
            <a:endParaRPr lang="fr-FR" b="1" dirty="0">
              <a:solidFill>
                <a:srgbClr val="000000"/>
              </a:solidFill>
              <a:latin typeface="Roboto" panose="02000000000000000000" pitchFamily="2" charset="0"/>
            </a:endParaRPr>
          </a:p>
          <a:p>
            <a:pPr>
              <a:spcBef>
                <a:spcPts val="0"/>
              </a:spcBef>
              <a:spcAft>
                <a:spcPts val="0"/>
              </a:spcAft>
            </a:pPr>
            <a:r>
              <a:rPr lang="fr-FR" sz="1800" b="1" dirty="0">
                <a:solidFill>
                  <a:srgbClr val="000000"/>
                </a:solidFill>
                <a:effectLst/>
                <a:latin typeface="Roboto" panose="02000000000000000000" pitchFamily="2" charset="0"/>
              </a:rPr>
              <a:t>Ce travail complémentaire pourra être réalisé de façon autonome ou en s’appuyant une nouvelle fois de </a:t>
            </a:r>
            <a:r>
              <a:rPr lang="fr-FR" sz="1800" b="1" dirty="0" err="1">
                <a:solidFill>
                  <a:srgbClr val="000000"/>
                </a:solidFill>
                <a:effectLst/>
                <a:latin typeface="Roboto" panose="02000000000000000000" pitchFamily="2" charset="0"/>
              </a:rPr>
              <a:t>ChatGPT</a:t>
            </a:r>
            <a:r>
              <a:rPr lang="fr-FR" sz="1800" b="1" dirty="0">
                <a:solidFill>
                  <a:srgbClr val="000000"/>
                </a:solidFill>
                <a:effectLst/>
                <a:latin typeface="Roboto" panose="02000000000000000000" pitchFamily="2" charset="0"/>
              </a:rPr>
              <a:t> !</a:t>
            </a:r>
            <a:endParaRPr lang="fr-FR" b="1" dirty="0">
              <a:effectLst/>
            </a:endParaRPr>
          </a:p>
        </p:txBody>
      </p:sp>
    </p:spTree>
    <p:extLst>
      <p:ext uri="{BB962C8B-B14F-4D97-AF65-F5344CB8AC3E}">
        <p14:creationId xmlns:p14="http://schemas.microsoft.com/office/powerpoint/2010/main" val="972681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2423614" y="61312"/>
            <a:ext cx="18115326" cy="1913984"/>
          </a:xfrm>
          <a:prstGeom prst="rect">
            <a:avLst/>
          </a:prstGeom>
        </p:spPr>
        <p:txBody>
          <a:bodyPr vert="horz" wrap="square" lIns="0" tIns="249554" rIns="0" bIns="0" rtlCol="0">
            <a:spAutoFit/>
          </a:bodyPr>
          <a:lstStyle/>
          <a:p>
            <a:pPr marL="12700">
              <a:lnSpc>
                <a:spcPct val="100000"/>
              </a:lnSpc>
              <a:spcBef>
                <a:spcPts val="1964"/>
              </a:spcBef>
            </a:pPr>
            <a:r>
              <a:rPr lang="fr-FR" sz="5400" b="1" spc="80" dirty="0">
                <a:solidFill>
                  <a:srgbClr val="A3002E"/>
                </a:solidFill>
                <a:latin typeface="Poppins-ExtraBold"/>
                <a:cs typeface="Poppins"/>
              </a:rPr>
              <a:t>Évaluation de l’apport de </a:t>
            </a:r>
            <a:r>
              <a:rPr lang="fr-FR" sz="5400" b="1" spc="80" dirty="0" err="1">
                <a:solidFill>
                  <a:srgbClr val="A3002E"/>
                </a:solidFill>
                <a:latin typeface="Poppins-ExtraBold"/>
                <a:cs typeface="Poppins"/>
              </a:rPr>
              <a:t>ChatGPT</a:t>
            </a:r>
            <a:r>
              <a:rPr lang="fr-FR" sz="5400" b="1" spc="80" dirty="0">
                <a:solidFill>
                  <a:srgbClr val="A3002E"/>
                </a:solidFill>
                <a:latin typeface="Poppins-ExtraBold"/>
                <a:cs typeface="Poppins"/>
              </a:rPr>
              <a:t> dans le processus de recrutement</a:t>
            </a:r>
          </a:p>
        </p:txBody>
      </p:sp>
      <p:pic>
        <p:nvPicPr>
          <p:cNvPr id="11" name="object 11"/>
          <p:cNvPicPr/>
          <p:nvPr/>
        </p:nvPicPr>
        <p:blipFill>
          <a:blip r:embed="rId3" cstate="print"/>
          <a:stretch>
            <a:fillRect/>
          </a:stretch>
        </p:blipFill>
        <p:spPr>
          <a:xfrm>
            <a:off x="18901180" y="10507662"/>
            <a:ext cx="83076" cy="83076"/>
          </a:xfrm>
          <a:prstGeom prst="rect">
            <a:avLst/>
          </a:prstGeom>
        </p:spPr>
      </p:pic>
      <p:sp>
        <p:nvSpPr>
          <p:cNvPr id="12" name="object 12"/>
          <p:cNvSpPr/>
          <p:nvPr/>
        </p:nvSpPr>
        <p:spPr>
          <a:xfrm>
            <a:off x="1462011" y="1018304"/>
            <a:ext cx="467359" cy="290195"/>
          </a:xfrm>
          <a:custGeom>
            <a:avLst/>
            <a:gdLst/>
            <a:ahLst/>
            <a:cxnLst/>
            <a:rect l="l" t="t" r="r" b="b"/>
            <a:pathLst>
              <a:path w="467360" h="290194">
                <a:moveTo>
                  <a:pt x="266179" y="86309"/>
                </a:moveTo>
                <a:lnTo>
                  <a:pt x="246532" y="50431"/>
                </a:lnTo>
                <a:lnTo>
                  <a:pt x="218109" y="23253"/>
                </a:lnTo>
                <a:lnTo>
                  <a:pt x="181114" y="6019"/>
                </a:lnTo>
                <a:lnTo>
                  <a:pt x="135724" y="0"/>
                </a:lnTo>
                <a:lnTo>
                  <a:pt x="91732" y="6921"/>
                </a:lnTo>
                <a:lnTo>
                  <a:pt x="54343" y="26581"/>
                </a:lnTo>
                <a:lnTo>
                  <a:pt x="25361" y="57327"/>
                </a:lnTo>
                <a:lnTo>
                  <a:pt x="6642" y="97497"/>
                </a:lnTo>
                <a:lnTo>
                  <a:pt x="0" y="145453"/>
                </a:lnTo>
                <a:lnTo>
                  <a:pt x="6642" y="193014"/>
                </a:lnTo>
                <a:lnTo>
                  <a:pt x="25361" y="232956"/>
                </a:lnTo>
                <a:lnTo>
                  <a:pt x="54343" y="263575"/>
                </a:lnTo>
                <a:lnTo>
                  <a:pt x="91732" y="283184"/>
                </a:lnTo>
                <a:lnTo>
                  <a:pt x="135724" y="290106"/>
                </a:lnTo>
                <a:lnTo>
                  <a:pt x="181114" y="284073"/>
                </a:lnTo>
                <a:lnTo>
                  <a:pt x="218109" y="266852"/>
                </a:lnTo>
                <a:lnTo>
                  <a:pt x="246532" y="239674"/>
                </a:lnTo>
                <a:lnTo>
                  <a:pt x="266179" y="203796"/>
                </a:lnTo>
                <a:lnTo>
                  <a:pt x="245110" y="203796"/>
                </a:lnTo>
                <a:lnTo>
                  <a:pt x="229323" y="232181"/>
                </a:lnTo>
                <a:lnTo>
                  <a:pt x="205765" y="254342"/>
                </a:lnTo>
                <a:lnTo>
                  <a:pt x="174523" y="268757"/>
                </a:lnTo>
                <a:lnTo>
                  <a:pt x="135724" y="273888"/>
                </a:lnTo>
                <a:lnTo>
                  <a:pt x="89903" y="264985"/>
                </a:lnTo>
                <a:lnTo>
                  <a:pt x="52705" y="239458"/>
                </a:lnTo>
                <a:lnTo>
                  <a:pt x="27749" y="199021"/>
                </a:lnTo>
                <a:lnTo>
                  <a:pt x="18618" y="145453"/>
                </a:lnTo>
                <a:lnTo>
                  <a:pt x="27749" y="91249"/>
                </a:lnTo>
                <a:lnTo>
                  <a:pt x="52705" y="50596"/>
                </a:lnTo>
                <a:lnTo>
                  <a:pt x="89903" y="25069"/>
                </a:lnTo>
                <a:lnTo>
                  <a:pt x="135724" y="16217"/>
                </a:lnTo>
                <a:lnTo>
                  <a:pt x="174523" y="21348"/>
                </a:lnTo>
                <a:lnTo>
                  <a:pt x="205765" y="35763"/>
                </a:lnTo>
                <a:lnTo>
                  <a:pt x="229323" y="57924"/>
                </a:lnTo>
                <a:lnTo>
                  <a:pt x="245110" y="86309"/>
                </a:lnTo>
                <a:lnTo>
                  <a:pt x="266179" y="86309"/>
                </a:lnTo>
                <a:close/>
              </a:path>
              <a:path w="467360" h="290194">
                <a:moveTo>
                  <a:pt x="467093" y="2997"/>
                </a:moveTo>
                <a:lnTo>
                  <a:pt x="323265" y="2997"/>
                </a:lnTo>
                <a:lnTo>
                  <a:pt x="323265" y="18237"/>
                </a:lnTo>
                <a:lnTo>
                  <a:pt x="323265" y="136347"/>
                </a:lnTo>
                <a:lnTo>
                  <a:pt x="323265" y="152857"/>
                </a:lnTo>
                <a:lnTo>
                  <a:pt x="323265" y="272237"/>
                </a:lnTo>
                <a:lnTo>
                  <a:pt x="323265" y="287477"/>
                </a:lnTo>
                <a:lnTo>
                  <a:pt x="467093" y="287477"/>
                </a:lnTo>
                <a:lnTo>
                  <a:pt x="467093" y="272237"/>
                </a:lnTo>
                <a:lnTo>
                  <a:pt x="341490" y="272237"/>
                </a:lnTo>
                <a:lnTo>
                  <a:pt x="341490" y="152857"/>
                </a:lnTo>
                <a:lnTo>
                  <a:pt x="454939" y="152857"/>
                </a:lnTo>
                <a:lnTo>
                  <a:pt x="454939" y="136347"/>
                </a:lnTo>
                <a:lnTo>
                  <a:pt x="341490" y="136347"/>
                </a:lnTo>
                <a:lnTo>
                  <a:pt x="341490" y="18237"/>
                </a:lnTo>
                <a:lnTo>
                  <a:pt x="467093" y="18237"/>
                </a:lnTo>
                <a:lnTo>
                  <a:pt x="467093" y="2997"/>
                </a:lnTo>
                <a:close/>
              </a:path>
            </a:pathLst>
          </a:custGeom>
          <a:solidFill>
            <a:srgbClr val="00002E"/>
          </a:solidFill>
        </p:spPr>
        <p:txBody>
          <a:bodyPr wrap="square" lIns="0" tIns="0" rIns="0" bIns="0" rtlCol="0"/>
          <a:lstStyle/>
          <a:p>
            <a:endParaRPr/>
          </a:p>
        </p:txBody>
      </p:sp>
      <p:sp>
        <p:nvSpPr>
          <p:cNvPr id="13" name="object 13"/>
          <p:cNvSpPr/>
          <p:nvPr/>
        </p:nvSpPr>
        <p:spPr>
          <a:xfrm>
            <a:off x="2351114" y="647773"/>
            <a:ext cx="0" cy="1028700"/>
          </a:xfrm>
          <a:custGeom>
            <a:avLst/>
            <a:gdLst/>
            <a:ahLst/>
            <a:cxnLst/>
            <a:rect l="l" t="t" r="r" b="b"/>
            <a:pathLst>
              <a:path h="1028700">
                <a:moveTo>
                  <a:pt x="0" y="0"/>
                </a:moveTo>
                <a:lnTo>
                  <a:pt x="0" y="1028293"/>
                </a:lnTo>
              </a:path>
            </a:pathLst>
          </a:custGeom>
          <a:ln w="41213">
            <a:solidFill>
              <a:srgbClr val="A3002E"/>
            </a:solidFill>
          </a:ln>
        </p:spPr>
        <p:txBody>
          <a:bodyPr wrap="square" lIns="0" tIns="0" rIns="0" bIns="0" rtlCol="0"/>
          <a:lstStyle/>
          <a:p>
            <a:endParaRPr/>
          </a:p>
        </p:txBody>
      </p:sp>
      <p:sp>
        <p:nvSpPr>
          <p:cNvPr id="14" name="object 14"/>
          <p:cNvSpPr/>
          <p:nvPr/>
        </p:nvSpPr>
        <p:spPr>
          <a:xfrm>
            <a:off x="528778" y="647770"/>
            <a:ext cx="257810" cy="287655"/>
          </a:xfrm>
          <a:custGeom>
            <a:avLst/>
            <a:gdLst/>
            <a:ahLst/>
            <a:cxnLst/>
            <a:rect l="l" t="t" r="r" b="b"/>
            <a:pathLst>
              <a:path w="257809" h="287655">
                <a:moveTo>
                  <a:pt x="79924" y="0"/>
                </a:moveTo>
                <a:lnTo>
                  <a:pt x="0" y="0"/>
                </a:lnTo>
                <a:lnTo>
                  <a:pt x="0" y="287478"/>
                </a:lnTo>
                <a:lnTo>
                  <a:pt x="79924" y="287478"/>
                </a:lnTo>
                <a:lnTo>
                  <a:pt x="79924" y="220810"/>
                </a:lnTo>
                <a:lnTo>
                  <a:pt x="83754" y="201843"/>
                </a:lnTo>
                <a:lnTo>
                  <a:pt x="94198" y="186352"/>
                </a:lnTo>
                <a:lnTo>
                  <a:pt x="109688" y="175908"/>
                </a:lnTo>
                <a:lnTo>
                  <a:pt x="128655" y="172078"/>
                </a:lnTo>
                <a:lnTo>
                  <a:pt x="257301" y="172078"/>
                </a:lnTo>
                <a:lnTo>
                  <a:pt x="257301" y="108059"/>
                </a:lnTo>
                <a:lnTo>
                  <a:pt x="79924" y="108059"/>
                </a:lnTo>
                <a:lnTo>
                  <a:pt x="79924" y="0"/>
                </a:lnTo>
                <a:close/>
              </a:path>
              <a:path w="257809" h="287655">
                <a:moveTo>
                  <a:pt x="257301" y="172078"/>
                </a:moveTo>
                <a:lnTo>
                  <a:pt x="128655" y="172078"/>
                </a:lnTo>
                <a:lnTo>
                  <a:pt x="147622" y="175908"/>
                </a:lnTo>
                <a:lnTo>
                  <a:pt x="163112" y="186352"/>
                </a:lnTo>
                <a:lnTo>
                  <a:pt x="173557" y="201843"/>
                </a:lnTo>
                <a:lnTo>
                  <a:pt x="177387" y="220810"/>
                </a:lnTo>
                <a:lnTo>
                  <a:pt x="177387" y="287478"/>
                </a:lnTo>
                <a:lnTo>
                  <a:pt x="257301" y="287478"/>
                </a:lnTo>
                <a:lnTo>
                  <a:pt x="257301" y="172078"/>
                </a:lnTo>
                <a:close/>
              </a:path>
              <a:path w="257809" h="287655">
                <a:moveTo>
                  <a:pt x="128650" y="89659"/>
                </a:moveTo>
                <a:lnTo>
                  <a:pt x="102984" y="94259"/>
                </a:lnTo>
                <a:lnTo>
                  <a:pt x="79924" y="108059"/>
                </a:lnTo>
                <a:lnTo>
                  <a:pt x="177376" y="108059"/>
                </a:lnTo>
                <a:lnTo>
                  <a:pt x="154316" y="94259"/>
                </a:lnTo>
                <a:lnTo>
                  <a:pt x="128650" y="89659"/>
                </a:lnTo>
                <a:close/>
              </a:path>
              <a:path w="257809" h="287655">
                <a:moveTo>
                  <a:pt x="257301" y="0"/>
                </a:moveTo>
                <a:lnTo>
                  <a:pt x="177387" y="0"/>
                </a:lnTo>
                <a:lnTo>
                  <a:pt x="177387" y="108059"/>
                </a:lnTo>
                <a:lnTo>
                  <a:pt x="257301" y="108059"/>
                </a:lnTo>
                <a:lnTo>
                  <a:pt x="257301" y="0"/>
                </a:lnTo>
                <a:close/>
              </a:path>
            </a:pathLst>
          </a:custGeom>
          <a:solidFill>
            <a:srgbClr val="00002E"/>
          </a:solidFill>
        </p:spPr>
        <p:txBody>
          <a:bodyPr wrap="square" lIns="0" tIns="0" rIns="0" bIns="0" rtlCol="0"/>
          <a:lstStyle/>
          <a:p>
            <a:endParaRPr/>
          </a:p>
        </p:txBody>
      </p:sp>
      <p:sp>
        <p:nvSpPr>
          <p:cNvPr id="15" name="object 15"/>
          <p:cNvSpPr/>
          <p:nvPr/>
        </p:nvSpPr>
        <p:spPr>
          <a:xfrm>
            <a:off x="1183156" y="647775"/>
            <a:ext cx="238760" cy="287655"/>
          </a:xfrm>
          <a:custGeom>
            <a:avLst/>
            <a:gdLst/>
            <a:ahLst/>
            <a:cxnLst/>
            <a:rect l="l" t="t" r="r" b="b"/>
            <a:pathLst>
              <a:path w="238759" h="287655">
                <a:moveTo>
                  <a:pt x="137838" y="0"/>
                </a:moveTo>
                <a:lnTo>
                  <a:pt x="0" y="0"/>
                </a:lnTo>
                <a:lnTo>
                  <a:pt x="0" y="287478"/>
                </a:lnTo>
                <a:lnTo>
                  <a:pt x="142320" y="287478"/>
                </a:lnTo>
                <a:lnTo>
                  <a:pt x="183331" y="282068"/>
                </a:lnTo>
                <a:lnTo>
                  <a:pt x="213527" y="266528"/>
                </a:lnTo>
                <a:lnTo>
                  <a:pt x="232179" y="241890"/>
                </a:lnTo>
                <a:lnTo>
                  <a:pt x="235853" y="223050"/>
                </a:lnTo>
                <a:lnTo>
                  <a:pt x="79924" y="223050"/>
                </a:lnTo>
                <a:lnTo>
                  <a:pt x="79924" y="170853"/>
                </a:lnTo>
                <a:lnTo>
                  <a:pt x="226884" y="170853"/>
                </a:lnTo>
                <a:lnTo>
                  <a:pt x="223874" y="165195"/>
                </a:lnTo>
                <a:lnTo>
                  <a:pt x="206554" y="149377"/>
                </a:lnTo>
                <a:lnTo>
                  <a:pt x="183502" y="139870"/>
                </a:lnTo>
                <a:lnTo>
                  <a:pt x="202953" y="131276"/>
                </a:lnTo>
                <a:lnTo>
                  <a:pt x="218314" y="117335"/>
                </a:lnTo>
                <a:lnTo>
                  <a:pt x="219993" y="114174"/>
                </a:lnTo>
                <a:lnTo>
                  <a:pt x="79924" y="114174"/>
                </a:lnTo>
                <a:lnTo>
                  <a:pt x="79924" y="63610"/>
                </a:lnTo>
                <a:lnTo>
                  <a:pt x="229765" y="63610"/>
                </a:lnTo>
                <a:lnTo>
                  <a:pt x="225506" y="42835"/>
                </a:lnTo>
                <a:lnTo>
                  <a:pt x="206794" y="19419"/>
                </a:lnTo>
                <a:lnTo>
                  <a:pt x="177151" y="4950"/>
                </a:lnTo>
                <a:lnTo>
                  <a:pt x="137838" y="0"/>
                </a:lnTo>
                <a:close/>
              </a:path>
              <a:path w="238759" h="287655">
                <a:moveTo>
                  <a:pt x="226884" y="170853"/>
                </a:moveTo>
                <a:lnTo>
                  <a:pt x="126017" y="170853"/>
                </a:lnTo>
                <a:lnTo>
                  <a:pt x="139044" y="172591"/>
                </a:lnTo>
                <a:lnTo>
                  <a:pt x="148634" y="177731"/>
                </a:lnTo>
                <a:lnTo>
                  <a:pt x="154556" y="186159"/>
                </a:lnTo>
                <a:lnTo>
                  <a:pt x="156581" y="197763"/>
                </a:lnTo>
                <a:lnTo>
                  <a:pt x="154676" y="208937"/>
                </a:lnTo>
                <a:lnTo>
                  <a:pt x="148986" y="216827"/>
                </a:lnTo>
                <a:lnTo>
                  <a:pt x="139552" y="221507"/>
                </a:lnTo>
                <a:lnTo>
                  <a:pt x="126414" y="223050"/>
                </a:lnTo>
                <a:lnTo>
                  <a:pt x="235853" y="223050"/>
                </a:lnTo>
                <a:lnTo>
                  <a:pt x="238558" y="209187"/>
                </a:lnTo>
                <a:lnTo>
                  <a:pt x="234772" y="185680"/>
                </a:lnTo>
                <a:lnTo>
                  <a:pt x="226884" y="170853"/>
                </a:lnTo>
                <a:close/>
              </a:path>
              <a:path w="238759" h="287655">
                <a:moveTo>
                  <a:pt x="229765" y="63610"/>
                </a:moveTo>
                <a:lnTo>
                  <a:pt x="120289" y="63610"/>
                </a:lnTo>
                <a:lnTo>
                  <a:pt x="133266" y="65216"/>
                </a:lnTo>
                <a:lnTo>
                  <a:pt x="142726" y="70033"/>
                </a:lnTo>
                <a:lnTo>
                  <a:pt x="148513" y="78059"/>
                </a:lnTo>
                <a:lnTo>
                  <a:pt x="150477" y="89295"/>
                </a:lnTo>
                <a:lnTo>
                  <a:pt x="148513" y="100237"/>
                </a:lnTo>
                <a:lnTo>
                  <a:pt x="142726" y="108005"/>
                </a:lnTo>
                <a:lnTo>
                  <a:pt x="133266" y="112638"/>
                </a:lnTo>
                <a:lnTo>
                  <a:pt x="120289" y="114174"/>
                </a:lnTo>
                <a:lnTo>
                  <a:pt x="219993" y="114174"/>
                </a:lnTo>
                <a:lnTo>
                  <a:pt x="228399" y="98350"/>
                </a:lnTo>
                <a:lnTo>
                  <a:pt x="232024" y="74626"/>
                </a:lnTo>
                <a:lnTo>
                  <a:pt x="229765" y="63610"/>
                </a:lnTo>
                <a:close/>
              </a:path>
            </a:pathLst>
          </a:custGeom>
          <a:solidFill>
            <a:srgbClr val="00002E"/>
          </a:solidFill>
        </p:spPr>
        <p:txBody>
          <a:bodyPr wrap="square" lIns="0" tIns="0" rIns="0" bIns="0" rtlCol="0"/>
          <a:lstStyle/>
          <a:p>
            <a:endParaRPr/>
          </a:p>
        </p:txBody>
      </p:sp>
      <p:sp>
        <p:nvSpPr>
          <p:cNvPr id="16" name="object 16"/>
          <p:cNvSpPr/>
          <p:nvPr/>
        </p:nvSpPr>
        <p:spPr>
          <a:xfrm>
            <a:off x="860861" y="647775"/>
            <a:ext cx="247650" cy="290830"/>
          </a:xfrm>
          <a:custGeom>
            <a:avLst/>
            <a:gdLst/>
            <a:ahLst/>
            <a:cxnLst/>
            <a:rect l="l" t="t" r="r" b="b"/>
            <a:pathLst>
              <a:path w="247650" h="290830">
                <a:moveTo>
                  <a:pt x="247510" y="0"/>
                </a:moveTo>
                <a:lnTo>
                  <a:pt x="167596" y="0"/>
                </a:lnTo>
                <a:lnTo>
                  <a:pt x="167596" y="166780"/>
                </a:lnTo>
                <a:lnTo>
                  <a:pt x="164895" y="186920"/>
                </a:lnTo>
                <a:lnTo>
                  <a:pt x="156687" y="202204"/>
                </a:lnTo>
                <a:lnTo>
                  <a:pt x="142819" y="211906"/>
                </a:lnTo>
                <a:lnTo>
                  <a:pt x="123137" y="215302"/>
                </a:lnTo>
                <a:lnTo>
                  <a:pt x="103595" y="211906"/>
                </a:lnTo>
                <a:lnTo>
                  <a:pt x="90014" y="202204"/>
                </a:lnTo>
                <a:lnTo>
                  <a:pt x="82089" y="186920"/>
                </a:lnTo>
                <a:lnTo>
                  <a:pt x="79515" y="166780"/>
                </a:lnTo>
                <a:lnTo>
                  <a:pt x="79515" y="0"/>
                </a:lnTo>
                <a:lnTo>
                  <a:pt x="0" y="0"/>
                </a:lnTo>
                <a:lnTo>
                  <a:pt x="0" y="166780"/>
                </a:lnTo>
                <a:lnTo>
                  <a:pt x="9238" y="220663"/>
                </a:lnTo>
                <a:lnTo>
                  <a:pt x="34763" y="259290"/>
                </a:lnTo>
                <a:lnTo>
                  <a:pt x="73284" y="282548"/>
                </a:lnTo>
                <a:lnTo>
                  <a:pt x="121514" y="290326"/>
                </a:lnTo>
                <a:lnTo>
                  <a:pt x="170272" y="282548"/>
                </a:lnTo>
                <a:lnTo>
                  <a:pt x="210353" y="259290"/>
                </a:lnTo>
                <a:lnTo>
                  <a:pt x="237514" y="220663"/>
                </a:lnTo>
                <a:lnTo>
                  <a:pt x="247510" y="166780"/>
                </a:lnTo>
                <a:lnTo>
                  <a:pt x="247510" y="0"/>
                </a:lnTo>
                <a:close/>
              </a:path>
            </a:pathLst>
          </a:custGeom>
          <a:solidFill>
            <a:srgbClr val="00002E"/>
          </a:solidFill>
        </p:spPr>
        <p:txBody>
          <a:bodyPr wrap="square" lIns="0" tIns="0" rIns="0" bIns="0" rtlCol="0"/>
          <a:lstStyle/>
          <a:p>
            <a:endParaRPr/>
          </a:p>
        </p:txBody>
      </p:sp>
      <p:sp>
        <p:nvSpPr>
          <p:cNvPr id="18" name="object 18"/>
          <p:cNvSpPr/>
          <p:nvPr/>
        </p:nvSpPr>
        <p:spPr>
          <a:xfrm>
            <a:off x="572370" y="1388596"/>
            <a:ext cx="90805" cy="287655"/>
          </a:xfrm>
          <a:custGeom>
            <a:avLst/>
            <a:gdLst/>
            <a:ahLst/>
            <a:cxnLst/>
            <a:rect l="l" t="t" r="r" b="b"/>
            <a:pathLst>
              <a:path w="90804" h="287655">
                <a:moveTo>
                  <a:pt x="90635" y="0"/>
                </a:moveTo>
                <a:lnTo>
                  <a:pt x="0" y="0"/>
                </a:lnTo>
                <a:lnTo>
                  <a:pt x="0" y="287478"/>
                </a:lnTo>
                <a:lnTo>
                  <a:pt x="90635" y="287478"/>
                </a:lnTo>
                <a:lnTo>
                  <a:pt x="90635" y="0"/>
                </a:lnTo>
                <a:close/>
              </a:path>
            </a:pathLst>
          </a:custGeom>
          <a:solidFill>
            <a:srgbClr val="00002E"/>
          </a:solidFill>
        </p:spPr>
        <p:txBody>
          <a:bodyPr wrap="square" lIns="0" tIns="0" rIns="0" bIns="0" rtlCol="0"/>
          <a:lstStyle/>
          <a:p>
            <a:endParaRPr/>
          </a:p>
        </p:txBody>
      </p:sp>
      <p:pic>
        <p:nvPicPr>
          <p:cNvPr id="19" name="object 19"/>
          <p:cNvPicPr/>
          <p:nvPr/>
        </p:nvPicPr>
        <p:blipFill>
          <a:blip r:embed="rId4" cstate="print"/>
          <a:stretch>
            <a:fillRect/>
          </a:stretch>
        </p:blipFill>
        <p:spPr>
          <a:xfrm>
            <a:off x="523545" y="1578426"/>
            <a:ext cx="97641" cy="97651"/>
          </a:xfrm>
          <a:prstGeom prst="rect">
            <a:avLst/>
          </a:prstGeom>
        </p:spPr>
      </p:pic>
      <p:sp>
        <p:nvSpPr>
          <p:cNvPr id="20" name="object 20"/>
          <p:cNvSpPr/>
          <p:nvPr/>
        </p:nvSpPr>
        <p:spPr>
          <a:xfrm>
            <a:off x="658937" y="1388592"/>
            <a:ext cx="301625" cy="287655"/>
          </a:xfrm>
          <a:custGeom>
            <a:avLst/>
            <a:gdLst/>
            <a:ahLst/>
            <a:cxnLst/>
            <a:rect l="l" t="t" r="r" b="b"/>
            <a:pathLst>
              <a:path w="301625" h="287655">
                <a:moveTo>
                  <a:pt x="196957" y="0"/>
                </a:moveTo>
                <a:lnTo>
                  <a:pt x="104782" y="0"/>
                </a:lnTo>
                <a:lnTo>
                  <a:pt x="0" y="287478"/>
                </a:lnTo>
                <a:lnTo>
                  <a:pt x="83986" y="287478"/>
                </a:lnTo>
                <a:lnTo>
                  <a:pt x="99494" y="240589"/>
                </a:lnTo>
                <a:lnTo>
                  <a:pt x="284316" y="240589"/>
                </a:lnTo>
                <a:lnTo>
                  <a:pt x="262104" y="179418"/>
                </a:lnTo>
                <a:lnTo>
                  <a:pt x="119881" y="179418"/>
                </a:lnTo>
                <a:lnTo>
                  <a:pt x="150456" y="86447"/>
                </a:lnTo>
                <a:lnTo>
                  <a:pt x="228346" y="86447"/>
                </a:lnTo>
                <a:lnTo>
                  <a:pt x="196957" y="0"/>
                </a:lnTo>
                <a:close/>
              </a:path>
              <a:path w="301625" h="287655">
                <a:moveTo>
                  <a:pt x="284316" y="240589"/>
                </a:moveTo>
                <a:lnTo>
                  <a:pt x="201438" y="240589"/>
                </a:lnTo>
                <a:lnTo>
                  <a:pt x="216925" y="287478"/>
                </a:lnTo>
                <a:lnTo>
                  <a:pt x="301341" y="287478"/>
                </a:lnTo>
                <a:lnTo>
                  <a:pt x="284316" y="240589"/>
                </a:lnTo>
                <a:close/>
              </a:path>
              <a:path w="301625" h="287655">
                <a:moveTo>
                  <a:pt x="228346" y="86447"/>
                </a:moveTo>
                <a:lnTo>
                  <a:pt x="150456" y="86447"/>
                </a:lnTo>
                <a:lnTo>
                  <a:pt x="181449" y="179418"/>
                </a:lnTo>
                <a:lnTo>
                  <a:pt x="262104" y="179418"/>
                </a:lnTo>
                <a:lnTo>
                  <a:pt x="228346" y="86447"/>
                </a:lnTo>
                <a:close/>
              </a:path>
            </a:pathLst>
          </a:custGeom>
          <a:solidFill>
            <a:srgbClr val="00002E"/>
          </a:solidFill>
        </p:spPr>
        <p:txBody>
          <a:bodyPr wrap="square" lIns="0" tIns="0" rIns="0" bIns="0" rtlCol="0"/>
          <a:lstStyle/>
          <a:p>
            <a:endParaRPr/>
          </a:p>
        </p:txBody>
      </p:sp>
      <p:sp>
        <p:nvSpPr>
          <p:cNvPr id="21" name="object 21"/>
          <p:cNvSpPr/>
          <p:nvPr/>
        </p:nvSpPr>
        <p:spPr>
          <a:xfrm>
            <a:off x="527037" y="1021149"/>
            <a:ext cx="146685" cy="284480"/>
          </a:xfrm>
          <a:custGeom>
            <a:avLst/>
            <a:gdLst/>
            <a:ahLst/>
            <a:cxnLst/>
            <a:rect l="l" t="t" r="r" b="b"/>
            <a:pathLst>
              <a:path w="146684" h="284480">
                <a:moveTo>
                  <a:pt x="146672" y="0"/>
                </a:moveTo>
                <a:lnTo>
                  <a:pt x="0" y="0"/>
                </a:lnTo>
                <a:lnTo>
                  <a:pt x="0" y="15240"/>
                </a:lnTo>
                <a:lnTo>
                  <a:pt x="0" y="134620"/>
                </a:lnTo>
                <a:lnTo>
                  <a:pt x="0" y="149860"/>
                </a:lnTo>
                <a:lnTo>
                  <a:pt x="0" y="284480"/>
                </a:lnTo>
                <a:lnTo>
                  <a:pt x="18237" y="284480"/>
                </a:lnTo>
                <a:lnTo>
                  <a:pt x="18237" y="149860"/>
                </a:lnTo>
                <a:lnTo>
                  <a:pt x="130467" y="149860"/>
                </a:lnTo>
                <a:lnTo>
                  <a:pt x="130467" y="134620"/>
                </a:lnTo>
                <a:lnTo>
                  <a:pt x="18237" y="134620"/>
                </a:lnTo>
                <a:lnTo>
                  <a:pt x="18237" y="15240"/>
                </a:lnTo>
                <a:lnTo>
                  <a:pt x="146672" y="15240"/>
                </a:lnTo>
                <a:lnTo>
                  <a:pt x="146672" y="0"/>
                </a:lnTo>
                <a:close/>
              </a:path>
            </a:pathLst>
          </a:custGeom>
          <a:solidFill>
            <a:srgbClr val="00002E"/>
          </a:solidFill>
        </p:spPr>
        <p:txBody>
          <a:bodyPr wrap="square" lIns="0" tIns="0" rIns="0" bIns="0" rtlCol="0"/>
          <a:lstStyle/>
          <a:p>
            <a:endParaRPr/>
          </a:p>
        </p:txBody>
      </p:sp>
      <p:sp>
        <p:nvSpPr>
          <p:cNvPr id="22" name="object 22"/>
          <p:cNvSpPr/>
          <p:nvPr/>
        </p:nvSpPr>
        <p:spPr>
          <a:xfrm>
            <a:off x="721880" y="1021149"/>
            <a:ext cx="435609" cy="284480"/>
          </a:xfrm>
          <a:custGeom>
            <a:avLst/>
            <a:gdLst/>
            <a:ahLst/>
            <a:cxnLst/>
            <a:rect l="l" t="t" r="r" b="b"/>
            <a:pathLst>
              <a:path w="435609" h="284480">
                <a:moveTo>
                  <a:pt x="175437" y="284416"/>
                </a:moveTo>
                <a:lnTo>
                  <a:pt x="101866" y="163271"/>
                </a:lnTo>
                <a:lnTo>
                  <a:pt x="100888" y="161658"/>
                </a:lnTo>
                <a:lnTo>
                  <a:pt x="132499" y="152196"/>
                </a:lnTo>
                <a:lnTo>
                  <a:pt x="138125" y="147878"/>
                </a:lnTo>
                <a:lnTo>
                  <a:pt x="155028" y="134912"/>
                </a:lnTo>
                <a:lnTo>
                  <a:pt x="168516" y="110947"/>
                </a:lnTo>
                <a:lnTo>
                  <a:pt x="172999" y="81432"/>
                </a:lnTo>
                <a:lnTo>
                  <a:pt x="167424" y="48882"/>
                </a:lnTo>
                <a:lnTo>
                  <a:pt x="153962" y="28714"/>
                </a:lnTo>
                <a:lnTo>
                  <a:pt x="153962" y="81432"/>
                </a:lnTo>
                <a:lnTo>
                  <a:pt x="149606" y="107873"/>
                </a:lnTo>
                <a:lnTo>
                  <a:pt x="136080" y="128930"/>
                </a:lnTo>
                <a:lnTo>
                  <a:pt x="112763" y="142849"/>
                </a:lnTo>
                <a:lnTo>
                  <a:pt x="79006" y="147878"/>
                </a:lnTo>
                <a:lnTo>
                  <a:pt x="18237" y="147878"/>
                </a:lnTo>
                <a:lnTo>
                  <a:pt x="18237" y="16205"/>
                </a:lnTo>
                <a:lnTo>
                  <a:pt x="78193" y="16205"/>
                </a:lnTo>
                <a:lnTo>
                  <a:pt x="113118" y="20751"/>
                </a:lnTo>
                <a:lnTo>
                  <a:pt x="136601" y="33782"/>
                </a:lnTo>
                <a:lnTo>
                  <a:pt x="149821" y="54317"/>
                </a:lnTo>
                <a:lnTo>
                  <a:pt x="153962" y="81432"/>
                </a:lnTo>
                <a:lnTo>
                  <a:pt x="153962" y="28714"/>
                </a:lnTo>
                <a:lnTo>
                  <a:pt x="150215" y="23088"/>
                </a:lnTo>
                <a:lnTo>
                  <a:pt x="138252" y="16205"/>
                </a:lnTo>
                <a:lnTo>
                  <a:pt x="120700" y="6108"/>
                </a:lnTo>
                <a:lnTo>
                  <a:pt x="78193" y="0"/>
                </a:lnTo>
                <a:lnTo>
                  <a:pt x="0" y="0"/>
                </a:lnTo>
                <a:lnTo>
                  <a:pt x="0" y="284416"/>
                </a:lnTo>
                <a:lnTo>
                  <a:pt x="18237" y="284416"/>
                </a:lnTo>
                <a:lnTo>
                  <a:pt x="18237" y="163271"/>
                </a:lnTo>
                <a:lnTo>
                  <a:pt x="80632" y="163271"/>
                </a:lnTo>
                <a:lnTo>
                  <a:pt x="153555" y="284416"/>
                </a:lnTo>
                <a:lnTo>
                  <a:pt x="175437" y="284416"/>
                </a:lnTo>
                <a:close/>
              </a:path>
              <a:path w="435609" h="284480">
                <a:moveTo>
                  <a:pt x="435508" y="284416"/>
                </a:moveTo>
                <a:lnTo>
                  <a:pt x="408190" y="211480"/>
                </a:lnTo>
                <a:lnTo>
                  <a:pt x="402424" y="196088"/>
                </a:lnTo>
                <a:lnTo>
                  <a:pt x="382841" y="143814"/>
                </a:lnTo>
                <a:lnTo>
                  <a:pt x="382841" y="196088"/>
                </a:lnTo>
                <a:lnTo>
                  <a:pt x="259283" y="196088"/>
                </a:lnTo>
                <a:lnTo>
                  <a:pt x="321259" y="30378"/>
                </a:lnTo>
                <a:lnTo>
                  <a:pt x="382841" y="196088"/>
                </a:lnTo>
                <a:lnTo>
                  <a:pt x="382841" y="143814"/>
                </a:lnTo>
                <a:lnTo>
                  <a:pt x="340347" y="30378"/>
                </a:lnTo>
                <a:lnTo>
                  <a:pt x="331393" y="6489"/>
                </a:lnTo>
                <a:lnTo>
                  <a:pt x="311137" y="6489"/>
                </a:lnTo>
                <a:lnTo>
                  <a:pt x="206603" y="284416"/>
                </a:lnTo>
                <a:lnTo>
                  <a:pt x="226466" y="284416"/>
                </a:lnTo>
                <a:lnTo>
                  <a:pt x="253606" y="211480"/>
                </a:lnTo>
                <a:lnTo>
                  <a:pt x="388518" y="211480"/>
                </a:lnTo>
                <a:lnTo>
                  <a:pt x="415658" y="284416"/>
                </a:lnTo>
                <a:lnTo>
                  <a:pt x="435508" y="284416"/>
                </a:lnTo>
                <a:close/>
              </a:path>
            </a:pathLst>
          </a:custGeom>
          <a:solidFill>
            <a:srgbClr val="00002E"/>
          </a:solidFill>
        </p:spPr>
        <p:txBody>
          <a:bodyPr wrap="square" lIns="0" tIns="0" rIns="0" bIns="0" rtlCol="0"/>
          <a:lstStyle/>
          <a:p>
            <a:endParaRPr/>
          </a:p>
        </p:txBody>
      </p:sp>
      <p:sp>
        <p:nvSpPr>
          <p:cNvPr id="23" name="object 23"/>
          <p:cNvSpPr/>
          <p:nvPr/>
        </p:nvSpPr>
        <p:spPr>
          <a:xfrm>
            <a:off x="1203150" y="1021544"/>
            <a:ext cx="203835" cy="284480"/>
          </a:xfrm>
          <a:custGeom>
            <a:avLst/>
            <a:gdLst/>
            <a:ahLst/>
            <a:cxnLst/>
            <a:rect l="l" t="t" r="r" b="b"/>
            <a:pathLst>
              <a:path w="203834" h="284480">
                <a:moveTo>
                  <a:pt x="203386" y="0"/>
                </a:moveTo>
                <a:lnTo>
                  <a:pt x="185156" y="0"/>
                </a:lnTo>
                <a:lnTo>
                  <a:pt x="185156" y="253625"/>
                </a:lnTo>
                <a:lnTo>
                  <a:pt x="18229" y="0"/>
                </a:lnTo>
                <a:lnTo>
                  <a:pt x="0" y="0"/>
                </a:lnTo>
                <a:lnTo>
                  <a:pt x="0" y="284012"/>
                </a:lnTo>
                <a:lnTo>
                  <a:pt x="18229" y="284012"/>
                </a:lnTo>
                <a:lnTo>
                  <a:pt x="18229" y="29580"/>
                </a:lnTo>
                <a:lnTo>
                  <a:pt x="185156" y="284012"/>
                </a:lnTo>
                <a:lnTo>
                  <a:pt x="203386" y="284012"/>
                </a:lnTo>
                <a:lnTo>
                  <a:pt x="203386" y="0"/>
                </a:lnTo>
                <a:close/>
              </a:path>
            </a:pathLst>
          </a:custGeom>
          <a:solidFill>
            <a:srgbClr val="00002E"/>
          </a:solidFill>
        </p:spPr>
        <p:txBody>
          <a:bodyPr wrap="square" lIns="0" tIns="0" rIns="0" bIns="0" rtlCol="0"/>
          <a:lstStyle/>
          <a:p>
            <a:endParaRPr/>
          </a:p>
        </p:txBody>
      </p:sp>
      <p:sp>
        <p:nvSpPr>
          <p:cNvPr id="25" name="object 25"/>
          <p:cNvSpPr txBox="1">
            <a:spLocks noGrp="1"/>
          </p:cNvSpPr>
          <p:nvPr>
            <p:ph type="sldNum" sz="quarter" idx="7"/>
          </p:nvPr>
        </p:nvSpPr>
        <p:spPr>
          <a:xfrm>
            <a:off x="19042541" y="10293239"/>
            <a:ext cx="464819" cy="435376"/>
          </a:xfrm>
          <a:prstGeom prst="rect">
            <a:avLst/>
          </a:prstGeom>
        </p:spPr>
        <p:txBody>
          <a:bodyPr vert="horz" wrap="square" lIns="0" tIns="50165" rIns="0" bIns="0" rtlCol="0">
            <a:spAutoFit/>
          </a:bodyPr>
          <a:lstStyle/>
          <a:p>
            <a:pPr marL="38100">
              <a:lnSpc>
                <a:spcPct val="100000"/>
              </a:lnSpc>
              <a:spcBef>
                <a:spcPts val="395"/>
              </a:spcBef>
            </a:pPr>
            <a:fld id="{81D60167-4931-47E6-BA6A-407CBD079E47}" type="slidenum">
              <a:rPr spc="-5" dirty="0">
                <a:solidFill>
                  <a:schemeClr val="bg1"/>
                </a:solidFill>
              </a:rPr>
              <a:t>23</a:t>
            </a:fld>
            <a:endParaRPr spc="-5" dirty="0">
              <a:solidFill>
                <a:schemeClr val="bg1"/>
              </a:solidFill>
            </a:endParaRPr>
          </a:p>
        </p:txBody>
      </p:sp>
      <p:sp>
        <p:nvSpPr>
          <p:cNvPr id="2" name="object 24">
            <a:extLst>
              <a:ext uri="{FF2B5EF4-FFF2-40B4-BE49-F238E27FC236}">
                <a16:creationId xmlns:a16="http://schemas.microsoft.com/office/drawing/2014/main" id="{2816E46D-9882-31FC-01AC-D574F3FC7988}"/>
              </a:ext>
            </a:extLst>
          </p:cNvPr>
          <p:cNvSpPr txBox="1">
            <a:spLocks/>
          </p:cNvSpPr>
          <p:nvPr/>
        </p:nvSpPr>
        <p:spPr>
          <a:xfrm>
            <a:off x="19042541" y="10337166"/>
            <a:ext cx="464819" cy="575309"/>
          </a:xfrm>
          <a:prstGeom prst="rect">
            <a:avLst/>
          </a:prstGeom>
        </p:spPr>
        <p:txBody>
          <a:bodyPr vert="horz" wrap="square" lIns="0" tIns="50165" rIns="0" bIns="0" rtlCol="0">
            <a:spAutoFit/>
          </a:bodyPr>
          <a:lstStyle>
            <a:defPPr>
              <a:defRPr lang="fr-FR"/>
            </a:defPPr>
            <a:lvl1pPr marL="0" algn="l" defTabSz="914400" rtl="0" eaLnBrk="1" latinLnBrk="0" hangingPunct="1">
              <a:defRPr sz="2500" b="1" i="0" kern="1200">
                <a:solidFill>
                  <a:srgbClr val="00002E"/>
                </a:solidFill>
                <a:latin typeface="Poppins-ExtraBold"/>
                <a:ea typeface="+mn-ea"/>
                <a:cs typeface="Poppins-Extra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395"/>
              </a:spcBef>
            </a:pPr>
            <a:fld id="{81D60167-4931-47E6-BA6A-407CBD079E47}" type="slidenum">
              <a:rPr lang="fr-FR" spc="-5" smtClean="0"/>
              <a:pPr marL="38100">
                <a:spcBef>
                  <a:spcPts val="395"/>
                </a:spcBef>
              </a:pPr>
              <a:t>23</a:t>
            </a:fld>
            <a:endParaRPr lang="fr-FR" spc="-5" dirty="0"/>
          </a:p>
        </p:txBody>
      </p:sp>
      <p:sp>
        <p:nvSpPr>
          <p:cNvPr id="3" name="Espace réservé du pied de page 2">
            <a:extLst>
              <a:ext uri="{FF2B5EF4-FFF2-40B4-BE49-F238E27FC236}">
                <a16:creationId xmlns:a16="http://schemas.microsoft.com/office/drawing/2014/main" id="{4C2F2B60-638B-F685-B5E9-2BC6848EF84C}"/>
              </a:ext>
            </a:extLst>
          </p:cNvPr>
          <p:cNvSpPr>
            <a:spLocks noGrp="1"/>
          </p:cNvSpPr>
          <p:nvPr>
            <p:ph type="ftr" sz="quarter" idx="5"/>
          </p:nvPr>
        </p:nvSpPr>
        <p:spPr/>
        <p:txBody>
          <a:bodyPr/>
          <a:lstStyle/>
          <a:p>
            <a:pPr marL="12700">
              <a:lnSpc>
                <a:spcPct val="100000"/>
              </a:lnSpc>
              <a:spcBef>
                <a:spcPts val="395"/>
              </a:spcBef>
            </a:pPr>
            <a:endParaRPr lang="fr-FR" sz="1600" dirty="0">
              <a:latin typeface="Poppins"/>
              <a:cs typeface="Poppins"/>
            </a:endParaRPr>
          </a:p>
        </p:txBody>
      </p:sp>
      <p:sp>
        <p:nvSpPr>
          <p:cNvPr id="5" name="Rectangle 1">
            <a:extLst>
              <a:ext uri="{FF2B5EF4-FFF2-40B4-BE49-F238E27FC236}">
                <a16:creationId xmlns:a16="http://schemas.microsoft.com/office/drawing/2014/main" id="{0835EB32-8CEE-0D0B-9E92-48BB1EEAF4A2}"/>
              </a:ext>
            </a:extLst>
          </p:cNvPr>
          <p:cNvSpPr>
            <a:spLocks noChangeArrowheads="1"/>
          </p:cNvSpPr>
          <p:nvPr/>
        </p:nvSpPr>
        <p:spPr bwMode="auto">
          <a:xfrm>
            <a:off x="2288119" y="2366587"/>
            <a:ext cx="16980616" cy="78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rtl="0" eaLnBrk="0" fontAlgn="base" hangingPunct="0">
              <a:spcBef>
                <a:spcPct val="0"/>
              </a:spcBef>
              <a:spcAft>
                <a:spcPct val="0"/>
              </a:spcAft>
              <a:defRPr>
                <a:solidFill>
                  <a:schemeClr val="tx1"/>
                </a:solidFill>
                <a:latin typeface="Arial" panose="020B0604020202020204" pitchFamily="34" charset="0"/>
              </a:defRPr>
            </a:lvl1pPr>
            <a:lvl2pPr rtl="0" eaLnBrk="0" fontAlgn="base" hangingPunct="0">
              <a:spcBef>
                <a:spcPct val="0"/>
              </a:spcBef>
              <a:spcAft>
                <a:spcPct val="0"/>
              </a:spcAft>
              <a:defRPr>
                <a:solidFill>
                  <a:schemeClr val="tx1"/>
                </a:solidFill>
                <a:latin typeface="Arial" panose="020B0604020202020204" pitchFamily="34" charset="0"/>
              </a:defRPr>
            </a:lvl2pPr>
            <a:lvl3pPr rtl="0" eaLnBrk="0" fontAlgn="base" hangingPunct="0">
              <a:spcBef>
                <a:spcPct val="0"/>
              </a:spcBef>
              <a:spcAft>
                <a:spcPct val="0"/>
              </a:spcAft>
              <a:defRPr>
                <a:solidFill>
                  <a:schemeClr val="tx1"/>
                </a:solidFill>
                <a:latin typeface="Arial" panose="020B0604020202020204" pitchFamily="34" charset="0"/>
              </a:defRPr>
            </a:lvl3pPr>
            <a:lvl4pPr rtl="0" eaLnBrk="0" fontAlgn="base" hangingPunct="0">
              <a:spcBef>
                <a:spcPct val="0"/>
              </a:spcBef>
              <a:spcAft>
                <a:spcPct val="0"/>
              </a:spcAft>
              <a:defRPr>
                <a:solidFill>
                  <a:schemeClr val="tx1"/>
                </a:solidFill>
                <a:latin typeface="Arial" panose="020B0604020202020204" pitchFamily="34" charset="0"/>
              </a:defRPr>
            </a:lvl4pPr>
            <a:lvl5pPr rtl="0" eaLnBrk="0" fontAlgn="base" hangingPunct="0">
              <a:spcBef>
                <a:spcPct val="0"/>
              </a:spcBef>
              <a:spcAft>
                <a:spcPct val="0"/>
              </a:spcAft>
              <a:defRPr>
                <a:solidFill>
                  <a:schemeClr val="tx1"/>
                </a:solidFill>
                <a:latin typeface="Arial" panose="020B0604020202020204" pitchFamily="34" charset="0"/>
              </a:defRPr>
            </a:lvl5pPr>
            <a:lvl6pPr rtl="0" eaLnBrk="0" fontAlgn="base" hangingPunct="0">
              <a:spcBef>
                <a:spcPct val="0"/>
              </a:spcBef>
              <a:spcAft>
                <a:spcPct val="0"/>
              </a:spcAft>
              <a:defRPr>
                <a:solidFill>
                  <a:schemeClr val="tx1"/>
                </a:solidFill>
                <a:latin typeface="Arial" panose="020B0604020202020204" pitchFamily="34" charset="0"/>
              </a:defRPr>
            </a:lvl6pPr>
            <a:lvl7pPr rtl="0" eaLnBrk="0" fontAlgn="base" hangingPunct="0">
              <a:spcBef>
                <a:spcPct val="0"/>
              </a:spcBef>
              <a:spcAft>
                <a:spcPct val="0"/>
              </a:spcAft>
              <a:defRPr>
                <a:solidFill>
                  <a:schemeClr val="tx1"/>
                </a:solidFill>
                <a:latin typeface="Arial" panose="020B0604020202020204" pitchFamily="34" charset="0"/>
              </a:defRPr>
            </a:lvl7pPr>
            <a:lvl8pPr rtl="0" eaLnBrk="0" fontAlgn="base" hangingPunct="0">
              <a:spcBef>
                <a:spcPct val="0"/>
              </a:spcBef>
              <a:spcAft>
                <a:spcPct val="0"/>
              </a:spcAft>
              <a:defRPr>
                <a:solidFill>
                  <a:schemeClr val="tx1"/>
                </a:solidFill>
                <a:latin typeface="Arial" panose="020B0604020202020204" pitchFamily="34" charset="0"/>
              </a:defRPr>
            </a:lvl8pPr>
            <a:lvl9pPr rtl="0" eaLnBrk="0" fontAlgn="base" hangingPunct="0">
              <a:spcBef>
                <a:spcPct val="0"/>
              </a:spcBef>
              <a:spcAft>
                <a:spcPct val="0"/>
              </a:spcAft>
              <a:defRPr>
                <a:solidFill>
                  <a:schemeClr val="tx1"/>
                </a:solidFill>
                <a:latin typeface="Arial" panose="020B0604020202020204" pitchFamily="34" charset="0"/>
              </a:defRPr>
            </a:lvl9pPr>
          </a:lstStyle>
          <a:p>
            <a:r>
              <a:rPr lang="fr-FR" sz="2800" dirty="0">
                <a:solidFill>
                  <a:srgbClr val="000000"/>
                </a:solidFill>
                <a:effectLst/>
                <a:cs typeface="Arial" panose="020B0604020202020204" pitchFamily="34" charset="0"/>
              </a:rPr>
              <a:t>Sur les trois exemples que nous avons exposés, il ressort que </a:t>
            </a:r>
            <a:r>
              <a:rPr lang="fr-FR" sz="2800" dirty="0" err="1">
                <a:solidFill>
                  <a:srgbClr val="000000"/>
                </a:solidFill>
                <a:effectLst/>
                <a:cs typeface="Arial" panose="020B0604020202020204" pitchFamily="34" charset="0"/>
              </a:rPr>
              <a:t>ChatGPT</a:t>
            </a:r>
            <a:r>
              <a:rPr lang="fr-FR" sz="2800" dirty="0">
                <a:solidFill>
                  <a:srgbClr val="000000"/>
                </a:solidFill>
                <a:effectLst/>
                <a:cs typeface="Arial" panose="020B0604020202020204" pitchFamily="34" charset="0"/>
              </a:rPr>
              <a:t> peut apporter une aide substantielle pour faciliter le processus de recrutement d’une entreprise.</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2800" dirty="0">
              <a:cs typeface="Arial" panose="020B0604020202020204" pitchFamily="34" charset="0"/>
            </a:endParaRPr>
          </a:p>
          <a:p>
            <a:r>
              <a:rPr lang="fr-FR" sz="2800" u="sng" dirty="0">
                <a:solidFill>
                  <a:srgbClr val="000000"/>
                </a:solidFill>
                <a:effectLst/>
                <a:cs typeface="Arial" panose="020B0604020202020204" pitchFamily="34" charset="0"/>
              </a:rPr>
              <a:t>De nombreux avantages </a:t>
            </a:r>
            <a:r>
              <a:rPr lang="fr-FR" sz="2800" dirty="0">
                <a:solidFill>
                  <a:srgbClr val="000000"/>
                </a:solidFill>
                <a:effectLst/>
                <a:cs typeface="Arial" panose="020B0604020202020204" pitchFamily="34" charset="0"/>
              </a:rPr>
              <a:t>: analyse approfondie de données; automatisation des tâches; génération de recommandations personnalisées, etc.</a:t>
            </a:r>
          </a:p>
          <a:p>
            <a:endParaRPr lang="fr-FR" sz="2800" dirty="0">
              <a:solidFill>
                <a:srgbClr val="000000"/>
              </a:solidFill>
              <a:cs typeface="Arial" panose="020B0604020202020204" pitchFamily="34" charset="0"/>
            </a:endParaRPr>
          </a:p>
          <a:p>
            <a:r>
              <a:rPr lang="fr-FR" sz="2800" u="sng" dirty="0">
                <a:solidFill>
                  <a:srgbClr val="000000"/>
                </a:solidFill>
                <a:cs typeface="Arial" panose="020B0604020202020204" pitchFamily="34" charset="0"/>
              </a:rPr>
              <a:t>Les inconvénients potentiels </a:t>
            </a:r>
            <a:r>
              <a:rPr lang="fr-FR" sz="2800" dirty="0">
                <a:solidFill>
                  <a:srgbClr val="000000"/>
                </a:solidFill>
                <a:effectLst/>
                <a:cs typeface="Arial" panose="020B0604020202020204" pitchFamily="34" charset="0"/>
              </a:rPr>
              <a:t>: les biais ; la déshumanisation des processus; les préoccupations liées à la confidentialité et à la surveillance, etc. </a:t>
            </a:r>
          </a:p>
          <a:p>
            <a:endParaRPr lang="fr-FR" sz="2800" dirty="0">
              <a:solidFill>
                <a:srgbClr val="000000"/>
              </a:solidFill>
              <a:cs typeface="Arial" panose="020B0604020202020204" pitchFamily="34" charset="0"/>
            </a:endParaRPr>
          </a:p>
          <a:p>
            <a:r>
              <a:rPr lang="fr-FR" sz="2800" dirty="0">
                <a:solidFill>
                  <a:srgbClr val="000000"/>
                </a:solidFill>
                <a:effectLst/>
                <a:cs typeface="Arial" panose="020B0604020202020204" pitchFamily="34" charset="0"/>
              </a:rPr>
              <a:t>Une approche équilibrée, combinant les capacités de </a:t>
            </a:r>
            <a:r>
              <a:rPr lang="fr-FR" sz="2800" dirty="0" err="1">
                <a:solidFill>
                  <a:srgbClr val="000000"/>
                </a:solidFill>
                <a:effectLst/>
                <a:cs typeface="Arial" panose="020B0604020202020204" pitchFamily="34" charset="0"/>
              </a:rPr>
              <a:t>ChatGPT</a:t>
            </a:r>
            <a:r>
              <a:rPr lang="fr-FR" sz="2800" dirty="0">
                <a:solidFill>
                  <a:srgbClr val="000000"/>
                </a:solidFill>
                <a:effectLst/>
                <a:cs typeface="Arial" panose="020B0604020202020204" pitchFamily="34" charset="0"/>
              </a:rPr>
              <a:t> avec l'expertise humaine, peut aider à tirer le meilleur parti de cette nouvelle technologie tout en préservant les valeurs et les besoins des employés et de l’entreprise. </a:t>
            </a:r>
          </a:p>
          <a:p>
            <a:endParaRPr kumimoji="0" lang="fr-FR" altLang="fr-FR" sz="2800" b="0" i="0" u="none" strike="noStrike" cap="none" normalizeH="0" baseline="0" dirty="0">
              <a:ln>
                <a:noFill/>
              </a:ln>
              <a:solidFill>
                <a:srgbClr val="000000"/>
              </a:solidFill>
              <a:latin typeface="Arial" panose="020B0604020202020204" pitchFamily="34" charset="0"/>
              <a:cs typeface="Arial" panose="020B0604020202020204" pitchFamily="34" charset="0"/>
            </a:endParaRPr>
          </a:p>
          <a:p>
            <a:endParaRPr lang="fr-FR" sz="1800" dirty="0">
              <a:solidFill>
                <a:srgbClr val="000000"/>
              </a:solidFill>
              <a:cs typeface="Arial" panose="020B0604020202020204" pitchFamily="34" charset="0"/>
            </a:endParaRPr>
          </a:p>
          <a:p>
            <a:r>
              <a:rPr lang="fr-FR" sz="2800" dirty="0">
                <a:solidFill>
                  <a:srgbClr val="000000"/>
                </a:solidFill>
                <a:cs typeface="Arial" panose="020B0604020202020204" pitchFamily="34" charset="0"/>
              </a:rPr>
              <a:t>Conserver une expertise humaine pour valider le travail fourni par </a:t>
            </a:r>
            <a:r>
              <a:rPr lang="fr-FR" sz="2800" dirty="0" err="1">
                <a:solidFill>
                  <a:srgbClr val="000000"/>
                </a:solidFill>
                <a:cs typeface="Arial" panose="020B0604020202020204" pitchFamily="34" charset="0"/>
              </a:rPr>
              <a:t>ChatGPT</a:t>
            </a:r>
            <a:r>
              <a:rPr lang="fr-FR" sz="2800" dirty="0">
                <a:solidFill>
                  <a:srgbClr val="000000"/>
                </a:solidFill>
                <a:cs typeface="Arial" panose="020B0604020202020204" pitchFamily="34" charset="0"/>
              </a:rPr>
              <a:t> et éviter d’insérer des données sensibles dans la conversation notamment pour des questions de RGPD (+ des dispositions réglementaires à venir dans le cadre du futur règlement européen sur l’Intelligence Artificielle)</a:t>
            </a:r>
          </a:p>
          <a:p>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4" name="Graphique 3" descr="Avertissement contour">
            <a:extLst>
              <a:ext uri="{FF2B5EF4-FFF2-40B4-BE49-F238E27FC236}">
                <a16:creationId xmlns:a16="http://schemas.microsoft.com/office/drawing/2014/main" id="{B2A6FE07-F5CE-86C2-5EC8-6F9CB62981C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880" y="8142552"/>
            <a:ext cx="1614356" cy="1614356"/>
          </a:xfrm>
          <a:prstGeom prst="rect">
            <a:avLst/>
          </a:prstGeom>
        </p:spPr>
      </p:pic>
    </p:spTree>
    <p:extLst>
      <p:ext uri="{BB962C8B-B14F-4D97-AF65-F5344CB8AC3E}">
        <p14:creationId xmlns:p14="http://schemas.microsoft.com/office/powerpoint/2010/main" val="1893757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2494201" y="647770"/>
            <a:ext cx="18115326" cy="1082988"/>
          </a:xfrm>
          <a:prstGeom prst="rect">
            <a:avLst/>
          </a:prstGeom>
        </p:spPr>
        <p:txBody>
          <a:bodyPr vert="horz" wrap="square" lIns="0" tIns="249554" rIns="0" bIns="0" rtlCol="0">
            <a:spAutoFit/>
          </a:bodyPr>
          <a:lstStyle/>
          <a:p>
            <a:pPr marL="12700">
              <a:lnSpc>
                <a:spcPct val="100000"/>
              </a:lnSpc>
              <a:spcBef>
                <a:spcPts val="1964"/>
              </a:spcBef>
            </a:pPr>
            <a:r>
              <a:rPr lang="fr-FR" sz="5400" b="1" spc="80" dirty="0">
                <a:solidFill>
                  <a:srgbClr val="A3002E"/>
                </a:solidFill>
                <a:latin typeface="Poppins-ExtraBold"/>
                <a:cs typeface="Poppins"/>
              </a:rPr>
              <a:t>Conclusion</a:t>
            </a:r>
          </a:p>
        </p:txBody>
      </p:sp>
      <p:pic>
        <p:nvPicPr>
          <p:cNvPr id="11" name="object 11"/>
          <p:cNvPicPr/>
          <p:nvPr/>
        </p:nvPicPr>
        <p:blipFill>
          <a:blip r:embed="rId3" cstate="print"/>
          <a:stretch>
            <a:fillRect/>
          </a:stretch>
        </p:blipFill>
        <p:spPr>
          <a:xfrm>
            <a:off x="18901180" y="10507662"/>
            <a:ext cx="83076" cy="83076"/>
          </a:xfrm>
          <a:prstGeom prst="rect">
            <a:avLst/>
          </a:prstGeom>
        </p:spPr>
      </p:pic>
      <p:sp>
        <p:nvSpPr>
          <p:cNvPr id="12" name="object 12"/>
          <p:cNvSpPr/>
          <p:nvPr/>
        </p:nvSpPr>
        <p:spPr>
          <a:xfrm>
            <a:off x="1462011" y="1018304"/>
            <a:ext cx="467359" cy="290195"/>
          </a:xfrm>
          <a:custGeom>
            <a:avLst/>
            <a:gdLst/>
            <a:ahLst/>
            <a:cxnLst/>
            <a:rect l="l" t="t" r="r" b="b"/>
            <a:pathLst>
              <a:path w="467360" h="290194">
                <a:moveTo>
                  <a:pt x="266179" y="86309"/>
                </a:moveTo>
                <a:lnTo>
                  <a:pt x="246532" y="50431"/>
                </a:lnTo>
                <a:lnTo>
                  <a:pt x="218109" y="23253"/>
                </a:lnTo>
                <a:lnTo>
                  <a:pt x="181114" y="6019"/>
                </a:lnTo>
                <a:lnTo>
                  <a:pt x="135724" y="0"/>
                </a:lnTo>
                <a:lnTo>
                  <a:pt x="91732" y="6921"/>
                </a:lnTo>
                <a:lnTo>
                  <a:pt x="54343" y="26581"/>
                </a:lnTo>
                <a:lnTo>
                  <a:pt x="25361" y="57327"/>
                </a:lnTo>
                <a:lnTo>
                  <a:pt x="6642" y="97497"/>
                </a:lnTo>
                <a:lnTo>
                  <a:pt x="0" y="145453"/>
                </a:lnTo>
                <a:lnTo>
                  <a:pt x="6642" y="193014"/>
                </a:lnTo>
                <a:lnTo>
                  <a:pt x="25361" y="232956"/>
                </a:lnTo>
                <a:lnTo>
                  <a:pt x="54343" y="263575"/>
                </a:lnTo>
                <a:lnTo>
                  <a:pt x="91732" y="283184"/>
                </a:lnTo>
                <a:lnTo>
                  <a:pt x="135724" y="290106"/>
                </a:lnTo>
                <a:lnTo>
                  <a:pt x="181114" y="284073"/>
                </a:lnTo>
                <a:lnTo>
                  <a:pt x="218109" y="266852"/>
                </a:lnTo>
                <a:lnTo>
                  <a:pt x="246532" y="239674"/>
                </a:lnTo>
                <a:lnTo>
                  <a:pt x="266179" y="203796"/>
                </a:lnTo>
                <a:lnTo>
                  <a:pt x="245110" y="203796"/>
                </a:lnTo>
                <a:lnTo>
                  <a:pt x="229323" y="232181"/>
                </a:lnTo>
                <a:lnTo>
                  <a:pt x="205765" y="254342"/>
                </a:lnTo>
                <a:lnTo>
                  <a:pt x="174523" y="268757"/>
                </a:lnTo>
                <a:lnTo>
                  <a:pt x="135724" y="273888"/>
                </a:lnTo>
                <a:lnTo>
                  <a:pt x="89903" y="264985"/>
                </a:lnTo>
                <a:lnTo>
                  <a:pt x="52705" y="239458"/>
                </a:lnTo>
                <a:lnTo>
                  <a:pt x="27749" y="199021"/>
                </a:lnTo>
                <a:lnTo>
                  <a:pt x="18618" y="145453"/>
                </a:lnTo>
                <a:lnTo>
                  <a:pt x="27749" y="91249"/>
                </a:lnTo>
                <a:lnTo>
                  <a:pt x="52705" y="50596"/>
                </a:lnTo>
                <a:lnTo>
                  <a:pt x="89903" y="25069"/>
                </a:lnTo>
                <a:lnTo>
                  <a:pt x="135724" y="16217"/>
                </a:lnTo>
                <a:lnTo>
                  <a:pt x="174523" y="21348"/>
                </a:lnTo>
                <a:lnTo>
                  <a:pt x="205765" y="35763"/>
                </a:lnTo>
                <a:lnTo>
                  <a:pt x="229323" y="57924"/>
                </a:lnTo>
                <a:lnTo>
                  <a:pt x="245110" y="86309"/>
                </a:lnTo>
                <a:lnTo>
                  <a:pt x="266179" y="86309"/>
                </a:lnTo>
                <a:close/>
              </a:path>
              <a:path w="467360" h="290194">
                <a:moveTo>
                  <a:pt x="467093" y="2997"/>
                </a:moveTo>
                <a:lnTo>
                  <a:pt x="323265" y="2997"/>
                </a:lnTo>
                <a:lnTo>
                  <a:pt x="323265" y="18237"/>
                </a:lnTo>
                <a:lnTo>
                  <a:pt x="323265" y="136347"/>
                </a:lnTo>
                <a:lnTo>
                  <a:pt x="323265" y="152857"/>
                </a:lnTo>
                <a:lnTo>
                  <a:pt x="323265" y="272237"/>
                </a:lnTo>
                <a:lnTo>
                  <a:pt x="323265" y="287477"/>
                </a:lnTo>
                <a:lnTo>
                  <a:pt x="467093" y="287477"/>
                </a:lnTo>
                <a:lnTo>
                  <a:pt x="467093" y="272237"/>
                </a:lnTo>
                <a:lnTo>
                  <a:pt x="341490" y="272237"/>
                </a:lnTo>
                <a:lnTo>
                  <a:pt x="341490" y="152857"/>
                </a:lnTo>
                <a:lnTo>
                  <a:pt x="454939" y="152857"/>
                </a:lnTo>
                <a:lnTo>
                  <a:pt x="454939" y="136347"/>
                </a:lnTo>
                <a:lnTo>
                  <a:pt x="341490" y="136347"/>
                </a:lnTo>
                <a:lnTo>
                  <a:pt x="341490" y="18237"/>
                </a:lnTo>
                <a:lnTo>
                  <a:pt x="467093" y="18237"/>
                </a:lnTo>
                <a:lnTo>
                  <a:pt x="467093" y="2997"/>
                </a:lnTo>
                <a:close/>
              </a:path>
            </a:pathLst>
          </a:custGeom>
          <a:solidFill>
            <a:srgbClr val="00002E"/>
          </a:solidFill>
        </p:spPr>
        <p:txBody>
          <a:bodyPr wrap="square" lIns="0" tIns="0" rIns="0" bIns="0" rtlCol="0"/>
          <a:lstStyle/>
          <a:p>
            <a:endParaRPr/>
          </a:p>
        </p:txBody>
      </p:sp>
      <p:sp>
        <p:nvSpPr>
          <p:cNvPr id="13" name="object 13"/>
          <p:cNvSpPr/>
          <p:nvPr/>
        </p:nvSpPr>
        <p:spPr>
          <a:xfrm>
            <a:off x="2351114" y="647773"/>
            <a:ext cx="0" cy="1028700"/>
          </a:xfrm>
          <a:custGeom>
            <a:avLst/>
            <a:gdLst/>
            <a:ahLst/>
            <a:cxnLst/>
            <a:rect l="l" t="t" r="r" b="b"/>
            <a:pathLst>
              <a:path h="1028700">
                <a:moveTo>
                  <a:pt x="0" y="0"/>
                </a:moveTo>
                <a:lnTo>
                  <a:pt x="0" y="1028293"/>
                </a:lnTo>
              </a:path>
            </a:pathLst>
          </a:custGeom>
          <a:ln w="41213">
            <a:solidFill>
              <a:srgbClr val="A3002E"/>
            </a:solidFill>
          </a:ln>
        </p:spPr>
        <p:txBody>
          <a:bodyPr wrap="square" lIns="0" tIns="0" rIns="0" bIns="0" rtlCol="0"/>
          <a:lstStyle/>
          <a:p>
            <a:endParaRPr/>
          </a:p>
        </p:txBody>
      </p:sp>
      <p:sp>
        <p:nvSpPr>
          <p:cNvPr id="14" name="object 14"/>
          <p:cNvSpPr/>
          <p:nvPr/>
        </p:nvSpPr>
        <p:spPr>
          <a:xfrm>
            <a:off x="528778" y="647770"/>
            <a:ext cx="257810" cy="287655"/>
          </a:xfrm>
          <a:custGeom>
            <a:avLst/>
            <a:gdLst/>
            <a:ahLst/>
            <a:cxnLst/>
            <a:rect l="l" t="t" r="r" b="b"/>
            <a:pathLst>
              <a:path w="257809" h="287655">
                <a:moveTo>
                  <a:pt x="79924" y="0"/>
                </a:moveTo>
                <a:lnTo>
                  <a:pt x="0" y="0"/>
                </a:lnTo>
                <a:lnTo>
                  <a:pt x="0" y="287478"/>
                </a:lnTo>
                <a:lnTo>
                  <a:pt x="79924" y="287478"/>
                </a:lnTo>
                <a:lnTo>
                  <a:pt x="79924" y="220810"/>
                </a:lnTo>
                <a:lnTo>
                  <a:pt x="83754" y="201843"/>
                </a:lnTo>
                <a:lnTo>
                  <a:pt x="94198" y="186352"/>
                </a:lnTo>
                <a:lnTo>
                  <a:pt x="109688" y="175908"/>
                </a:lnTo>
                <a:lnTo>
                  <a:pt x="128655" y="172078"/>
                </a:lnTo>
                <a:lnTo>
                  <a:pt x="257301" y="172078"/>
                </a:lnTo>
                <a:lnTo>
                  <a:pt x="257301" y="108059"/>
                </a:lnTo>
                <a:lnTo>
                  <a:pt x="79924" y="108059"/>
                </a:lnTo>
                <a:lnTo>
                  <a:pt x="79924" y="0"/>
                </a:lnTo>
                <a:close/>
              </a:path>
              <a:path w="257809" h="287655">
                <a:moveTo>
                  <a:pt x="257301" y="172078"/>
                </a:moveTo>
                <a:lnTo>
                  <a:pt x="128655" y="172078"/>
                </a:lnTo>
                <a:lnTo>
                  <a:pt x="147622" y="175908"/>
                </a:lnTo>
                <a:lnTo>
                  <a:pt x="163112" y="186352"/>
                </a:lnTo>
                <a:lnTo>
                  <a:pt x="173557" y="201843"/>
                </a:lnTo>
                <a:lnTo>
                  <a:pt x="177387" y="220810"/>
                </a:lnTo>
                <a:lnTo>
                  <a:pt x="177387" y="287478"/>
                </a:lnTo>
                <a:lnTo>
                  <a:pt x="257301" y="287478"/>
                </a:lnTo>
                <a:lnTo>
                  <a:pt x="257301" y="172078"/>
                </a:lnTo>
                <a:close/>
              </a:path>
              <a:path w="257809" h="287655">
                <a:moveTo>
                  <a:pt x="128650" y="89659"/>
                </a:moveTo>
                <a:lnTo>
                  <a:pt x="102984" y="94259"/>
                </a:lnTo>
                <a:lnTo>
                  <a:pt x="79924" y="108059"/>
                </a:lnTo>
                <a:lnTo>
                  <a:pt x="177376" y="108059"/>
                </a:lnTo>
                <a:lnTo>
                  <a:pt x="154316" y="94259"/>
                </a:lnTo>
                <a:lnTo>
                  <a:pt x="128650" y="89659"/>
                </a:lnTo>
                <a:close/>
              </a:path>
              <a:path w="257809" h="287655">
                <a:moveTo>
                  <a:pt x="257301" y="0"/>
                </a:moveTo>
                <a:lnTo>
                  <a:pt x="177387" y="0"/>
                </a:lnTo>
                <a:lnTo>
                  <a:pt x="177387" y="108059"/>
                </a:lnTo>
                <a:lnTo>
                  <a:pt x="257301" y="108059"/>
                </a:lnTo>
                <a:lnTo>
                  <a:pt x="257301" y="0"/>
                </a:lnTo>
                <a:close/>
              </a:path>
            </a:pathLst>
          </a:custGeom>
          <a:solidFill>
            <a:srgbClr val="00002E"/>
          </a:solidFill>
        </p:spPr>
        <p:txBody>
          <a:bodyPr wrap="square" lIns="0" tIns="0" rIns="0" bIns="0" rtlCol="0"/>
          <a:lstStyle/>
          <a:p>
            <a:endParaRPr/>
          </a:p>
        </p:txBody>
      </p:sp>
      <p:sp>
        <p:nvSpPr>
          <p:cNvPr id="15" name="object 15"/>
          <p:cNvSpPr/>
          <p:nvPr/>
        </p:nvSpPr>
        <p:spPr>
          <a:xfrm>
            <a:off x="1183156" y="647775"/>
            <a:ext cx="238760" cy="287655"/>
          </a:xfrm>
          <a:custGeom>
            <a:avLst/>
            <a:gdLst/>
            <a:ahLst/>
            <a:cxnLst/>
            <a:rect l="l" t="t" r="r" b="b"/>
            <a:pathLst>
              <a:path w="238759" h="287655">
                <a:moveTo>
                  <a:pt x="137838" y="0"/>
                </a:moveTo>
                <a:lnTo>
                  <a:pt x="0" y="0"/>
                </a:lnTo>
                <a:lnTo>
                  <a:pt x="0" y="287478"/>
                </a:lnTo>
                <a:lnTo>
                  <a:pt x="142320" y="287478"/>
                </a:lnTo>
                <a:lnTo>
                  <a:pt x="183331" y="282068"/>
                </a:lnTo>
                <a:lnTo>
                  <a:pt x="213527" y="266528"/>
                </a:lnTo>
                <a:lnTo>
                  <a:pt x="232179" y="241890"/>
                </a:lnTo>
                <a:lnTo>
                  <a:pt x="235853" y="223050"/>
                </a:lnTo>
                <a:lnTo>
                  <a:pt x="79924" y="223050"/>
                </a:lnTo>
                <a:lnTo>
                  <a:pt x="79924" y="170853"/>
                </a:lnTo>
                <a:lnTo>
                  <a:pt x="226884" y="170853"/>
                </a:lnTo>
                <a:lnTo>
                  <a:pt x="223874" y="165195"/>
                </a:lnTo>
                <a:lnTo>
                  <a:pt x="206554" y="149377"/>
                </a:lnTo>
                <a:lnTo>
                  <a:pt x="183502" y="139870"/>
                </a:lnTo>
                <a:lnTo>
                  <a:pt x="202953" y="131276"/>
                </a:lnTo>
                <a:lnTo>
                  <a:pt x="218314" y="117335"/>
                </a:lnTo>
                <a:lnTo>
                  <a:pt x="219993" y="114174"/>
                </a:lnTo>
                <a:lnTo>
                  <a:pt x="79924" y="114174"/>
                </a:lnTo>
                <a:lnTo>
                  <a:pt x="79924" y="63610"/>
                </a:lnTo>
                <a:lnTo>
                  <a:pt x="229765" y="63610"/>
                </a:lnTo>
                <a:lnTo>
                  <a:pt x="225506" y="42835"/>
                </a:lnTo>
                <a:lnTo>
                  <a:pt x="206794" y="19419"/>
                </a:lnTo>
                <a:lnTo>
                  <a:pt x="177151" y="4950"/>
                </a:lnTo>
                <a:lnTo>
                  <a:pt x="137838" y="0"/>
                </a:lnTo>
                <a:close/>
              </a:path>
              <a:path w="238759" h="287655">
                <a:moveTo>
                  <a:pt x="226884" y="170853"/>
                </a:moveTo>
                <a:lnTo>
                  <a:pt x="126017" y="170853"/>
                </a:lnTo>
                <a:lnTo>
                  <a:pt x="139044" y="172591"/>
                </a:lnTo>
                <a:lnTo>
                  <a:pt x="148634" y="177731"/>
                </a:lnTo>
                <a:lnTo>
                  <a:pt x="154556" y="186159"/>
                </a:lnTo>
                <a:lnTo>
                  <a:pt x="156581" y="197763"/>
                </a:lnTo>
                <a:lnTo>
                  <a:pt x="154676" y="208937"/>
                </a:lnTo>
                <a:lnTo>
                  <a:pt x="148986" y="216827"/>
                </a:lnTo>
                <a:lnTo>
                  <a:pt x="139552" y="221507"/>
                </a:lnTo>
                <a:lnTo>
                  <a:pt x="126414" y="223050"/>
                </a:lnTo>
                <a:lnTo>
                  <a:pt x="235853" y="223050"/>
                </a:lnTo>
                <a:lnTo>
                  <a:pt x="238558" y="209187"/>
                </a:lnTo>
                <a:lnTo>
                  <a:pt x="234772" y="185680"/>
                </a:lnTo>
                <a:lnTo>
                  <a:pt x="226884" y="170853"/>
                </a:lnTo>
                <a:close/>
              </a:path>
              <a:path w="238759" h="287655">
                <a:moveTo>
                  <a:pt x="229765" y="63610"/>
                </a:moveTo>
                <a:lnTo>
                  <a:pt x="120289" y="63610"/>
                </a:lnTo>
                <a:lnTo>
                  <a:pt x="133266" y="65216"/>
                </a:lnTo>
                <a:lnTo>
                  <a:pt x="142726" y="70033"/>
                </a:lnTo>
                <a:lnTo>
                  <a:pt x="148513" y="78059"/>
                </a:lnTo>
                <a:lnTo>
                  <a:pt x="150477" y="89295"/>
                </a:lnTo>
                <a:lnTo>
                  <a:pt x="148513" y="100237"/>
                </a:lnTo>
                <a:lnTo>
                  <a:pt x="142726" y="108005"/>
                </a:lnTo>
                <a:lnTo>
                  <a:pt x="133266" y="112638"/>
                </a:lnTo>
                <a:lnTo>
                  <a:pt x="120289" y="114174"/>
                </a:lnTo>
                <a:lnTo>
                  <a:pt x="219993" y="114174"/>
                </a:lnTo>
                <a:lnTo>
                  <a:pt x="228399" y="98350"/>
                </a:lnTo>
                <a:lnTo>
                  <a:pt x="232024" y="74626"/>
                </a:lnTo>
                <a:lnTo>
                  <a:pt x="229765" y="63610"/>
                </a:lnTo>
                <a:close/>
              </a:path>
            </a:pathLst>
          </a:custGeom>
          <a:solidFill>
            <a:srgbClr val="00002E"/>
          </a:solidFill>
        </p:spPr>
        <p:txBody>
          <a:bodyPr wrap="square" lIns="0" tIns="0" rIns="0" bIns="0" rtlCol="0"/>
          <a:lstStyle/>
          <a:p>
            <a:endParaRPr/>
          </a:p>
        </p:txBody>
      </p:sp>
      <p:sp>
        <p:nvSpPr>
          <p:cNvPr id="16" name="object 16"/>
          <p:cNvSpPr/>
          <p:nvPr/>
        </p:nvSpPr>
        <p:spPr>
          <a:xfrm>
            <a:off x="860861" y="647775"/>
            <a:ext cx="247650" cy="290830"/>
          </a:xfrm>
          <a:custGeom>
            <a:avLst/>
            <a:gdLst/>
            <a:ahLst/>
            <a:cxnLst/>
            <a:rect l="l" t="t" r="r" b="b"/>
            <a:pathLst>
              <a:path w="247650" h="290830">
                <a:moveTo>
                  <a:pt x="247510" y="0"/>
                </a:moveTo>
                <a:lnTo>
                  <a:pt x="167596" y="0"/>
                </a:lnTo>
                <a:lnTo>
                  <a:pt x="167596" y="166780"/>
                </a:lnTo>
                <a:lnTo>
                  <a:pt x="164895" y="186920"/>
                </a:lnTo>
                <a:lnTo>
                  <a:pt x="156687" y="202204"/>
                </a:lnTo>
                <a:lnTo>
                  <a:pt x="142819" y="211906"/>
                </a:lnTo>
                <a:lnTo>
                  <a:pt x="123137" y="215302"/>
                </a:lnTo>
                <a:lnTo>
                  <a:pt x="103595" y="211906"/>
                </a:lnTo>
                <a:lnTo>
                  <a:pt x="90014" y="202204"/>
                </a:lnTo>
                <a:lnTo>
                  <a:pt x="82089" y="186920"/>
                </a:lnTo>
                <a:lnTo>
                  <a:pt x="79515" y="166780"/>
                </a:lnTo>
                <a:lnTo>
                  <a:pt x="79515" y="0"/>
                </a:lnTo>
                <a:lnTo>
                  <a:pt x="0" y="0"/>
                </a:lnTo>
                <a:lnTo>
                  <a:pt x="0" y="166780"/>
                </a:lnTo>
                <a:lnTo>
                  <a:pt x="9238" y="220663"/>
                </a:lnTo>
                <a:lnTo>
                  <a:pt x="34763" y="259290"/>
                </a:lnTo>
                <a:lnTo>
                  <a:pt x="73284" y="282548"/>
                </a:lnTo>
                <a:lnTo>
                  <a:pt x="121514" y="290326"/>
                </a:lnTo>
                <a:lnTo>
                  <a:pt x="170272" y="282548"/>
                </a:lnTo>
                <a:lnTo>
                  <a:pt x="210353" y="259290"/>
                </a:lnTo>
                <a:lnTo>
                  <a:pt x="237514" y="220663"/>
                </a:lnTo>
                <a:lnTo>
                  <a:pt x="247510" y="166780"/>
                </a:lnTo>
                <a:lnTo>
                  <a:pt x="247510" y="0"/>
                </a:lnTo>
                <a:close/>
              </a:path>
            </a:pathLst>
          </a:custGeom>
          <a:solidFill>
            <a:srgbClr val="00002E"/>
          </a:solidFill>
        </p:spPr>
        <p:txBody>
          <a:bodyPr wrap="square" lIns="0" tIns="0" rIns="0" bIns="0" rtlCol="0"/>
          <a:lstStyle/>
          <a:p>
            <a:endParaRPr/>
          </a:p>
        </p:txBody>
      </p:sp>
      <p:sp>
        <p:nvSpPr>
          <p:cNvPr id="18" name="object 18"/>
          <p:cNvSpPr/>
          <p:nvPr/>
        </p:nvSpPr>
        <p:spPr>
          <a:xfrm>
            <a:off x="572370" y="1388596"/>
            <a:ext cx="90805" cy="287655"/>
          </a:xfrm>
          <a:custGeom>
            <a:avLst/>
            <a:gdLst/>
            <a:ahLst/>
            <a:cxnLst/>
            <a:rect l="l" t="t" r="r" b="b"/>
            <a:pathLst>
              <a:path w="90804" h="287655">
                <a:moveTo>
                  <a:pt x="90635" y="0"/>
                </a:moveTo>
                <a:lnTo>
                  <a:pt x="0" y="0"/>
                </a:lnTo>
                <a:lnTo>
                  <a:pt x="0" y="287478"/>
                </a:lnTo>
                <a:lnTo>
                  <a:pt x="90635" y="287478"/>
                </a:lnTo>
                <a:lnTo>
                  <a:pt x="90635" y="0"/>
                </a:lnTo>
                <a:close/>
              </a:path>
            </a:pathLst>
          </a:custGeom>
          <a:solidFill>
            <a:srgbClr val="00002E"/>
          </a:solidFill>
        </p:spPr>
        <p:txBody>
          <a:bodyPr wrap="square" lIns="0" tIns="0" rIns="0" bIns="0" rtlCol="0"/>
          <a:lstStyle/>
          <a:p>
            <a:endParaRPr/>
          </a:p>
        </p:txBody>
      </p:sp>
      <p:pic>
        <p:nvPicPr>
          <p:cNvPr id="19" name="object 19"/>
          <p:cNvPicPr/>
          <p:nvPr/>
        </p:nvPicPr>
        <p:blipFill>
          <a:blip r:embed="rId4" cstate="print"/>
          <a:stretch>
            <a:fillRect/>
          </a:stretch>
        </p:blipFill>
        <p:spPr>
          <a:xfrm>
            <a:off x="523545" y="1578426"/>
            <a:ext cx="97641" cy="97651"/>
          </a:xfrm>
          <a:prstGeom prst="rect">
            <a:avLst/>
          </a:prstGeom>
        </p:spPr>
      </p:pic>
      <p:sp>
        <p:nvSpPr>
          <p:cNvPr id="20" name="object 20"/>
          <p:cNvSpPr/>
          <p:nvPr/>
        </p:nvSpPr>
        <p:spPr>
          <a:xfrm>
            <a:off x="658937" y="1388592"/>
            <a:ext cx="301625" cy="287655"/>
          </a:xfrm>
          <a:custGeom>
            <a:avLst/>
            <a:gdLst/>
            <a:ahLst/>
            <a:cxnLst/>
            <a:rect l="l" t="t" r="r" b="b"/>
            <a:pathLst>
              <a:path w="301625" h="287655">
                <a:moveTo>
                  <a:pt x="196957" y="0"/>
                </a:moveTo>
                <a:lnTo>
                  <a:pt x="104782" y="0"/>
                </a:lnTo>
                <a:lnTo>
                  <a:pt x="0" y="287478"/>
                </a:lnTo>
                <a:lnTo>
                  <a:pt x="83986" y="287478"/>
                </a:lnTo>
                <a:lnTo>
                  <a:pt x="99494" y="240589"/>
                </a:lnTo>
                <a:lnTo>
                  <a:pt x="284316" y="240589"/>
                </a:lnTo>
                <a:lnTo>
                  <a:pt x="262104" y="179418"/>
                </a:lnTo>
                <a:lnTo>
                  <a:pt x="119881" y="179418"/>
                </a:lnTo>
                <a:lnTo>
                  <a:pt x="150456" y="86447"/>
                </a:lnTo>
                <a:lnTo>
                  <a:pt x="228346" y="86447"/>
                </a:lnTo>
                <a:lnTo>
                  <a:pt x="196957" y="0"/>
                </a:lnTo>
                <a:close/>
              </a:path>
              <a:path w="301625" h="287655">
                <a:moveTo>
                  <a:pt x="284316" y="240589"/>
                </a:moveTo>
                <a:lnTo>
                  <a:pt x="201438" y="240589"/>
                </a:lnTo>
                <a:lnTo>
                  <a:pt x="216925" y="287478"/>
                </a:lnTo>
                <a:lnTo>
                  <a:pt x="301341" y="287478"/>
                </a:lnTo>
                <a:lnTo>
                  <a:pt x="284316" y="240589"/>
                </a:lnTo>
                <a:close/>
              </a:path>
              <a:path w="301625" h="287655">
                <a:moveTo>
                  <a:pt x="228346" y="86447"/>
                </a:moveTo>
                <a:lnTo>
                  <a:pt x="150456" y="86447"/>
                </a:lnTo>
                <a:lnTo>
                  <a:pt x="181449" y="179418"/>
                </a:lnTo>
                <a:lnTo>
                  <a:pt x="262104" y="179418"/>
                </a:lnTo>
                <a:lnTo>
                  <a:pt x="228346" y="86447"/>
                </a:lnTo>
                <a:close/>
              </a:path>
            </a:pathLst>
          </a:custGeom>
          <a:solidFill>
            <a:srgbClr val="00002E"/>
          </a:solidFill>
        </p:spPr>
        <p:txBody>
          <a:bodyPr wrap="square" lIns="0" tIns="0" rIns="0" bIns="0" rtlCol="0"/>
          <a:lstStyle/>
          <a:p>
            <a:endParaRPr/>
          </a:p>
        </p:txBody>
      </p:sp>
      <p:sp>
        <p:nvSpPr>
          <p:cNvPr id="21" name="object 21"/>
          <p:cNvSpPr/>
          <p:nvPr/>
        </p:nvSpPr>
        <p:spPr>
          <a:xfrm>
            <a:off x="527037" y="1021149"/>
            <a:ext cx="146685" cy="284480"/>
          </a:xfrm>
          <a:custGeom>
            <a:avLst/>
            <a:gdLst/>
            <a:ahLst/>
            <a:cxnLst/>
            <a:rect l="l" t="t" r="r" b="b"/>
            <a:pathLst>
              <a:path w="146684" h="284480">
                <a:moveTo>
                  <a:pt x="146672" y="0"/>
                </a:moveTo>
                <a:lnTo>
                  <a:pt x="0" y="0"/>
                </a:lnTo>
                <a:lnTo>
                  <a:pt x="0" y="15240"/>
                </a:lnTo>
                <a:lnTo>
                  <a:pt x="0" y="134620"/>
                </a:lnTo>
                <a:lnTo>
                  <a:pt x="0" y="149860"/>
                </a:lnTo>
                <a:lnTo>
                  <a:pt x="0" y="284480"/>
                </a:lnTo>
                <a:lnTo>
                  <a:pt x="18237" y="284480"/>
                </a:lnTo>
                <a:lnTo>
                  <a:pt x="18237" y="149860"/>
                </a:lnTo>
                <a:lnTo>
                  <a:pt x="130467" y="149860"/>
                </a:lnTo>
                <a:lnTo>
                  <a:pt x="130467" y="134620"/>
                </a:lnTo>
                <a:lnTo>
                  <a:pt x="18237" y="134620"/>
                </a:lnTo>
                <a:lnTo>
                  <a:pt x="18237" y="15240"/>
                </a:lnTo>
                <a:lnTo>
                  <a:pt x="146672" y="15240"/>
                </a:lnTo>
                <a:lnTo>
                  <a:pt x="146672" y="0"/>
                </a:lnTo>
                <a:close/>
              </a:path>
            </a:pathLst>
          </a:custGeom>
          <a:solidFill>
            <a:srgbClr val="00002E"/>
          </a:solidFill>
        </p:spPr>
        <p:txBody>
          <a:bodyPr wrap="square" lIns="0" tIns="0" rIns="0" bIns="0" rtlCol="0"/>
          <a:lstStyle/>
          <a:p>
            <a:endParaRPr/>
          </a:p>
        </p:txBody>
      </p:sp>
      <p:sp>
        <p:nvSpPr>
          <p:cNvPr id="22" name="object 22"/>
          <p:cNvSpPr/>
          <p:nvPr/>
        </p:nvSpPr>
        <p:spPr>
          <a:xfrm>
            <a:off x="721880" y="1021149"/>
            <a:ext cx="435609" cy="284480"/>
          </a:xfrm>
          <a:custGeom>
            <a:avLst/>
            <a:gdLst/>
            <a:ahLst/>
            <a:cxnLst/>
            <a:rect l="l" t="t" r="r" b="b"/>
            <a:pathLst>
              <a:path w="435609" h="284480">
                <a:moveTo>
                  <a:pt x="175437" y="284416"/>
                </a:moveTo>
                <a:lnTo>
                  <a:pt x="101866" y="163271"/>
                </a:lnTo>
                <a:lnTo>
                  <a:pt x="100888" y="161658"/>
                </a:lnTo>
                <a:lnTo>
                  <a:pt x="132499" y="152196"/>
                </a:lnTo>
                <a:lnTo>
                  <a:pt x="138125" y="147878"/>
                </a:lnTo>
                <a:lnTo>
                  <a:pt x="155028" y="134912"/>
                </a:lnTo>
                <a:lnTo>
                  <a:pt x="168516" y="110947"/>
                </a:lnTo>
                <a:lnTo>
                  <a:pt x="172999" y="81432"/>
                </a:lnTo>
                <a:lnTo>
                  <a:pt x="167424" y="48882"/>
                </a:lnTo>
                <a:lnTo>
                  <a:pt x="153962" y="28714"/>
                </a:lnTo>
                <a:lnTo>
                  <a:pt x="153962" y="81432"/>
                </a:lnTo>
                <a:lnTo>
                  <a:pt x="149606" y="107873"/>
                </a:lnTo>
                <a:lnTo>
                  <a:pt x="136080" y="128930"/>
                </a:lnTo>
                <a:lnTo>
                  <a:pt x="112763" y="142849"/>
                </a:lnTo>
                <a:lnTo>
                  <a:pt x="79006" y="147878"/>
                </a:lnTo>
                <a:lnTo>
                  <a:pt x="18237" y="147878"/>
                </a:lnTo>
                <a:lnTo>
                  <a:pt x="18237" y="16205"/>
                </a:lnTo>
                <a:lnTo>
                  <a:pt x="78193" y="16205"/>
                </a:lnTo>
                <a:lnTo>
                  <a:pt x="113118" y="20751"/>
                </a:lnTo>
                <a:lnTo>
                  <a:pt x="136601" y="33782"/>
                </a:lnTo>
                <a:lnTo>
                  <a:pt x="149821" y="54317"/>
                </a:lnTo>
                <a:lnTo>
                  <a:pt x="153962" y="81432"/>
                </a:lnTo>
                <a:lnTo>
                  <a:pt x="153962" y="28714"/>
                </a:lnTo>
                <a:lnTo>
                  <a:pt x="150215" y="23088"/>
                </a:lnTo>
                <a:lnTo>
                  <a:pt x="138252" y="16205"/>
                </a:lnTo>
                <a:lnTo>
                  <a:pt x="120700" y="6108"/>
                </a:lnTo>
                <a:lnTo>
                  <a:pt x="78193" y="0"/>
                </a:lnTo>
                <a:lnTo>
                  <a:pt x="0" y="0"/>
                </a:lnTo>
                <a:lnTo>
                  <a:pt x="0" y="284416"/>
                </a:lnTo>
                <a:lnTo>
                  <a:pt x="18237" y="284416"/>
                </a:lnTo>
                <a:lnTo>
                  <a:pt x="18237" y="163271"/>
                </a:lnTo>
                <a:lnTo>
                  <a:pt x="80632" y="163271"/>
                </a:lnTo>
                <a:lnTo>
                  <a:pt x="153555" y="284416"/>
                </a:lnTo>
                <a:lnTo>
                  <a:pt x="175437" y="284416"/>
                </a:lnTo>
                <a:close/>
              </a:path>
              <a:path w="435609" h="284480">
                <a:moveTo>
                  <a:pt x="435508" y="284416"/>
                </a:moveTo>
                <a:lnTo>
                  <a:pt x="408190" y="211480"/>
                </a:lnTo>
                <a:lnTo>
                  <a:pt x="402424" y="196088"/>
                </a:lnTo>
                <a:lnTo>
                  <a:pt x="382841" y="143814"/>
                </a:lnTo>
                <a:lnTo>
                  <a:pt x="382841" y="196088"/>
                </a:lnTo>
                <a:lnTo>
                  <a:pt x="259283" y="196088"/>
                </a:lnTo>
                <a:lnTo>
                  <a:pt x="321259" y="30378"/>
                </a:lnTo>
                <a:lnTo>
                  <a:pt x="382841" y="196088"/>
                </a:lnTo>
                <a:lnTo>
                  <a:pt x="382841" y="143814"/>
                </a:lnTo>
                <a:lnTo>
                  <a:pt x="340347" y="30378"/>
                </a:lnTo>
                <a:lnTo>
                  <a:pt x="331393" y="6489"/>
                </a:lnTo>
                <a:lnTo>
                  <a:pt x="311137" y="6489"/>
                </a:lnTo>
                <a:lnTo>
                  <a:pt x="206603" y="284416"/>
                </a:lnTo>
                <a:lnTo>
                  <a:pt x="226466" y="284416"/>
                </a:lnTo>
                <a:lnTo>
                  <a:pt x="253606" y="211480"/>
                </a:lnTo>
                <a:lnTo>
                  <a:pt x="388518" y="211480"/>
                </a:lnTo>
                <a:lnTo>
                  <a:pt x="415658" y="284416"/>
                </a:lnTo>
                <a:lnTo>
                  <a:pt x="435508" y="284416"/>
                </a:lnTo>
                <a:close/>
              </a:path>
            </a:pathLst>
          </a:custGeom>
          <a:solidFill>
            <a:srgbClr val="00002E"/>
          </a:solidFill>
        </p:spPr>
        <p:txBody>
          <a:bodyPr wrap="square" lIns="0" tIns="0" rIns="0" bIns="0" rtlCol="0"/>
          <a:lstStyle/>
          <a:p>
            <a:endParaRPr/>
          </a:p>
        </p:txBody>
      </p:sp>
      <p:sp>
        <p:nvSpPr>
          <p:cNvPr id="23" name="object 23"/>
          <p:cNvSpPr/>
          <p:nvPr/>
        </p:nvSpPr>
        <p:spPr>
          <a:xfrm>
            <a:off x="1203150" y="1021544"/>
            <a:ext cx="203835" cy="284480"/>
          </a:xfrm>
          <a:custGeom>
            <a:avLst/>
            <a:gdLst/>
            <a:ahLst/>
            <a:cxnLst/>
            <a:rect l="l" t="t" r="r" b="b"/>
            <a:pathLst>
              <a:path w="203834" h="284480">
                <a:moveTo>
                  <a:pt x="203386" y="0"/>
                </a:moveTo>
                <a:lnTo>
                  <a:pt x="185156" y="0"/>
                </a:lnTo>
                <a:lnTo>
                  <a:pt x="185156" y="253625"/>
                </a:lnTo>
                <a:lnTo>
                  <a:pt x="18229" y="0"/>
                </a:lnTo>
                <a:lnTo>
                  <a:pt x="0" y="0"/>
                </a:lnTo>
                <a:lnTo>
                  <a:pt x="0" y="284012"/>
                </a:lnTo>
                <a:lnTo>
                  <a:pt x="18229" y="284012"/>
                </a:lnTo>
                <a:lnTo>
                  <a:pt x="18229" y="29580"/>
                </a:lnTo>
                <a:lnTo>
                  <a:pt x="185156" y="284012"/>
                </a:lnTo>
                <a:lnTo>
                  <a:pt x="203386" y="284012"/>
                </a:lnTo>
                <a:lnTo>
                  <a:pt x="203386" y="0"/>
                </a:lnTo>
                <a:close/>
              </a:path>
            </a:pathLst>
          </a:custGeom>
          <a:solidFill>
            <a:srgbClr val="00002E"/>
          </a:solidFill>
        </p:spPr>
        <p:txBody>
          <a:bodyPr wrap="square" lIns="0" tIns="0" rIns="0" bIns="0" rtlCol="0"/>
          <a:lstStyle/>
          <a:p>
            <a:endParaRPr/>
          </a:p>
        </p:txBody>
      </p:sp>
      <p:sp>
        <p:nvSpPr>
          <p:cNvPr id="25" name="object 25"/>
          <p:cNvSpPr txBox="1">
            <a:spLocks noGrp="1"/>
          </p:cNvSpPr>
          <p:nvPr>
            <p:ph type="sldNum" sz="quarter" idx="7"/>
          </p:nvPr>
        </p:nvSpPr>
        <p:spPr>
          <a:xfrm>
            <a:off x="19042541" y="10293239"/>
            <a:ext cx="464819" cy="435376"/>
          </a:xfrm>
          <a:prstGeom prst="rect">
            <a:avLst/>
          </a:prstGeom>
        </p:spPr>
        <p:txBody>
          <a:bodyPr vert="horz" wrap="square" lIns="0" tIns="50165" rIns="0" bIns="0" rtlCol="0">
            <a:spAutoFit/>
          </a:bodyPr>
          <a:lstStyle/>
          <a:p>
            <a:pPr marL="38100">
              <a:lnSpc>
                <a:spcPct val="100000"/>
              </a:lnSpc>
              <a:spcBef>
                <a:spcPts val="395"/>
              </a:spcBef>
            </a:pPr>
            <a:fld id="{81D60167-4931-47E6-BA6A-407CBD079E47}" type="slidenum">
              <a:rPr spc="-5" dirty="0">
                <a:solidFill>
                  <a:schemeClr val="bg1"/>
                </a:solidFill>
              </a:rPr>
              <a:t>24</a:t>
            </a:fld>
            <a:endParaRPr spc="-5" dirty="0">
              <a:solidFill>
                <a:schemeClr val="bg1"/>
              </a:solidFill>
            </a:endParaRPr>
          </a:p>
        </p:txBody>
      </p:sp>
      <p:sp>
        <p:nvSpPr>
          <p:cNvPr id="2" name="object 24">
            <a:extLst>
              <a:ext uri="{FF2B5EF4-FFF2-40B4-BE49-F238E27FC236}">
                <a16:creationId xmlns:a16="http://schemas.microsoft.com/office/drawing/2014/main" id="{2816E46D-9882-31FC-01AC-D574F3FC7988}"/>
              </a:ext>
            </a:extLst>
          </p:cNvPr>
          <p:cNvSpPr txBox="1">
            <a:spLocks/>
          </p:cNvSpPr>
          <p:nvPr/>
        </p:nvSpPr>
        <p:spPr>
          <a:xfrm>
            <a:off x="19042541" y="10337166"/>
            <a:ext cx="464819" cy="575309"/>
          </a:xfrm>
          <a:prstGeom prst="rect">
            <a:avLst/>
          </a:prstGeom>
        </p:spPr>
        <p:txBody>
          <a:bodyPr vert="horz" wrap="square" lIns="0" tIns="50165" rIns="0" bIns="0" rtlCol="0">
            <a:spAutoFit/>
          </a:bodyPr>
          <a:lstStyle>
            <a:defPPr>
              <a:defRPr lang="fr-FR"/>
            </a:defPPr>
            <a:lvl1pPr marL="0" algn="l" defTabSz="914400" rtl="0" eaLnBrk="1" latinLnBrk="0" hangingPunct="1">
              <a:defRPr sz="2500" b="1" i="0" kern="1200">
                <a:solidFill>
                  <a:srgbClr val="00002E"/>
                </a:solidFill>
                <a:latin typeface="Poppins-ExtraBold"/>
                <a:ea typeface="+mn-ea"/>
                <a:cs typeface="Poppins-Extra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395"/>
              </a:spcBef>
            </a:pPr>
            <a:fld id="{81D60167-4931-47E6-BA6A-407CBD079E47}" type="slidenum">
              <a:rPr lang="fr-FR" spc="-5" smtClean="0"/>
              <a:pPr marL="38100">
                <a:spcBef>
                  <a:spcPts val="395"/>
                </a:spcBef>
              </a:pPr>
              <a:t>24</a:t>
            </a:fld>
            <a:endParaRPr lang="fr-FR" spc="-5" dirty="0"/>
          </a:p>
        </p:txBody>
      </p:sp>
      <p:sp>
        <p:nvSpPr>
          <p:cNvPr id="3" name="Espace réservé du pied de page 2">
            <a:extLst>
              <a:ext uri="{FF2B5EF4-FFF2-40B4-BE49-F238E27FC236}">
                <a16:creationId xmlns:a16="http://schemas.microsoft.com/office/drawing/2014/main" id="{4C2F2B60-638B-F685-B5E9-2BC6848EF84C}"/>
              </a:ext>
            </a:extLst>
          </p:cNvPr>
          <p:cNvSpPr>
            <a:spLocks noGrp="1"/>
          </p:cNvSpPr>
          <p:nvPr>
            <p:ph type="ftr" sz="quarter" idx="5"/>
          </p:nvPr>
        </p:nvSpPr>
        <p:spPr/>
        <p:txBody>
          <a:bodyPr/>
          <a:lstStyle/>
          <a:p>
            <a:pPr marL="12700">
              <a:lnSpc>
                <a:spcPct val="100000"/>
              </a:lnSpc>
              <a:spcBef>
                <a:spcPts val="395"/>
              </a:spcBef>
            </a:pPr>
            <a:endParaRPr lang="fr-FR" sz="1600" dirty="0">
              <a:latin typeface="Poppins"/>
              <a:cs typeface="Poppins"/>
            </a:endParaRPr>
          </a:p>
        </p:txBody>
      </p:sp>
      <p:sp>
        <p:nvSpPr>
          <p:cNvPr id="5" name="Rectangle 1">
            <a:extLst>
              <a:ext uri="{FF2B5EF4-FFF2-40B4-BE49-F238E27FC236}">
                <a16:creationId xmlns:a16="http://schemas.microsoft.com/office/drawing/2014/main" id="{0835EB32-8CEE-0D0B-9E92-48BB1EEAF4A2}"/>
              </a:ext>
            </a:extLst>
          </p:cNvPr>
          <p:cNvSpPr>
            <a:spLocks noChangeArrowheads="1"/>
          </p:cNvSpPr>
          <p:nvPr/>
        </p:nvSpPr>
        <p:spPr bwMode="auto">
          <a:xfrm>
            <a:off x="1750648" y="2059223"/>
            <a:ext cx="17150531" cy="7848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rtl="0" eaLnBrk="0" fontAlgn="base" hangingPunct="0">
              <a:spcBef>
                <a:spcPct val="0"/>
              </a:spcBef>
              <a:spcAft>
                <a:spcPct val="0"/>
              </a:spcAft>
              <a:defRPr>
                <a:solidFill>
                  <a:schemeClr val="tx1"/>
                </a:solidFill>
                <a:latin typeface="Arial" panose="020B0604020202020204" pitchFamily="34" charset="0"/>
              </a:defRPr>
            </a:lvl1pPr>
            <a:lvl2pPr rtl="0" eaLnBrk="0" fontAlgn="base" hangingPunct="0">
              <a:spcBef>
                <a:spcPct val="0"/>
              </a:spcBef>
              <a:spcAft>
                <a:spcPct val="0"/>
              </a:spcAft>
              <a:defRPr>
                <a:solidFill>
                  <a:schemeClr val="tx1"/>
                </a:solidFill>
                <a:latin typeface="Arial" panose="020B0604020202020204" pitchFamily="34" charset="0"/>
              </a:defRPr>
            </a:lvl2pPr>
            <a:lvl3pPr rtl="0" eaLnBrk="0" fontAlgn="base" hangingPunct="0">
              <a:spcBef>
                <a:spcPct val="0"/>
              </a:spcBef>
              <a:spcAft>
                <a:spcPct val="0"/>
              </a:spcAft>
              <a:defRPr>
                <a:solidFill>
                  <a:schemeClr val="tx1"/>
                </a:solidFill>
                <a:latin typeface="Arial" panose="020B0604020202020204" pitchFamily="34" charset="0"/>
              </a:defRPr>
            </a:lvl3pPr>
            <a:lvl4pPr rtl="0" eaLnBrk="0" fontAlgn="base" hangingPunct="0">
              <a:spcBef>
                <a:spcPct val="0"/>
              </a:spcBef>
              <a:spcAft>
                <a:spcPct val="0"/>
              </a:spcAft>
              <a:defRPr>
                <a:solidFill>
                  <a:schemeClr val="tx1"/>
                </a:solidFill>
                <a:latin typeface="Arial" panose="020B0604020202020204" pitchFamily="34" charset="0"/>
              </a:defRPr>
            </a:lvl4pPr>
            <a:lvl5pPr rtl="0" eaLnBrk="0" fontAlgn="base" hangingPunct="0">
              <a:spcBef>
                <a:spcPct val="0"/>
              </a:spcBef>
              <a:spcAft>
                <a:spcPct val="0"/>
              </a:spcAft>
              <a:defRPr>
                <a:solidFill>
                  <a:schemeClr val="tx1"/>
                </a:solidFill>
                <a:latin typeface="Arial" panose="020B0604020202020204" pitchFamily="34" charset="0"/>
              </a:defRPr>
            </a:lvl5pPr>
            <a:lvl6pPr rtl="0" eaLnBrk="0" fontAlgn="base" hangingPunct="0">
              <a:spcBef>
                <a:spcPct val="0"/>
              </a:spcBef>
              <a:spcAft>
                <a:spcPct val="0"/>
              </a:spcAft>
              <a:defRPr>
                <a:solidFill>
                  <a:schemeClr val="tx1"/>
                </a:solidFill>
                <a:latin typeface="Arial" panose="020B0604020202020204" pitchFamily="34" charset="0"/>
              </a:defRPr>
            </a:lvl6pPr>
            <a:lvl7pPr rtl="0" eaLnBrk="0" fontAlgn="base" hangingPunct="0">
              <a:spcBef>
                <a:spcPct val="0"/>
              </a:spcBef>
              <a:spcAft>
                <a:spcPct val="0"/>
              </a:spcAft>
              <a:defRPr>
                <a:solidFill>
                  <a:schemeClr val="tx1"/>
                </a:solidFill>
                <a:latin typeface="Arial" panose="020B0604020202020204" pitchFamily="34" charset="0"/>
              </a:defRPr>
            </a:lvl7pPr>
            <a:lvl8pPr rtl="0" eaLnBrk="0" fontAlgn="base" hangingPunct="0">
              <a:spcBef>
                <a:spcPct val="0"/>
              </a:spcBef>
              <a:spcAft>
                <a:spcPct val="0"/>
              </a:spcAft>
              <a:defRPr>
                <a:solidFill>
                  <a:schemeClr val="tx1"/>
                </a:solidFill>
                <a:latin typeface="Arial" panose="020B0604020202020204" pitchFamily="34" charset="0"/>
              </a:defRPr>
            </a:lvl8pPr>
            <a:lvl9pPr rtl="0" eaLnBrk="0" fontAlgn="base" hangingPunct="0">
              <a:spcBef>
                <a:spcPct val="0"/>
              </a:spcBef>
              <a:spcAft>
                <a:spcPct val="0"/>
              </a:spcAft>
              <a:defRPr>
                <a:solidFill>
                  <a:schemeClr val="tx1"/>
                </a:solidFill>
                <a:latin typeface="Arial" panose="020B0604020202020204" pitchFamily="34" charset="0"/>
              </a:defRPr>
            </a:lvl9pPr>
          </a:lstStyle>
          <a:p>
            <a:pPr>
              <a:spcBef>
                <a:spcPts val="0"/>
              </a:spcBef>
              <a:spcAft>
                <a:spcPts val="0"/>
              </a:spcAft>
            </a:pPr>
            <a:r>
              <a:rPr lang="fr-FR" sz="2800" dirty="0">
                <a:solidFill>
                  <a:srgbClr val="000000"/>
                </a:solidFill>
                <a:effectLst/>
                <a:cs typeface="Arial" panose="020B0604020202020204" pitchFamily="34" charset="0"/>
              </a:rPr>
              <a:t>L'intégration de l'IA générative dans la fonction RH offre des opportunités prometteuses en termes d'efficacité opérationnelle, d'amélioration de l'expérience des employés et de prise de décision basée sur des données. </a:t>
            </a:r>
            <a:r>
              <a:rPr lang="fr-FR" sz="2800" b="1" dirty="0">
                <a:solidFill>
                  <a:srgbClr val="000000"/>
                </a:solidFill>
                <a:effectLst/>
                <a:cs typeface="Arial" panose="020B0604020202020204" pitchFamily="34" charset="0"/>
              </a:rPr>
              <a:t>Pour tirer pleinement parti de ces avantages, il est crucial de procéder à une transformation significative des pratiques existantes et d'acquérir des compétences spécifiques</a:t>
            </a:r>
            <a:r>
              <a:rPr lang="fr-FR" sz="2800" dirty="0">
                <a:solidFill>
                  <a:srgbClr val="000000"/>
                </a:solidFill>
                <a:effectLst/>
                <a:cs typeface="Arial" panose="020B0604020202020204" pitchFamily="34" charset="0"/>
              </a:rPr>
              <a:t>.</a:t>
            </a:r>
          </a:p>
          <a:p>
            <a:pPr>
              <a:spcBef>
                <a:spcPts val="0"/>
              </a:spcBef>
              <a:spcAft>
                <a:spcPts val="0"/>
              </a:spcAft>
            </a:pPr>
            <a:endParaRPr lang="fr-FR" sz="2800" dirty="0">
              <a:effectLst/>
              <a:cs typeface="Arial" panose="020B0604020202020204" pitchFamily="34" charset="0"/>
            </a:endParaRPr>
          </a:p>
          <a:p>
            <a:pPr>
              <a:spcBef>
                <a:spcPts val="0"/>
              </a:spcBef>
              <a:spcAft>
                <a:spcPts val="0"/>
              </a:spcAft>
            </a:pPr>
            <a:r>
              <a:rPr lang="fr-FR" sz="2800" dirty="0">
                <a:solidFill>
                  <a:srgbClr val="000000"/>
                </a:solidFill>
                <a:effectLst/>
                <a:cs typeface="Arial" panose="020B0604020202020204" pitchFamily="34" charset="0"/>
              </a:rPr>
              <a:t>Avant de prendre une décision sur l’IA générative, il est maintenant essentiel d'évaluer de manière rigoureuse et holistique différents facteurs contribuant à  la stratégie globale de l'entreprise tels que :</a:t>
            </a:r>
          </a:p>
          <a:p>
            <a:pPr marL="457200" indent="-457200">
              <a:spcBef>
                <a:spcPts val="0"/>
              </a:spcBef>
              <a:spcAft>
                <a:spcPts val="0"/>
              </a:spcAft>
              <a:buFontTx/>
              <a:buChar char="-"/>
            </a:pPr>
            <a:r>
              <a:rPr lang="fr-FR" sz="2800" dirty="0">
                <a:solidFill>
                  <a:srgbClr val="000000"/>
                </a:solidFill>
                <a:effectLst/>
                <a:cs typeface="Arial" panose="020B0604020202020204" pitchFamily="34" charset="0"/>
              </a:rPr>
              <a:t>l’investissement en formation, </a:t>
            </a:r>
          </a:p>
          <a:p>
            <a:pPr marL="457200" indent="-457200">
              <a:spcBef>
                <a:spcPts val="0"/>
              </a:spcBef>
              <a:spcAft>
                <a:spcPts val="0"/>
              </a:spcAft>
              <a:buFontTx/>
              <a:buChar char="-"/>
            </a:pPr>
            <a:r>
              <a:rPr lang="fr-FR" sz="2800" dirty="0">
                <a:solidFill>
                  <a:srgbClr val="000000"/>
                </a:solidFill>
                <a:effectLst/>
                <a:cs typeface="Arial" panose="020B0604020202020204" pitchFamily="34" charset="0"/>
              </a:rPr>
              <a:t>la collecte et gestion rigoureuse des données, </a:t>
            </a:r>
          </a:p>
          <a:p>
            <a:pPr marL="457200" indent="-457200">
              <a:spcBef>
                <a:spcPts val="0"/>
              </a:spcBef>
              <a:spcAft>
                <a:spcPts val="0"/>
              </a:spcAft>
              <a:buFontTx/>
              <a:buChar char="-"/>
            </a:pPr>
            <a:r>
              <a:rPr lang="fr-FR" sz="2800" dirty="0">
                <a:solidFill>
                  <a:srgbClr val="000000"/>
                </a:solidFill>
                <a:effectLst/>
                <a:cs typeface="Arial" panose="020B0604020202020204" pitchFamily="34" charset="0"/>
              </a:rPr>
              <a:t>les enjeux et risques éthiques et légaux, </a:t>
            </a:r>
          </a:p>
          <a:p>
            <a:pPr marL="457200" indent="-457200">
              <a:spcBef>
                <a:spcPts val="0"/>
              </a:spcBef>
              <a:spcAft>
                <a:spcPts val="0"/>
              </a:spcAft>
              <a:buFontTx/>
              <a:buChar char="-"/>
            </a:pPr>
            <a:r>
              <a:rPr lang="fr-FR" sz="2800" dirty="0">
                <a:solidFill>
                  <a:srgbClr val="000000"/>
                </a:solidFill>
                <a:effectLst/>
                <a:cs typeface="Arial" panose="020B0604020202020204" pitchFamily="34" charset="0"/>
              </a:rPr>
              <a:t>la clarification des modes de collaboration entre l'humain et l'IA et la faisabilité technique. </a:t>
            </a:r>
          </a:p>
          <a:p>
            <a:pPr>
              <a:spcBef>
                <a:spcPts val="0"/>
              </a:spcBef>
              <a:spcAft>
                <a:spcPts val="0"/>
              </a:spcAft>
            </a:pPr>
            <a:endParaRPr lang="fr-FR" sz="2800" dirty="0">
              <a:effectLst/>
              <a:cs typeface="Arial" panose="020B0604020202020204" pitchFamily="34" charset="0"/>
            </a:endParaRPr>
          </a:p>
          <a:p>
            <a:pPr>
              <a:spcBef>
                <a:spcPts val="0"/>
              </a:spcBef>
              <a:spcAft>
                <a:spcPts val="0"/>
              </a:spcAft>
            </a:pPr>
            <a:r>
              <a:rPr lang="fr-FR" sz="2800" dirty="0">
                <a:solidFill>
                  <a:srgbClr val="000000"/>
                </a:solidFill>
                <a:effectLst/>
                <a:cs typeface="Arial" panose="020B0604020202020204" pitchFamily="34" charset="0"/>
              </a:rPr>
              <a:t>En analysant ces différents facteurs de manière éclairée, les organisations pourront mieux évaluer la contribution potentielle de l'IA générative à la transformation de leur entreprise.</a:t>
            </a:r>
          </a:p>
          <a:p>
            <a:pPr>
              <a:spcBef>
                <a:spcPts val="0"/>
              </a:spcBef>
              <a:spcAft>
                <a:spcPts val="0"/>
              </a:spcAft>
            </a:pPr>
            <a:endParaRPr lang="fr-FR" sz="2800" dirty="0">
              <a:solidFill>
                <a:srgbClr val="000000"/>
              </a:solidFill>
              <a:cs typeface="Arial" panose="020B0604020202020204" pitchFamily="34" charset="0"/>
            </a:endParaRPr>
          </a:p>
          <a:p>
            <a:pPr>
              <a:spcBef>
                <a:spcPts val="0"/>
              </a:spcBef>
              <a:spcAft>
                <a:spcPts val="0"/>
              </a:spcAft>
            </a:pPr>
            <a:r>
              <a:rPr lang="fr-FR" sz="2800" b="1" dirty="0">
                <a:solidFill>
                  <a:srgbClr val="000000"/>
                </a:solidFill>
                <a:effectLst/>
                <a:cs typeface="Arial" panose="020B0604020202020204" pitchFamily="34" charset="0"/>
              </a:rPr>
              <a:t>A paraitre prochainement dans un livrable du HFIA : Une description des impacts opérationnels ainsi qu’une une proposition d’une doctrine d’utilisation (intégration dans les processus de l’entreprise, stratégie et précaution d’usage)</a:t>
            </a:r>
            <a:endParaRPr lang="fr-FR" sz="2800" dirty="0">
              <a:effectLst/>
              <a:cs typeface="Arial" panose="020B0604020202020204" pitchFamily="34" charset="0"/>
            </a:endParaRPr>
          </a:p>
        </p:txBody>
      </p:sp>
    </p:spTree>
    <p:extLst>
      <p:ext uri="{BB962C8B-B14F-4D97-AF65-F5344CB8AC3E}">
        <p14:creationId xmlns:p14="http://schemas.microsoft.com/office/powerpoint/2010/main" val="2711108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2" name="object 2"/>
          <p:cNvSpPr/>
          <p:nvPr/>
        </p:nvSpPr>
        <p:spPr bwMode="auto">
          <a:xfrm>
            <a:off x="0" y="0"/>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00002E"/>
          </a:solidFill>
        </p:spPr>
        <p:txBody>
          <a:bodyPr wrap="square" lIns="0" tIns="0" rIns="0" bIns="0" rtlCol="0"/>
          <a:lstStyle/>
          <a:p>
            <a:pPr>
              <a:defRPr/>
            </a:pPr>
            <a:endParaRPr/>
          </a:p>
        </p:txBody>
      </p:sp>
      <p:pic>
        <p:nvPicPr>
          <p:cNvPr id="4" name="object 4"/>
          <p:cNvPicPr/>
          <p:nvPr/>
        </p:nvPicPr>
        <p:blipFill>
          <a:blip r:embed="rId2"/>
          <a:stretch/>
        </p:blipFill>
        <p:spPr bwMode="auto">
          <a:xfrm>
            <a:off x="31750" y="5556"/>
            <a:ext cx="13069489" cy="11303000"/>
          </a:xfrm>
          <a:prstGeom prst="rect">
            <a:avLst/>
          </a:prstGeom>
        </p:spPr>
      </p:pic>
      <p:pic>
        <p:nvPicPr>
          <p:cNvPr id="19" name="object 4"/>
          <p:cNvPicPr/>
          <p:nvPr/>
        </p:nvPicPr>
        <p:blipFill>
          <a:blip r:embed="rId3">
            <a:alphaModFix amt="15000"/>
          </a:blip>
          <a:stretch/>
        </p:blipFill>
        <p:spPr bwMode="auto">
          <a:xfrm>
            <a:off x="4931842" y="4010"/>
            <a:ext cx="15204008" cy="11300535"/>
          </a:xfrm>
          <a:prstGeom prst="rect">
            <a:avLst/>
          </a:prstGeom>
        </p:spPr>
      </p:pic>
      <p:sp>
        <p:nvSpPr>
          <p:cNvPr id="6" name="object 6"/>
          <p:cNvSpPr txBox="1">
            <a:spLocks noGrp="1"/>
          </p:cNvSpPr>
          <p:nvPr>
            <p:ph type="title"/>
          </p:nvPr>
        </p:nvSpPr>
        <p:spPr bwMode="auto">
          <a:xfrm>
            <a:off x="12764172" y="4564418"/>
            <a:ext cx="4388485" cy="1607185"/>
          </a:xfrm>
          <a:prstGeom prst="rect">
            <a:avLst/>
          </a:prstGeom>
        </p:spPr>
        <p:txBody>
          <a:bodyPr vert="horz" wrap="square" lIns="0" tIns="15875" rIns="0" bIns="0" rtlCol="0">
            <a:spAutoFit/>
          </a:bodyPr>
          <a:lstStyle/>
          <a:p>
            <a:pPr marL="12700">
              <a:lnSpc>
                <a:spcPct val="100000"/>
              </a:lnSpc>
              <a:spcBef>
                <a:spcPts val="125"/>
              </a:spcBef>
              <a:defRPr/>
            </a:pPr>
            <a:r>
              <a:rPr sz="10350" spc="220">
                <a:solidFill>
                  <a:srgbClr val="FFFFFF"/>
                </a:solidFill>
              </a:rPr>
              <a:t>MERCI</a:t>
            </a:r>
            <a:endParaRPr sz="10350"/>
          </a:p>
        </p:txBody>
      </p:sp>
      <p:sp>
        <p:nvSpPr>
          <p:cNvPr id="8" name="object 8"/>
          <p:cNvSpPr/>
          <p:nvPr/>
        </p:nvSpPr>
        <p:spPr bwMode="auto">
          <a:xfrm>
            <a:off x="12776890" y="6305764"/>
            <a:ext cx="4321810" cy="0"/>
          </a:xfrm>
          <a:custGeom>
            <a:avLst/>
            <a:gdLst/>
            <a:ahLst/>
            <a:cxnLst/>
            <a:rect l="l" t="t" r="r" b="b"/>
            <a:pathLst>
              <a:path w="4321809" extrusionOk="0">
                <a:moveTo>
                  <a:pt x="0" y="0"/>
                </a:moveTo>
                <a:lnTo>
                  <a:pt x="4321753" y="0"/>
                </a:lnTo>
              </a:path>
            </a:pathLst>
          </a:custGeom>
          <a:ln w="73683">
            <a:solidFill>
              <a:srgbClr val="FFFFFF"/>
            </a:solidFill>
          </a:ln>
        </p:spPr>
        <p:txBody>
          <a:bodyPr wrap="square" lIns="0" tIns="0" rIns="0" bIns="0" rtlCol="0"/>
          <a:lstStyle/>
          <a:p>
            <a:pPr>
              <a:defRPr/>
            </a:pPr>
            <a:endParaRPr/>
          </a:p>
        </p:txBody>
      </p:sp>
      <p:sp>
        <p:nvSpPr>
          <p:cNvPr id="12" name="object 12"/>
          <p:cNvSpPr txBox="1"/>
          <p:nvPr/>
        </p:nvSpPr>
        <p:spPr bwMode="auto">
          <a:xfrm>
            <a:off x="772615" y="9889045"/>
            <a:ext cx="4563745" cy="760095"/>
          </a:xfrm>
          <a:prstGeom prst="rect">
            <a:avLst/>
          </a:prstGeom>
        </p:spPr>
        <p:txBody>
          <a:bodyPr vert="horz" wrap="square" lIns="0" tIns="46990" rIns="0" bIns="0" rtlCol="0">
            <a:spAutoFit/>
          </a:bodyPr>
          <a:lstStyle/>
          <a:p>
            <a:pPr marL="12700">
              <a:lnSpc>
                <a:spcPct val="100000"/>
              </a:lnSpc>
              <a:spcBef>
                <a:spcPts val="370"/>
              </a:spcBef>
              <a:defRPr/>
            </a:pPr>
            <a:r>
              <a:rPr sz="2250" b="1" spc="35">
                <a:solidFill>
                  <a:srgbClr val="FFFFFF"/>
                </a:solidFill>
                <a:latin typeface="Poppins-ExtraBold"/>
                <a:cs typeface="Poppins-ExtraBold"/>
              </a:rPr>
              <a:t>Grand</a:t>
            </a:r>
            <a:r>
              <a:rPr sz="2250" b="1" spc="70">
                <a:solidFill>
                  <a:srgbClr val="FFFFFF"/>
                </a:solidFill>
                <a:latin typeface="Poppins-ExtraBold"/>
                <a:cs typeface="Poppins-ExtraBold"/>
              </a:rPr>
              <a:t> </a:t>
            </a:r>
            <a:r>
              <a:rPr sz="2250" b="1" spc="35">
                <a:solidFill>
                  <a:srgbClr val="FFFFFF"/>
                </a:solidFill>
                <a:latin typeface="Poppins-ExtraBold"/>
                <a:cs typeface="Poppins-ExtraBold"/>
              </a:rPr>
              <a:t>titre</a:t>
            </a:r>
            <a:r>
              <a:rPr sz="2250" b="1" spc="70">
                <a:solidFill>
                  <a:srgbClr val="FFFFFF"/>
                </a:solidFill>
                <a:latin typeface="Poppins-ExtraBold"/>
                <a:cs typeface="Poppins-ExtraBold"/>
              </a:rPr>
              <a:t> </a:t>
            </a:r>
            <a:r>
              <a:rPr sz="2250" b="1" spc="20">
                <a:solidFill>
                  <a:srgbClr val="FFFFFF"/>
                </a:solidFill>
                <a:latin typeface="Poppins-ExtraBold"/>
                <a:cs typeface="Poppins-ExtraBold"/>
              </a:rPr>
              <a:t>de</a:t>
            </a:r>
            <a:r>
              <a:rPr sz="2250" b="1" spc="70">
                <a:solidFill>
                  <a:srgbClr val="FFFFFF"/>
                </a:solidFill>
                <a:latin typeface="Poppins-ExtraBold"/>
                <a:cs typeface="Poppins-ExtraBold"/>
              </a:rPr>
              <a:t> </a:t>
            </a:r>
            <a:r>
              <a:rPr sz="2250" b="1" spc="20">
                <a:solidFill>
                  <a:srgbClr val="FFFFFF"/>
                </a:solidFill>
                <a:latin typeface="Poppins-ExtraBold"/>
                <a:cs typeface="Poppins-ExtraBold"/>
              </a:rPr>
              <a:t>la</a:t>
            </a:r>
            <a:r>
              <a:rPr sz="2250" b="1" spc="70">
                <a:solidFill>
                  <a:srgbClr val="FFFFFF"/>
                </a:solidFill>
                <a:latin typeface="Poppins-ExtraBold"/>
                <a:cs typeface="Poppins-ExtraBold"/>
              </a:rPr>
              <a:t> </a:t>
            </a:r>
            <a:r>
              <a:rPr sz="2250" b="1" spc="45">
                <a:solidFill>
                  <a:srgbClr val="FFFFFF"/>
                </a:solidFill>
                <a:latin typeface="Poppins-ExtraBold"/>
                <a:cs typeface="Poppins-ExtraBold"/>
              </a:rPr>
              <a:t>présentation</a:t>
            </a:r>
            <a:endParaRPr sz="2250">
              <a:latin typeface="Poppins-ExtraBold"/>
              <a:cs typeface="Poppins-ExtraBold"/>
            </a:endParaRPr>
          </a:p>
          <a:p>
            <a:pPr marL="12700">
              <a:lnSpc>
                <a:spcPct val="100000"/>
              </a:lnSpc>
              <a:spcBef>
                <a:spcPts val="370"/>
              </a:spcBef>
              <a:defRPr/>
            </a:pPr>
            <a:r>
              <a:rPr sz="1550" spc="25">
                <a:solidFill>
                  <a:srgbClr val="FFFFFF"/>
                </a:solidFill>
                <a:latin typeface="Poppins"/>
                <a:cs typeface="Poppins"/>
              </a:rPr>
              <a:t>Date</a:t>
            </a:r>
            <a:r>
              <a:rPr sz="1550" spc="30">
                <a:solidFill>
                  <a:srgbClr val="FFFFFF"/>
                </a:solidFill>
                <a:latin typeface="Poppins"/>
                <a:cs typeface="Poppins"/>
              </a:rPr>
              <a:t> </a:t>
            </a:r>
            <a:r>
              <a:rPr sz="1550">
                <a:solidFill>
                  <a:srgbClr val="FFFFFF"/>
                </a:solidFill>
                <a:latin typeface="Poppins"/>
                <a:cs typeface="Poppins"/>
              </a:rPr>
              <a:t>-</a:t>
            </a:r>
            <a:r>
              <a:rPr sz="1550" spc="35">
                <a:solidFill>
                  <a:srgbClr val="FFFFFF"/>
                </a:solidFill>
                <a:latin typeface="Poppins"/>
                <a:cs typeface="Poppins"/>
              </a:rPr>
              <a:t> événement</a:t>
            </a:r>
            <a:endParaRPr sz="1550">
              <a:latin typeface="Poppins"/>
              <a:cs typeface="Poppins"/>
            </a:endParaRPr>
          </a:p>
        </p:txBody>
      </p:sp>
      <p:grpSp>
        <p:nvGrpSpPr>
          <p:cNvPr id="16" name="Groupe 15"/>
          <p:cNvGrpSpPr/>
          <p:nvPr/>
        </p:nvGrpSpPr>
        <p:grpSpPr bwMode="auto">
          <a:xfrm>
            <a:off x="2520170" y="4117801"/>
            <a:ext cx="7553239" cy="3300930"/>
            <a:chOff x="1350798" y="2562203"/>
            <a:chExt cx="10636084" cy="4648200"/>
          </a:xfrm>
        </p:grpSpPr>
        <p:sp>
          <p:nvSpPr>
            <p:cNvPr id="17" name="object 6"/>
            <p:cNvSpPr/>
            <p:nvPr/>
          </p:nvSpPr>
          <p:spPr bwMode="auto">
            <a:xfrm>
              <a:off x="9182722" y="2948755"/>
              <a:ext cx="2804160" cy="2483485"/>
            </a:xfrm>
            <a:custGeom>
              <a:avLst/>
              <a:gdLst/>
              <a:ahLst/>
              <a:cxnLst/>
              <a:rect l="l" t="t" r="r" b="b"/>
              <a:pathLst>
                <a:path w="2804159" h="2483485" extrusionOk="0">
                  <a:moveTo>
                    <a:pt x="839711" y="1405051"/>
                  </a:moveTo>
                  <a:lnTo>
                    <a:pt x="771182" y="1405051"/>
                  </a:lnTo>
                  <a:lnTo>
                    <a:pt x="771182" y="2358466"/>
                  </a:lnTo>
                  <a:lnTo>
                    <a:pt x="143700" y="1405051"/>
                  </a:lnTo>
                  <a:lnTo>
                    <a:pt x="75158" y="1405051"/>
                  </a:lnTo>
                  <a:lnTo>
                    <a:pt x="75158" y="2472690"/>
                  </a:lnTo>
                  <a:lnTo>
                    <a:pt x="143700" y="2472690"/>
                  </a:lnTo>
                  <a:lnTo>
                    <a:pt x="143700" y="1516227"/>
                  </a:lnTo>
                  <a:lnTo>
                    <a:pt x="771182" y="2472690"/>
                  </a:lnTo>
                  <a:lnTo>
                    <a:pt x="839711" y="2472690"/>
                  </a:lnTo>
                  <a:lnTo>
                    <a:pt x="839711" y="1405051"/>
                  </a:lnTo>
                  <a:close/>
                </a:path>
                <a:path w="2804159" h="2483485" extrusionOk="0">
                  <a:moveTo>
                    <a:pt x="896747" y="786371"/>
                  </a:moveTo>
                  <a:lnTo>
                    <a:pt x="893140" y="741146"/>
                  </a:lnTo>
                  <a:lnTo>
                    <a:pt x="882523" y="698004"/>
                  </a:lnTo>
                  <a:lnTo>
                    <a:pt x="865212" y="657694"/>
                  </a:lnTo>
                  <a:lnTo>
                    <a:pt x="841552" y="621004"/>
                  </a:lnTo>
                  <a:lnTo>
                    <a:pt x="811847" y="588683"/>
                  </a:lnTo>
                  <a:lnTo>
                    <a:pt x="776439" y="561530"/>
                  </a:lnTo>
                  <a:lnTo>
                    <a:pt x="735647" y="540308"/>
                  </a:lnTo>
                  <a:lnTo>
                    <a:pt x="689787" y="525780"/>
                  </a:lnTo>
                  <a:lnTo>
                    <a:pt x="733196" y="509854"/>
                  </a:lnTo>
                  <a:lnTo>
                    <a:pt x="772210" y="487197"/>
                  </a:lnTo>
                  <a:lnTo>
                    <a:pt x="805992" y="458038"/>
                  </a:lnTo>
                  <a:lnTo>
                    <a:pt x="828522" y="429209"/>
                  </a:lnTo>
                  <a:lnTo>
                    <a:pt x="833716" y="422579"/>
                  </a:lnTo>
                  <a:lnTo>
                    <a:pt x="854544" y="381025"/>
                  </a:lnTo>
                  <a:lnTo>
                    <a:pt x="867651" y="333603"/>
                  </a:lnTo>
                  <a:lnTo>
                    <a:pt x="872210" y="280530"/>
                  </a:lnTo>
                  <a:lnTo>
                    <a:pt x="869289" y="239115"/>
                  </a:lnTo>
                  <a:lnTo>
                    <a:pt x="859129" y="190588"/>
                  </a:lnTo>
                  <a:lnTo>
                    <a:pt x="843127" y="151701"/>
                  </a:lnTo>
                  <a:lnTo>
                    <a:pt x="821118" y="116992"/>
                  </a:lnTo>
                  <a:lnTo>
                    <a:pt x="793343" y="86575"/>
                  </a:lnTo>
                  <a:lnTo>
                    <a:pt x="760006" y="60553"/>
                  </a:lnTo>
                  <a:lnTo>
                    <a:pt x="721360" y="39039"/>
                  </a:lnTo>
                  <a:lnTo>
                    <a:pt x="677621" y="22110"/>
                  </a:lnTo>
                  <a:lnTo>
                    <a:pt x="629018" y="9893"/>
                  </a:lnTo>
                  <a:lnTo>
                    <a:pt x="588606" y="4279"/>
                  </a:lnTo>
                  <a:lnTo>
                    <a:pt x="588606" y="743419"/>
                  </a:lnTo>
                  <a:lnTo>
                    <a:pt x="581444" y="785431"/>
                  </a:lnTo>
                  <a:lnTo>
                    <a:pt x="560057" y="815098"/>
                  </a:lnTo>
                  <a:lnTo>
                    <a:pt x="524586" y="832688"/>
                  </a:lnTo>
                  <a:lnTo>
                    <a:pt x="475183" y="838492"/>
                  </a:lnTo>
                  <a:lnTo>
                    <a:pt x="300456" y="838492"/>
                  </a:lnTo>
                  <a:lnTo>
                    <a:pt x="300456" y="642289"/>
                  </a:lnTo>
                  <a:lnTo>
                    <a:pt x="473684" y="642289"/>
                  </a:lnTo>
                  <a:lnTo>
                    <a:pt x="522668" y="648817"/>
                  </a:lnTo>
                  <a:lnTo>
                    <a:pt x="558736" y="668134"/>
                  </a:lnTo>
                  <a:lnTo>
                    <a:pt x="580999" y="699820"/>
                  </a:lnTo>
                  <a:lnTo>
                    <a:pt x="588606" y="743419"/>
                  </a:lnTo>
                  <a:lnTo>
                    <a:pt x="588606" y="4279"/>
                  </a:lnTo>
                  <a:lnTo>
                    <a:pt x="575779" y="2489"/>
                  </a:lnTo>
                  <a:lnTo>
                    <a:pt x="565632" y="2057"/>
                  </a:lnTo>
                  <a:lnTo>
                    <a:pt x="565632" y="335686"/>
                  </a:lnTo>
                  <a:lnTo>
                    <a:pt x="558253" y="376809"/>
                  </a:lnTo>
                  <a:lnTo>
                    <a:pt x="536511" y="406019"/>
                  </a:lnTo>
                  <a:lnTo>
                    <a:pt x="500951" y="423443"/>
                  </a:lnTo>
                  <a:lnTo>
                    <a:pt x="452170" y="429209"/>
                  </a:lnTo>
                  <a:lnTo>
                    <a:pt x="300456" y="429209"/>
                  </a:lnTo>
                  <a:lnTo>
                    <a:pt x="300456" y="239115"/>
                  </a:lnTo>
                  <a:lnTo>
                    <a:pt x="452170" y="239115"/>
                  </a:lnTo>
                  <a:lnTo>
                    <a:pt x="500951" y="245148"/>
                  </a:lnTo>
                  <a:lnTo>
                    <a:pt x="536511" y="263258"/>
                  </a:lnTo>
                  <a:lnTo>
                    <a:pt x="558253" y="293433"/>
                  </a:lnTo>
                  <a:lnTo>
                    <a:pt x="565632" y="335686"/>
                  </a:lnTo>
                  <a:lnTo>
                    <a:pt x="565632" y="2057"/>
                  </a:lnTo>
                  <a:lnTo>
                    <a:pt x="518134" y="0"/>
                  </a:lnTo>
                  <a:lnTo>
                    <a:pt x="0" y="0"/>
                  </a:lnTo>
                  <a:lnTo>
                    <a:pt x="0" y="1080668"/>
                  </a:lnTo>
                  <a:lnTo>
                    <a:pt x="534987" y="1080668"/>
                  </a:lnTo>
                  <a:lnTo>
                    <a:pt x="590727" y="1078369"/>
                  </a:lnTo>
                  <a:lnTo>
                    <a:pt x="642150" y="1071537"/>
                  </a:lnTo>
                  <a:lnTo>
                    <a:pt x="689152" y="1060335"/>
                  </a:lnTo>
                  <a:lnTo>
                    <a:pt x="731634" y="1044905"/>
                  </a:lnTo>
                  <a:lnTo>
                    <a:pt x="769505" y="1025385"/>
                  </a:lnTo>
                  <a:lnTo>
                    <a:pt x="802652" y="1001928"/>
                  </a:lnTo>
                  <a:lnTo>
                    <a:pt x="830986" y="974661"/>
                  </a:lnTo>
                  <a:lnTo>
                    <a:pt x="854392" y="943737"/>
                  </a:lnTo>
                  <a:lnTo>
                    <a:pt x="872769" y="909307"/>
                  </a:lnTo>
                  <a:lnTo>
                    <a:pt x="886028" y="871499"/>
                  </a:lnTo>
                  <a:lnTo>
                    <a:pt x="892479" y="838492"/>
                  </a:lnTo>
                  <a:lnTo>
                    <a:pt x="894054" y="830478"/>
                  </a:lnTo>
                  <a:lnTo>
                    <a:pt x="896747" y="786371"/>
                  </a:lnTo>
                  <a:close/>
                </a:path>
                <a:path w="2804159" h="2483485" extrusionOk="0">
                  <a:moveTo>
                    <a:pt x="2048852" y="1717281"/>
                  </a:moveTo>
                  <a:lnTo>
                    <a:pt x="2029688" y="1672590"/>
                  </a:lnTo>
                  <a:lnTo>
                    <a:pt x="2007349" y="1630680"/>
                  </a:lnTo>
                  <a:lnTo>
                    <a:pt x="1981860" y="1591691"/>
                  </a:lnTo>
                  <a:lnTo>
                    <a:pt x="1953247" y="1555762"/>
                  </a:lnTo>
                  <a:lnTo>
                    <a:pt x="1921522" y="1523034"/>
                  </a:lnTo>
                  <a:lnTo>
                    <a:pt x="1886724" y="1493647"/>
                  </a:lnTo>
                  <a:lnTo>
                    <a:pt x="1848853" y="1467739"/>
                  </a:lnTo>
                  <a:lnTo>
                    <a:pt x="1807946" y="1445425"/>
                  </a:lnTo>
                  <a:lnTo>
                    <a:pt x="1764004" y="1426870"/>
                  </a:lnTo>
                  <a:lnTo>
                    <a:pt x="1717065" y="1412201"/>
                  </a:lnTo>
                  <a:lnTo>
                    <a:pt x="1667154" y="1401546"/>
                  </a:lnTo>
                  <a:lnTo>
                    <a:pt x="1614271" y="1395056"/>
                  </a:lnTo>
                  <a:lnTo>
                    <a:pt x="1558455" y="1392859"/>
                  </a:lnTo>
                  <a:lnTo>
                    <a:pt x="1510436" y="1394929"/>
                  </a:lnTo>
                  <a:lnTo>
                    <a:pt x="1463941" y="1401038"/>
                  </a:lnTo>
                  <a:lnTo>
                    <a:pt x="1419123" y="1411046"/>
                  </a:lnTo>
                  <a:lnTo>
                    <a:pt x="1376133" y="1424838"/>
                  </a:lnTo>
                  <a:lnTo>
                    <a:pt x="1335112" y="1442275"/>
                  </a:lnTo>
                  <a:lnTo>
                    <a:pt x="1296212" y="1463205"/>
                  </a:lnTo>
                  <a:lnTo>
                    <a:pt x="1259573" y="1487525"/>
                  </a:lnTo>
                  <a:lnTo>
                    <a:pt x="1225346" y="1515084"/>
                  </a:lnTo>
                  <a:lnTo>
                    <a:pt x="1193685" y="1545742"/>
                  </a:lnTo>
                  <a:lnTo>
                    <a:pt x="1164729" y="1579384"/>
                  </a:lnTo>
                  <a:lnTo>
                    <a:pt x="1138631" y="1615871"/>
                  </a:lnTo>
                  <a:lnTo>
                    <a:pt x="1115529" y="1655064"/>
                  </a:lnTo>
                  <a:lnTo>
                    <a:pt x="1095578" y="1696834"/>
                  </a:lnTo>
                  <a:lnTo>
                    <a:pt x="1078928" y="1741043"/>
                  </a:lnTo>
                  <a:lnTo>
                    <a:pt x="1065720" y="1787563"/>
                  </a:lnTo>
                  <a:lnTo>
                    <a:pt x="1056106" y="1836254"/>
                  </a:lnTo>
                  <a:lnTo>
                    <a:pt x="1050226" y="1886991"/>
                  </a:lnTo>
                  <a:lnTo>
                    <a:pt x="1048232" y="1939645"/>
                  </a:lnTo>
                  <a:lnTo>
                    <a:pt x="1050226" y="1991817"/>
                  </a:lnTo>
                  <a:lnTo>
                    <a:pt x="1056106" y="2042121"/>
                  </a:lnTo>
                  <a:lnTo>
                    <a:pt x="1065720" y="2090445"/>
                  </a:lnTo>
                  <a:lnTo>
                    <a:pt x="1078928" y="2136635"/>
                  </a:lnTo>
                  <a:lnTo>
                    <a:pt x="1095578" y="2180552"/>
                  </a:lnTo>
                  <a:lnTo>
                    <a:pt x="1115529" y="2222081"/>
                  </a:lnTo>
                  <a:lnTo>
                    <a:pt x="1138631" y="2261057"/>
                  </a:lnTo>
                  <a:lnTo>
                    <a:pt x="1164729" y="2297366"/>
                  </a:lnTo>
                  <a:lnTo>
                    <a:pt x="1193685" y="2330869"/>
                  </a:lnTo>
                  <a:lnTo>
                    <a:pt x="1225346" y="2361412"/>
                  </a:lnTo>
                  <a:lnTo>
                    <a:pt x="1259573" y="2388882"/>
                  </a:lnTo>
                  <a:lnTo>
                    <a:pt x="1296212" y="2413127"/>
                  </a:lnTo>
                  <a:lnTo>
                    <a:pt x="1335112" y="2434018"/>
                  </a:lnTo>
                  <a:lnTo>
                    <a:pt x="1376133" y="2451417"/>
                  </a:lnTo>
                  <a:lnTo>
                    <a:pt x="1419123" y="2465184"/>
                  </a:lnTo>
                  <a:lnTo>
                    <a:pt x="1463941" y="2475192"/>
                  </a:lnTo>
                  <a:lnTo>
                    <a:pt x="1510436" y="2481288"/>
                  </a:lnTo>
                  <a:lnTo>
                    <a:pt x="1558455" y="2483358"/>
                  </a:lnTo>
                  <a:lnTo>
                    <a:pt x="1614271" y="2481161"/>
                  </a:lnTo>
                  <a:lnTo>
                    <a:pt x="1667154" y="2474671"/>
                  </a:lnTo>
                  <a:lnTo>
                    <a:pt x="1717065" y="2464016"/>
                  </a:lnTo>
                  <a:lnTo>
                    <a:pt x="1764004" y="2449347"/>
                  </a:lnTo>
                  <a:lnTo>
                    <a:pt x="1807946" y="2430792"/>
                  </a:lnTo>
                  <a:lnTo>
                    <a:pt x="1848853" y="2408478"/>
                  </a:lnTo>
                  <a:lnTo>
                    <a:pt x="1886724" y="2382570"/>
                  </a:lnTo>
                  <a:lnTo>
                    <a:pt x="1921522" y="2353183"/>
                  </a:lnTo>
                  <a:lnTo>
                    <a:pt x="1953247" y="2320455"/>
                  </a:lnTo>
                  <a:lnTo>
                    <a:pt x="1981860" y="2284526"/>
                  </a:lnTo>
                  <a:lnTo>
                    <a:pt x="2007349" y="2245537"/>
                  </a:lnTo>
                  <a:lnTo>
                    <a:pt x="2029688" y="2203627"/>
                  </a:lnTo>
                  <a:lnTo>
                    <a:pt x="2048852" y="2158936"/>
                  </a:lnTo>
                  <a:lnTo>
                    <a:pt x="1969643" y="2158936"/>
                  </a:lnTo>
                  <a:lnTo>
                    <a:pt x="1951482" y="2200097"/>
                  </a:lnTo>
                  <a:lnTo>
                    <a:pt x="1929422" y="2238629"/>
                  </a:lnTo>
                  <a:lnTo>
                    <a:pt x="1903476" y="2274278"/>
                  </a:lnTo>
                  <a:lnTo>
                    <a:pt x="1873656" y="2306764"/>
                  </a:lnTo>
                  <a:lnTo>
                    <a:pt x="1839988" y="2335796"/>
                  </a:lnTo>
                  <a:lnTo>
                    <a:pt x="1802511" y="2361120"/>
                  </a:lnTo>
                  <a:lnTo>
                    <a:pt x="1761223" y="2382456"/>
                  </a:lnTo>
                  <a:lnTo>
                    <a:pt x="1716151" y="2399525"/>
                  </a:lnTo>
                  <a:lnTo>
                    <a:pt x="1667319" y="2412060"/>
                  </a:lnTo>
                  <a:lnTo>
                    <a:pt x="1614741" y="2419781"/>
                  </a:lnTo>
                  <a:lnTo>
                    <a:pt x="1558455" y="2422410"/>
                  </a:lnTo>
                  <a:lnTo>
                    <a:pt x="1513103" y="2420277"/>
                  </a:lnTo>
                  <a:lnTo>
                    <a:pt x="1469136" y="2413914"/>
                  </a:lnTo>
                  <a:lnTo>
                    <a:pt x="1426768" y="2403437"/>
                  </a:lnTo>
                  <a:lnTo>
                    <a:pt x="1386230" y="2388959"/>
                  </a:lnTo>
                  <a:lnTo>
                    <a:pt x="1347698" y="2370569"/>
                  </a:lnTo>
                  <a:lnTo>
                    <a:pt x="1311414" y="2348369"/>
                  </a:lnTo>
                  <a:lnTo>
                    <a:pt x="1277581" y="2322461"/>
                  </a:lnTo>
                  <a:lnTo>
                    <a:pt x="1246416" y="2292959"/>
                  </a:lnTo>
                  <a:lnTo>
                    <a:pt x="1218120" y="2259965"/>
                  </a:lnTo>
                  <a:lnTo>
                    <a:pt x="1192898" y="2223566"/>
                  </a:lnTo>
                  <a:lnTo>
                    <a:pt x="1170990" y="2183879"/>
                  </a:lnTo>
                  <a:lnTo>
                    <a:pt x="1152575" y="2141004"/>
                  </a:lnTo>
                  <a:lnTo>
                    <a:pt x="1137894" y="2095042"/>
                  </a:lnTo>
                  <a:lnTo>
                    <a:pt x="1127137" y="2046084"/>
                  </a:lnTo>
                  <a:lnTo>
                    <a:pt x="1120533" y="1994255"/>
                  </a:lnTo>
                  <a:lnTo>
                    <a:pt x="1118285" y="1939645"/>
                  </a:lnTo>
                  <a:lnTo>
                    <a:pt x="1120533" y="1884235"/>
                  </a:lnTo>
                  <a:lnTo>
                    <a:pt x="1127137" y="1831746"/>
                  </a:lnTo>
                  <a:lnTo>
                    <a:pt x="1137894" y="1782267"/>
                  </a:lnTo>
                  <a:lnTo>
                    <a:pt x="1152575" y="1735874"/>
                  </a:lnTo>
                  <a:lnTo>
                    <a:pt x="1170990" y="1692656"/>
                  </a:lnTo>
                  <a:lnTo>
                    <a:pt x="1192898" y="1652727"/>
                  </a:lnTo>
                  <a:lnTo>
                    <a:pt x="1218120" y="1616163"/>
                  </a:lnTo>
                  <a:lnTo>
                    <a:pt x="1246416" y="1583067"/>
                  </a:lnTo>
                  <a:lnTo>
                    <a:pt x="1277581" y="1553514"/>
                  </a:lnTo>
                  <a:lnTo>
                    <a:pt x="1311414" y="1527619"/>
                  </a:lnTo>
                  <a:lnTo>
                    <a:pt x="1347698" y="1505445"/>
                  </a:lnTo>
                  <a:lnTo>
                    <a:pt x="1386230" y="1487093"/>
                  </a:lnTo>
                  <a:lnTo>
                    <a:pt x="1426768" y="1472666"/>
                  </a:lnTo>
                  <a:lnTo>
                    <a:pt x="1469136" y="1462252"/>
                  </a:lnTo>
                  <a:lnTo>
                    <a:pt x="1513103" y="1455928"/>
                  </a:lnTo>
                  <a:lnTo>
                    <a:pt x="1558455" y="1453807"/>
                  </a:lnTo>
                  <a:lnTo>
                    <a:pt x="1614741" y="1456436"/>
                  </a:lnTo>
                  <a:lnTo>
                    <a:pt x="1667319" y="1464157"/>
                  </a:lnTo>
                  <a:lnTo>
                    <a:pt x="1716151" y="1476705"/>
                  </a:lnTo>
                  <a:lnTo>
                    <a:pt x="1761223" y="1493774"/>
                  </a:lnTo>
                  <a:lnTo>
                    <a:pt x="1802511" y="1515110"/>
                  </a:lnTo>
                  <a:lnTo>
                    <a:pt x="1839988" y="1540433"/>
                  </a:lnTo>
                  <a:lnTo>
                    <a:pt x="1873656" y="1569478"/>
                  </a:lnTo>
                  <a:lnTo>
                    <a:pt x="1903476" y="1601952"/>
                  </a:lnTo>
                  <a:lnTo>
                    <a:pt x="1929422" y="1637601"/>
                  </a:lnTo>
                  <a:lnTo>
                    <a:pt x="1951482" y="1676133"/>
                  </a:lnTo>
                  <a:lnTo>
                    <a:pt x="1969643" y="1717281"/>
                  </a:lnTo>
                  <a:lnTo>
                    <a:pt x="2048852" y="1717281"/>
                  </a:lnTo>
                  <a:close/>
                </a:path>
                <a:path w="2804159" h="2483485" extrusionOk="0">
                  <a:moveTo>
                    <a:pt x="2804122" y="1402981"/>
                  </a:moveTo>
                  <a:lnTo>
                    <a:pt x="2263444" y="1402981"/>
                  </a:lnTo>
                  <a:lnTo>
                    <a:pt x="2263444" y="1461401"/>
                  </a:lnTo>
                  <a:lnTo>
                    <a:pt x="2263444" y="1907171"/>
                  </a:lnTo>
                  <a:lnTo>
                    <a:pt x="2263444" y="1965591"/>
                  </a:lnTo>
                  <a:lnTo>
                    <a:pt x="2263444" y="2415171"/>
                  </a:lnTo>
                  <a:lnTo>
                    <a:pt x="2263444" y="2472321"/>
                  </a:lnTo>
                  <a:lnTo>
                    <a:pt x="2804122" y="2472321"/>
                  </a:lnTo>
                  <a:lnTo>
                    <a:pt x="2804122" y="2415171"/>
                  </a:lnTo>
                  <a:lnTo>
                    <a:pt x="2331986" y="2415171"/>
                  </a:lnTo>
                  <a:lnTo>
                    <a:pt x="2331986" y="1965591"/>
                  </a:lnTo>
                  <a:lnTo>
                    <a:pt x="2758440" y="1965591"/>
                  </a:lnTo>
                  <a:lnTo>
                    <a:pt x="2758440" y="1907171"/>
                  </a:lnTo>
                  <a:lnTo>
                    <a:pt x="2331986" y="1907171"/>
                  </a:lnTo>
                  <a:lnTo>
                    <a:pt x="2331986" y="1461401"/>
                  </a:lnTo>
                  <a:lnTo>
                    <a:pt x="2804122" y="1461401"/>
                  </a:lnTo>
                  <a:lnTo>
                    <a:pt x="2804122" y="1402981"/>
                  </a:lnTo>
                  <a:close/>
                </a:path>
              </a:pathLst>
            </a:custGeom>
            <a:solidFill>
              <a:srgbClr val="FFFFFF"/>
            </a:solidFill>
          </p:spPr>
          <p:txBody>
            <a:bodyPr wrap="square" lIns="0" tIns="0" rIns="0" bIns="0" rtlCol="0"/>
            <a:lstStyle/>
            <a:p>
              <a:pPr>
                <a:defRPr/>
              </a:pPr>
              <a:endParaRPr/>
            </a:p>
          </p:txBody>
        </p:sp>
        <p:pic>
          <p:nvPicPr>
            <p:cNvPr id="18" name="object 5"/>
            <p:cNvPicPr/>
            <p:nvPr/>
          </p:nvPicPr>
          <p:blipFill>
            <a:blip r:embed="rId4"/>
            <a:stretch/>
          </p:blipFill>
          <p:spPr bwMode="auto">
            <a:xfrm>
              <a:off x="1350798" y="2562203"/>
              <a:ext cx="7735096" cy="4648200"/>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56342" y="4439385"/>
            <a:ext cx="1727835" cy="5151120"/>
            <a:chOff x="1956342" y="4439385"/>
            <a:chExt cx="1727835" cy="5151120"/>
          </a:xfrm>
        </p:grpSpPr>
        <p:sp>
          <p:nvSpPr>
            <p:cNvPr id="3" name="object 3"/>
            <p:cNvSpPr/>
            <p:nvPr/>
          </p:nvSpPr>
          <p:spPr>
            <a:xfrm>
              <a:off x="2820028" y="5303073"/>
              <a:ext cx="0" cy="4264660"/>
            </a:xfrm>
            <a:custGeom>
              <a:avLst/>
              <a:gdLst/>
              <a:ahLst/>
              <a:cxnLst/>
              <a:rect l="l" t="t" r="r" b="b"/>
              <a:pathLst>
                <a:path h="4264659">
                  <a:moveTo>
                    <a:pt x="0" y="0"/>
                  </a:moveTo>
                  <a:lnTo>
                    <a:pt x="0" y="4264655"/>
                  </a:lnTo>
                </a:path>
              </a:pathLst>
            </a:custGeom>
            <a:ln w="43977">
              <a:solidFill>
                <a:srgbClr val="00002E"/>
              </a:solidFill>
            </a:ln>
          </p:spPr>
          <p:txBody>
            <a:bodyPr wrap="square" lIns="0" tIns="0" rIns="0" bIns="0" rtlCol="0"/>
            <a:lstStyle/>
            <a:p>
              <a:endParaRPr/>
            </a:p>
          </p:txBody>
        </p:sp>
        <p:sp>
          <p:nvSpPr>
            <p:cNvPr id="4" name="object 4"/>
            <p:cNvSpPr/>
            <p:nvPr/>
          </p:nvSpPr>
          <p:spPr>
            <a:xfrm>
              <a:off x="1978567" y="4461610"/>
              <a:ext cx="1683385" cy="1683385"/>
            </a:xfrm>
            <a:custGeom>
              <a:avLst/>
              <a:gdLst/>
              <a:ahLst/>
              <a:cxnLst/>
              <a:rect l="l" t="t" r="r" b="b"/>
              <a:pathLst>
                <a:path w="1683385" h="1683385">
                  <a:moveTo>
                    <a:pt x="841461" y="0"/>
                  </a:moveTo>
                  <a:lnTo>
                    <a:pt x="793711" y="1332"/>
                  </a:lnTo>
                  <a:lnTo>
                    <a:pt x="746660" y="5280"/>
                  </a:lnTo>
                  <a:lnTo>
                    <a:pt x="700379" y="11775"/>
                  </a:lnTo>
                  <a:lnTo>
                    <a:pt x="654939" y="20744"/>
                  </a:lnTo>
                  <a:lnTo>
                    <a:pt x="610411" y="32116"/>
                  </a:lnTo>
                  <a:lnTo>
                    <a:pt x="566866" y="45822"/>
                  </a:lnTo>
                  <a:lnTo>
                    <a:pt x="524375" y="61789"/>
                  </a:lnTo>
                  <a:lnTo>
                    <a:pt x="483008" y="79946"/>
                  </a:lnTo>
                  <a:lnTo>
                    <a:pt x="442838" y="100223"/>
                  </a:lnTo>
                  <a:lnTo>
                    <a:pt x="403935" y="122548"/>
                  </a:lnTo>
                  <a:lnTo>
                    <a:pt x="366370" y="146851"/>
                  </a:lnTo>
                  <a:lnTo>
                    <a:pt x="330215" y="173060"/>
                  </a:lnTo>
                  <a:lnTo>
                    <a:pt x="295539" y="201104"/>
                  </a:lnTo>
                  <a:lnTo>
                    <a:pt x="262415" y="230913"/>
                  </a:lnTo>
                  <a:lnTo>
                    <a:pt x="230913" y="262415"/>
                  </a:lnTo>
                  <a:lnTo>
                    <a:pt x="201104" y="295539"/>
                  </a:lnTo>
                  <a:lnTo>
                    <a:pt x="173060" y="330215"/>
                  </a:lnTo>
                  <a:lnTo>
                    <a:pt x="146851" y="366370"/>
                  </a:lnTo>
                  <a:lnTo>
                    <a:pt x="122548" y="403935"/>
                  </a:lnTo>
                  <a:lnTo>
                    <a:pt x="100223" y="442838"/>
                  </a:lnTo>
                  <a:lnTo>
                    <a:pt x="79946" y="483008"/>
                  </a:lnTo>
                  <a:lnTo>
                    <a:pt x="61789" y="524375"/>
                  </a:lnTo>
                  <a:lnTo>
                    <a:pt x="45822" y="566866"/>
                  </a:lnTo>
                  <a:lnTo>
                    <a:pt x="32116" y="610411"/>
                  </a:lnTo>
                  <a:lnTo>
                    <a:pt x="20744" y="654939"/>
                  </a:lnTo>
                  <a:lnTo>
                    <a:pt x="11775" y="700379"/>
                  </a:lnTo>
                  <a:lnTo>
                    <a:pt x="5280" y="746660"/>
                  </a:lnTo>
                  <a:lnTo>
                    <a:pt x="1332" y="793711"/>
                  </a:lnTo>
                  <a:lnTo>
                    <a:pt x="0" y="841461"/>
                  </a:lnTo>
                  <a:lnTo>
                    <a:pt x="1332" y="889210"/>
                  </a:lnTo>
                  <a:lnTo>
                    <a:pt x="5280" y="936261"/>
                  </a:lnTo>
                  <a:lnTo>
                    <a:pt x="11775" y="982542"/>
                  </a:lnTo>
                  <a:lnTo>
                    <a:pt x="20744" y="1027982"/>
                  </a:lnTo>
                  <a:lnTo>
                    <a:pt x="32116" y="1072511"/>
                  </a:lnTo>
                  <a:lnTo>
                    <a:pt x="45822" y="1116056"/>
                  </a:lnTo>
                  <a:lnTo>
                    <a:pt x="61789" y="1158547"/>
                  </a:lnTo>
                  <a:lnTo>
                    <a:pt x="79946" y="1199913"/>
                  </a:lnTo>
                  <a:lnTo>
                    <a:pt x="100223" y="1240083"/>
                  </a:lnTo>
                  <a:lnTo>
                    <a:pt x="122548" y="1278986"/>
                  </a:lnTo>
                  <a:lnTo>
                    <a:pt x="146851" y="1316551"/>
                  </a:lnTo>
                  <a:lnTo>
                    <a:pt x="173060" y="1352707"/>
                  </a:lnTo>
                  <a:lnTo>
                    <a:pt x="201104" y="1387382"/>
                  </a:lnTo>
                  <a:lnTo>
                    <a:pt x="230913" y="1420507"/>
                  </a:lnTo>
                  <a:lnTo>
                    <a:pt x="262415" y="1452009"/>
                  </a:lnTo>
                  <a:lnTo>
                    <a:pt x="295539" y="1481817"/>
                  </a:lnTo>
                  <a:lnTo>
                    <a:pt x="330215" y="1509862"/>
                  </a:lnTo>
                  <a:lnTo>
                    <a:pt x="366370" y="1536071"/>
                  </a:lnTo>
                  <a:lnTo>
                    <a:pt x="403935" y="1560374"/>
                  </a:lnTo>
                  <a:lnTo>
                    <a:pt x="442838" y="1582699"/>
                  </a:lnTo>
                  <a:lnTo>
                    <a:pt x="483008" y="1602976"/>
                  </a:lnTo>
                  <a:lnTo>
                    <a:pt x="524375" y="1621133"/>
                  </a:lnTo>
                  <a:lnTo>
                    <a:pt x="566866" y="1637100"/>
                  </a:lnTo>
                  <a:lnTo>
                    <a:pt x="610411" y="1650805"/>
                  </a:lnTo>
                  <a:lnTo>
                    <a:pt x="654939" y="1662178"/>
                  </a:lnTo>
                  <a:lnTo>
                    <a:pt x="700379" y="1671147"/>
                  </a:lnTo>
                  <a:lnTo>
                    <a:pt x="746660" y="1677641"/>
                  </a:lnTo>
                  <a:lnTo>
                    <a:pt x="793711" y="1681590"/>
                  </a:lnTo>
                  <a:lnTo>
                    <a:pt x="841461" y="1682922"/>
                  </a:lnTo>
                  <a:lnTo>
                    <a:pt x="889210" y="1681590"/>
                  </a:lnTo>
                  <a:lnTo>
                    <a:pt x="936261" y="1677641"/>
                  </a:lnTo>
                  <a:lnTo>
                    <a:pt x="982542" y="1671147"/>
                  </a:lnTo>
                  <a:lnTo>
                    <a:pt x="1027982" y="1662178"/>
                  </a:lnTo>
                  <a:lnTo>
                    <a:pt x="1072511" y="1650805"/>
                  </a:lnTo>
                  <a:lnTo>
                    <a:pt x="1116056" y="1637100"/>
                  </a:lnTo>
                  <a:lnTo>
                    <a:pt x="1158547" y="1621133"/>
                  </a:lnTo>
                  <a:lnTo>
                    <a:pt x="1199913" y="1602976"/>
                  </a:lnTo>
                  <a:lnTo>
                    <a:pt x="1240083" y="1582699"/>
                  </a:lnTo>
                  <a:lnTo>
                    <a:pt x="1278986" y="1560374"/>
                  </a:lnTo>
                  <a:lnTo>
                    <a:pt x="1316551" y="1536071"/>
                  </a:lnTo>
                  <a:lnTo>
                    <a:pt x="1352707" y="1509862"/>
                  </a:lnTo>
                  <a:lnTo>
                    <a:pt x="1387382" y="1481817"/>
                  </a:lnTo>
                  <a:lnTo>
                    <a:pt x="1420507" y="1452009"/>
                  </a:lnTo>
                  <a:lnTo>
                    <a:pt x="1452009" y="1420507"/>
                  </a:lnTo>
                  <a:lnTo>
                    <a:pt x="1481817" y="1387382"/>
                  </a:lnTo>
                  <a:lnTo>
                    <a:pt x="1509862" y="1352707"/>
                  </a:lnTo>
                  <a:lnTo>
                    <a:pt x="1536071" y="1316551"/>
                  </a:lnTo>
                  <a:lnTo>
                    <a:pt x="1560374" y="1278986"/>
                  </a:lnTo>
                  <a:lnTo>
                    <a:pt x="1582699" y="1240083"/>
                  </a:lnTo>
                  <a:lnTo>
                    <a:pt x="1602976" y="1199913"/>
                  </a:lnTo>
                  <a:lnTo>
                    <a:pt x="1621133" y="1158547"/>
                  </a:lnTo>
                  <a:lnTo>
                    <a:pt x="1637100" y="1116056"/>
                  </a:lnTo>
                  <a:lnTo>
                    <a:pt x="1650805" y="1072511"/>
                  </a:lnTo>
                  <a:lnTo>
                    <a:pt x="1662178" y="1027982"/>
                  </a:lnTo>
                  <a:lnTo>
                    <a:pt x="1671147" y="982542"/>
                  </a:lnTo>
                  <a:lnTo>
                    <a:pt x="1677641" y="936261"/>
                  </a:lnTo>
                  <a:lnTo>
                    <a:pt x="1681590" y="889210"/>
                  </a:lnTo>
                  <a:lnTo>
                    <a:pt x="1682922" y="841461"/>
                  </a:lnTo>
                  <a:lnTo>
                    <a:pt x="1681590" y="793711"/>
                  </a:lnTo>
                  <a:lnTo>
                    <a:pt x="1677641" y="746660"/>
                  </a:lnTo>
                  <a:lnTo>
                    <a:pt x="1671147" y="700379"/>
                  </a:lnTo>
                  <a:lnTo>
                    <a:pt x="1662178" y="654939"/>
                  </a:lnTo>
                  <a:lnTo>
                    <a:pt x="1650805" y="610411"/>
                  </a:lnTo>
                  <a:lnTo>
                    <a:pt x="1637100" y="566866"/>
                  </a:lnTo>
                  <a:lnTo>
                    <a:pt x="1621133" y="524375"/>
                  </a:lnTo>
                  <a:lnTo>
                    <a:pt x="1602976" y="483008"/>
                  </a:lnTo>
                  <a:lnTo>
                    <a:pt x="1582699" y="442838"/>
                  </a:lnTo>
                  <a:lnTo>
                    <a:pt x="1560374" y="403935"/>
                  </a:lnTo>
                  <a:lnTo>
                    <a:pt x="1536071" y="366370"/>
                  </a:lnTo>
                  <a:lnTo>
                    <a:pt x="1509862" y="330215"/>
                  </a:lnTo>
                  <a:lnTo>
                    <a:pt x="1481817" y="295539"/>
                  </a:lnTo>
                  <a:lnTo>
                    <a:pt x="1452009" y="262415"/>
                  </a:lnTo>
                  <a:lnTo>
                    <a:pt x="1420507" y="230913"/>
                  </a:lnTo>
                  <a:lnTo>
                    <a:pt x="1387382" y="201104"/>
                  </a:lnTo>
                  <a:lnTo>
                    <a:pt x="1352707" y="173060"/>
                  </a:lnTo>
                  <a:lnTo>
                    <a:pt x="1316551" y="146851"/>
                  </a:lnTo>
                  <a:lnTo>
                    <a:pt x="1278986" y="122548"/>
                  </a:lnTo>
                  <a:lnTo>
                    <a:pt x="1240083" y="100223"/>
                  </a:lnTo>
                  <a:lnTo>
                    <a:pt x="1199913" y="79946"/>
                  </a:lnTo>
                  <a:lnTo>
                    <a:pt x="1158547" y="61789"/>
                  </a:lnTo>
                  <a:lnTo>
                    <a:pt x="1116056" y="45822"/>
                  </a:lnTo>
                  <a:lnTo>
                    <a:pt x="1072511" y="32116"/>
                  </a:lnTo>
                  <a:lnTo>
                    <a:pt x="1027982" y="20744"/>
                  </a:lnTo>
                  <a:lnTo>
                    <a:pt x="982542" y="11775"/>
                  </a:lnTo>
                  <a:lnTo>
                    <a:pt x="936261" y="5280"/>
                  </a:lnTo>
                  <a:lnTo>
                    <a:pt x="889210" y="1332"/>
                  </a:lnTo>
                  <a:lnTo>
                    <a:pt x="841461" y="0"/>
                  </a:lnTo>
                  <a:close/>
                </a:path>
              </a:pathLst>
            </a:custGeom>
            <a:solidFill>
              <a:srgbClr val="FFFFFF"/>
            </a:solidFill>
          </p:spPr>
          <p:txBody>
            <a:bodyPr wrap="square" lIns="0" tIns="0" rIns="0" bIns="0" rtlCol="0"/>
            <a:lstStyle/>
            <a:p>
              <a:endParaRPr/>
            </a:p>
          </p:txBody>
        </p:sp>
        <p:sp>
          <p:nvSpPr>
            <p:cNvPr id="5" name="object 5"/>
            <p:cNvSpPr/>
            <p:nvPr/>
          </p:nvSpPr>
          <p:spPr>
            <a:xfrm>
              <a:off x="1978567" y="4461610"/>
              <a:ext cx="1683385" cy="1683385"/>
            </a:xfrm>
            <a:custGeom>
              <a:avLst/>
              <a:gdLst/>
              <a:ahLst/>
              <a:cxnLst/>
              <a:rect l="l" t="t" r="r" b="b"/>
              <a:pathLst>
                <a:path w="1683385" h="1683385">
                  <a:moveTo>
                    <a:pt x="841461" y="1682922"/>
                  </a:moveTo>
                  <a:lnTo>
                    <a:pt x="889210" y="1681590"/>
                  </a:lnTo>
                  <a:lnTo>
                    <a:pt x="936261" y="1677641"/>
                  </a:lnTo>
                  <a:lnTo>
                    <a:pt x="982542" y="1671147"/>
                  </a:lnTo>
                  <a:lnTo>
                    <a:pt x="1027982" y="1662178"/>
                  </a:lnTo>
                  <a:lnTo>
                    <a:pt x="1072511" y="1650805"/>
                  </a:lnTo>
                  <a:lnTo>
                    <a:pt x="1116056" y="1637100"/>
                  </a:lnTo>
                  <a:lnTo>
                    <a:pt x="1158547" y="1621133"/>
                  </a:lnTo>
                  <a:lnTo>
                    <a:pt x="1199913" y="1602976"/>
                  </a:lnTo>
                  <a:lnTo>
                    <a:pt x="1240083" y="1582699"/>
                  </a:lnTo>
                  <a:lnTo>
                    <a:pt x="1278986" y="1560374"/>
                  </a:lnTo>
                  <a:lnTo>
                    <a:pt x="1316551" y="1536071"/>
                  </a:lnTo>
                  <a:lnTo>
                    <a:pt x="1352707" y="1509862"/>
                  </a:lnTo>
                  <a:lnTo>
                    <a:pt x="1387382" y="1481817"/>
                  </a:lnTo>
                  <a:lnTo>
                    <a:pt x="1420507" y="1452009"/>
                  </a:lnTo>
                  <a:lnTo>
                    <a:pt x="1452009" y="1420507"/>
                  </a:lnTo>
                  <a:lnTo>
                    <a:pt x="1481817" y="1387382"/>
                  </a:lnTo>
                  <a:lnTo>
                    <a:pt x="1509862" y="1352707"/>
                  </a:lnTo>
                  <a:lnTo>
                    <a:pt x="1536071" y="1316551"/>
                  </a:lnTo>
                  <a:lnTo>
                    <a:pt x="1560374" y="1278986"/>
                  </a:lnTo>
                  <a:lnTo>
                    <a:pt x="1582699" y="1240083"/>
                  </a:lnTo>
                  <a:lnTo>
                    <a:pt x="1602976" y="1199913"/>
                  </a:lnTo>
                  <a:lnTo>
                    <a:pt x="1621133" y="1158547"/>
                  </a:lnTo>
                  <a:lnTo>
                    <a:pt x="1637100" y="1116056"/>
                  </a:lnTo>
                  <a:lnTo>
                    <a:pt x="1650805" y="1072511"/>
                  </a:lnTo>
                  <a:lnTo>
                    <a:pt x="1662178" y="1027982"/>
                  </a:lnTo>
                  <a:lnTo>
                    <a:pt x="1671147" y="982542"/>
                  </a:lnTo>
                  <a:lnTo>
                    <a:pt x="1677641" y="936261"/>
                  </a:lnTo>
                  <a:lnTo>
                    <a:pt x="1681590" y="889210"/>
                  </a:lnTo>
                  <a:lnTo>
                    <a:pt x="1682922" y="841461"/>
                  </a:lnTo>
                  <a:lnTo>
                    <a:pt x="1681590" y="793711"/>
                  </a:lnTo>
                  <a:lnTo>
                    <a:pt x="1677641" y="746660"/>
                  </a:lnTo>
                  <a:lnTo>
                    <a:pt x="1671147" y="700379"/>
                  </a:lnTo>
                  <a:lnTo>
                    <a:pt x="1662178" y="654939"/>
                  </a:lnTo>
                  <a:lnTo>
                    <a:pt x="1650805" y="610411"/>
                  </a:lnTo>
                  <a:lnTo>
                    <a:pt x="1637100" y="566866"/>
                  </a:lnTo>
                  <a:lnTo>
                    <a:pt x="1621133" y="524375"/>
                  </a:lnTo>
                  <a:lnTo>
                    <a:pt x="1602976" y="483008"/>
                  </a:lnTo>
                  <a:lnTo>
                    <a:pt x="1582699" y="442838"/>
                  </a:lnTo>
                  <a:lnTo>
                    <a:pt x="1560374" y="403935"/>
                  </a:lnTo>
                  <a:lnTo>
                    <a:pt x="1536071" y="366370"/>
                  </a:lnTo>
                  <a:lnTo>
                    <a:pt x="1509862" y="330215"/>
                  </a:lnTo>
                  <a:lnTo>
                    <a:pt x="1481817" y="295539"/>
                  </a:lnTo>
                  <a:lnTo>
                    <a:pt x="1452009" y="262415"/>
                  </a:lnTo>
                  <a:lnTo>
                    <a:pt x="1420507" y="230913"/>
                  </a:lnTo>
                  <a:lnTo>
                    <a:pt x="1387382" y="201104"/>
                  </a:lnTo>
                  <a:lnTo>
                    <a:pt x="1352707" y="173060"/>
                  </a:lnTo>
                  <a:lnTo>
                    <a:pt x="1316551" y="146851"/>
                  </a:lnTo>
                  <a:lnTo>
                    <a:pt x="1278986" y="122548"/>
                  </a:lnTo>
                  <a:lnTo>
                    <a:pt x="1240083" y="100223"/>
                  </a:lnTo>
                  <a:lnTo>
                    <a:pt x="1199913" y="79946"/>
                  </a:lnTo>
                  <a:lnTo>
                    <a:pt x="1158547" y="61789"/>
                  </a:lnTo>
                  <a:lnTo>
                    <a:pt x="1116056" y="45822"/>
                  </a:lnTo>
                  <a:lnTo>
                    <a:pt x="1072511" y="32116"/>
                  </a:lnTo>
                  <a:lnTo>
                    <a:pt x="1027982" y="20744"/>
                  </a:lnTo>
                  <a:lnTo>
                    <a:pt x="982542" y="11775"/>
                  </a:lnTo>
                  <a:lnTo>
                    <a:pt x="936261" y="5280"/>
                  </a:lnTo>
                  <a:lnTo>
                    <a:pt x="889210" y="1332"/>
                  </a:lnTo>
                  <a:lnTo>
                    <a:pt x="841461" y="0"/>
                  </a:lnTo>
                  <a:lnTo>
                    <a:pt x="793711" y="1332"/>
                  </a:lnTo>
                  <a:lnTo>
                    <a:pt x="746660" y="5280"/>
                  </a:lnTo>
                  <a:lnTo>
                    <a:pt x="700379" y="11775"/>
                  </a:lnTo>
                  <a:lnTo>
                    <a:pt x="654939" y="20744"/>
                  </a:lnTo>
                  <a:lnTo>
                    <a:pt x="610411" y="32116"/>
                  </a:lnTo>
                  <a:lnTo>
                    <a:pt x="566866" y="45822"/>
                  </a:lnTo>
                  <a:lnTo>
                    <a:pt x="524375" y="61789"/>
                  </a:lnTo>
                  <a:lnTo>
                    <a:pt x="483008" y="79946"/>
                  </a:lnTo>
                  <a:lnTo>
                    <a:pt x="442838" y="100223"/>
                  </a:lnTo>
                  <a:lnTo>
                    <a:pt x="403935" y="122548"/>
                  </a:lnTo>
                  <a:lnTo>
                    <a:pt x="366370" y="146851"/>
                  </a:lnTo>
                  <a:lnTo>
                    <a:pt x="330215" y="173060"/>
                  </a:lnTo>
                  <a:lnTo>
                    <a:pt x="295539" y="201104"/>
                  </a:lnTo>
                  <a:lnTo>
                    <a:pt x="262415" y="230913"/>
                  </a:lnTo>
                  <a:lnTo>
                    <a:pt x="230913" y="262415"/>
                  </a:lnTo>
                  <a:lnTo>
                    <a:pt x="201104" y="295539"/>
                  </a:lnTo>
                  <a:lnTo>
                    <a:pt x="173060" y="330215"/>
                  </a:lnTo>
                  <a:lnTo>
                    <a:pt x="146851" y="366370"/>
                  </a:lnTo>
                  <a:lnTo>
                    <a:pt x="122548" y="403935"/>
                  </a:lnTo>
                  <a:lnTo>
                    <a:pt x="100223" y="442838"/>
                  </a:lnTo>
                  <a:lnTo>
                    <a:pt x="79946" y="483008"/>
                  </a:lnTo>
                  <a:lnTo>
                    <a:pt x="61789" y="524375"/>
                  </a:lnTo>
                  <a:lnTo>
                    <a:pt x="45822" y="566866"/>
                  </a:lnTo>
                  <a:lnTo>
                    <a:pt x="32116" y="610411"/>
                  </a:lnTo>
                  <a:lnTo>
                    <a:pt x="20744" y="654939"/>
                  </a:lnTo>
                  <a:lnTo>
                    <a:pt x="11775" y="700379"/>
                  </a:lnTo>
                  <a:lnTo>
                    <a:pt x="5280" y="746660"/>
                  </a:lnTo>
                  <a:lnTo>
                    <a:pt x="1332" y="793711"/>
                  </a:lnTo>
                  <a:lnTo>
                    <a:pt x="0" y="841461"/>
                  </a:lnTo>
                  <a:lnTo>
                    <a:pt x="1332" y="889210"/>
                  </a:lnTo>
                  <a:lnTo>
                    <a:pt x="5280" y="936261"/>
                  </a:lnTo>
                  <a:lnTo>
                    <a:pt x="11775" y="982542"/>
                  </a:lnTo>
                  <a:lnTo>
                    <a:pt x="20744" y="1027982"/>
                  </a:lnTo>
                  <a:lnTo>
                    <a:pt x="32116" y="1072511"/>
                  </a:lnTo>
                  <a:lnTo>
                    <a:pt x="45822" y="1116056"/>
                  </a:lnTo>
                  <a:lnTo>
                    <a:pt x="61789" y="1158547"/>
                  </a:lnTo>
                  <a:lnTo>
                    <a:pt x="79946" y="1199913"/>
                  </a:lnTo>
                  <a:lnTo>
                    <a:pt x="100223" y="1240083"/>
                  </a:lnTo>
                  <a:lnTo>
                    <a:pt x="122548" y="1278986"/>
                  </a:lnTo>
                  <a:lnTo>
                    <a:pt x="146851" y="1316551"/>
                  </a:lnTo>
                  <a:lnTo>
                    <a:pt x="173060" y="1352707"/>
                  </a:lnTo>
                  <a:lnTo>
                    <a:pt x="201104" y="1387382"/>
                  </a:lnTo>
                  <a:lnTo>
                    <a:pt x="230913" y="1420507"/>
                  </a:lnTo>
                  <a:lnTo>
                    <a:pt x="262415" y="1452009"/>
                  </a:lnTo>
                  <a:lnTo>
                    <a:pt x="295539" y="1481817"/>
                  </a:lnTo>
                  <a:lnTo>
                    <a:pt x="330215" y="1509862"/>
                  </a:lnTo>
                  <a:lnTo>
                    <a:pt x="366370" y="1536071"/>
                  </a:lnTo>
                  <a:lnTo>
                    <a:pt x="403935" y="1560374"/>
                  </a:lnTo>
                  <a:lnTo>
                    <a:pt x="442838" y="1582699"/>
                  </a:lnTo>
                  <a:lnTo>
                    <a:pt x="483008" y="1602976"/>
                  </a:lnTo>
                  <a:lnTo>
                    <a:pt x="524375" y="1621133"/>
                  </a:lnTo>
                  <a:lnTo>
                    <a:pt x="566866" y="1637100"/>
                  </a:lnTo>
                  <a:lnTo>
                    <a:pt x="610411" y="1650805"/>
                  </a:lnTo>
                  <a:lnTo>
                    <a:pt x="654939" y="1662178"/>
                  </a:lnTo>
                  <a:lnTo>
                    <a:pt x="700379" y="1671147"/>
                  </a:lnTo>
                  <a:lnTo>
                    <a:pt x="746660" y="1677641"/>
                  </a:lnTo>
                  <a:lnTo>
                    <a:pt x="793711" y="1681590"/>
                  </a:lnTo>
                  <a:lnTo>
                    <a:pt x="841461" y="1682922"/>
                  </a:lnTo>
                  <a:close/>
                </a:path>
              </a:pathLst>
            </a:custGeom>
            <a:ln w="43977">
              <a:solidFill>
                <a:srgbClr val="00002E"/>
              </a:solidFill>
            </a:ln>
          </p:spPr>
          <p:txBody>
            <a:bodyPr wrap="square" lIns="0" tIns="0" rIns="0" bIns="0" rtlCol="0"/>
            <a:lstStyle/>
            <a:p>
              <a:endParaRPr/>
            </a:p>
          </p:txBody>
        </p:sp>
        <p:sp>
          <p:nvSpPr>
            <p:cNvPr id="6" name="object 6"/>
            <p:cNvSpPr/>
            <p:nvPr/>
          </p:nvSpPr>
          <p:spPr>
            <a:xfrm>
              <a:off x="1978567" y="6872941"/>
              <a:ext cx="1683385" cy="1683385"/>
            </a:xfrm>
            <a:custGeom>
              <a:avLst/>
              <a:gdLst/>
              <a:ahLst/>
              <a:cxnLst/>
              <a:rect l="l" t="t" r="r" b="b"/>
              <a:pathLst>
                <a:path w="1683385" h="1683384">
                  <a:moveTo>
                    <a:pt x="841461" y="0"/>
                  </a:moveTo>
                  <a:lnTo>
                    <a:pt x="793711" y="1332"/>
                  </a:lnTo>
                  <a:lnTo>
                    <a:pt x="746660" y="5280"/>
                  </a:lnTo>
                  <a:lnTo>
                    <a:pt x="700379" y="11775"/>
                  </a:lnTo>
                  <a:lnTo>
                    <a:pt x="654939" y="20744"/>
                  </a:lnTo>
                  <a:lnTo>
                    <a:pt x="610411" y="32116"/>
                  </a:lnTo>
                  <a:lnTo>
                    <a:pt x="566866" y="45822"/>
                  </a:lnTo>
                  <a:lnTo>
                    <a:pt x="524375" y="61789"/>
                  </a:lnTo>
                  <a:lnTo>
                    <a:pt x="483008" y="79946"/>
                  </a:lnTo>
                  <a:lnTo>
                    <a:pt x="442838" y="100223"/>
                  </a:lnTo>
                  <a:lnTo>
                    <a:pt x="403935" y="122548"/>
                  </a:lnTo>
                  <a:lnTo>
                    <a:pt x="366370" y="146851"/>
                  </a:lnTo>
                  <a:lnTo>
                    <a:pt x="330215" y="173060"/>
                  </a:lnTo>
                  <a:lnTo>
                    <a:pt x="295539" y="201104"/>
                  </a:lnTo>
                  <a:lnTo>
                    <a:pt x="262415" y="230913"/>
                  </a:lnTo>
                  <a:lnTo>
                    <a:pt x="230913" y="262415"/>
                  </a:lnTo>
                  <a:lnTo>
                    <a:pt x="201104" y="295539"/>
                  </a:lnTo>
                  <a:lnTo>
                    <a:pt x="173060" y="330215"/>
                  </a:lnTo>
                  <a:lnTo>
                    <a:pt x="146851" y="366370"/>
                  </a:lnTo>
                  <a:lnTo>
                    <a:pt x="122548" y="403935"/>
                  </a:lnTo>
                  <a:lnTo>
                    <a:pt x="100223" y="442838"/>
                  </a:lnTo>
                  <a:lnTo>
                    <a:pt x="79946" y="483008"/>
                  </a:lnTo>
                  <a:lnTo>
                    <a:pt x="61789" y="524375"/>
                  </a:lnTo>
                  <a:lnTo>
                    <a:pt x="45822" y="566866"/>
                  </a:lnTo>
                  <a:lnTo>
                    <a:pt x="32116" y="610411"/>
                  </a:lnTo>
                  <a:lnTo>
                    <a:pt x="20744" y="654939"/>
                  </a:lnTo>
                  <a:lnTo>
                    <a:pt x="11775" y="700379"/>
                  </a:lnTo>
                  <a:lnTo>
                    <a:pt x="5280" y="746660"/>
                  </a:lnTo>
                  <a:lnTo>
                    <a:pt x="1332" y="793711"/>
                  </a:lnTo>
                  <a:lnTo>
                    <a:pt x="0" y="841461"/>
                  </a:lnTo>
                  <a:lnTo>
                    <a:pt x="1332" y="889210"/>
                  </a:lnTo>
                  <a:lnTo>
                    <a:pt x="5280" y="936261"/>
                  </a:lnTo>
                  <a:lnTo>
                    <a:pt x="11775" y="982542"/>
                  </a:lnTo>
                  <a:lnTo>
                    <a:pt x="20744" y="1027982"/>
                  </a:lnTo>
                  <a:lnTo>
                    <a:pt x="32116" y="1072511"/>
                  </a:lnTo>
                  <a:lnTo>
                    <a:pt x="45822" y="1116056"/>
                  </a:lnTo>
                  <a:lnTo>
                    <a:pt x="61789" y="1158547"/>
                  </a:lnTo>
                  <a:lnTo>
                    <a:pt x="79946" y="1199913"/>
                  </a:lnTo>
                  <a:lnTo>
                    <a:pt x="100223" y="1240083"/>
                  </a:lnTo>
                  <a:lnTo>
                    <a:pt x="122548" y="1278986"/>
                  </a:lnTo>
                  <a:lnTo>
                    <a:pt x="146851" y="1316551"/>
                  </a:lnTo>
                  <a:lnTo>
                    <a:pt x="173060" y="1352707"/>
                  </a:lnTo>
                  <a:lnTo>
                    <a:pt x="201104" y="1387382"/>
                  </a:lnTo>
                  <a:lnTo>
                    <a:pt x="230913" y="1420507"/>
                  </a:lnTo>
                  <a:lnTo>
                    <a:pt x="262415" y="1452009"/>
                  </a:lnTo>
                  <a:lnTo>
                    <a:pt x="295539" y="1481817"/>
                  </a:lnTo>
                  <a:lnTo>
                    <a:pt x="330215" y="1509862"/>
                  </a:lnTo>
                  <a:lnTo>
                    <a:pt x="366370" y="1536071"/>
                  </a:lnTo>
                  <a:lnTo>
                    <a:pt x="403935" y="1560374"/>
                  </a:lnTo>
                  <a:lnTo>
                    <a:pt x="442838" y="1582699"/>
                  </a:lnTo>
                  <a:lnTo>
                    <a:pt x="483008" y="1602976"/>
                  </a:lnTo>
                  <a:lnTo>
                    <a:pt x="524375" y="1621133"/>
                  </a:lnTo>
                  <a:lnTo>
                    <a:pt x="566866" y="1637100"/>
                  </a:lnTo>
                  <a:lnTo>
                    <a:pt x="610411" y="1650805"/>
                  </a:lnTo>
                  <a:lnTo>
                    <a:pt x="654939" y="1662178"/>
                  </a:lnTo>
                  <a:lnTo>
                    <a:pt x="700379" y="1671147"/>
                  </a:lnTo>
                  <a:lnTo>
                    <a:pt x="746660" y="1677641"/>
                  </a:lnTo>
                  <a:lnTo>
                    <a:pt x="793711" y="1681590"/>
                  </a:lnTo>
                  <a:lnTo>
                    <a:pt x="841461" y="1682922"/>
                  </a:lnTo>
                  <a:lnTo>
                    <a:pt x="889210" y="1681590"/>
                  </a:lnTo>
                  <a:lnTo>
                    <a:pt x="936261" y="1677641"/>
                  </a:lnTo>
                  <a:lnTo>
                    <a:pt x="982542" y="1671147"/>
                  </a:lnTo>
                  <a:lnTo>
                    <a:pt x="1027982" y="1662178"/>
                  </a:lnTo>
                  <a:lnTo>
                    <a:pt x="1072511" y="1650805"/>
                  </a:lnTo>
                  <a:lnTo>
                    <a:pt x="1116056" y="1637100"/>
                  </a:lnTo>
                  <a:lnTo>
                    <a:pt x="1158547" y="1621133"/>
                  </a:lnTo>
                  <a:lnTo>
                    <a:pt x="1199913" y="1602976"/>
                  </a:lnTo>
                  <a:lnTo>
                    <a:pt x="1240083" y="1582699"/>
                  </a:lnTo>
                  <a:lnTo>
                    <a:pt x="1278986" y="1560374"/>
                  </a:lnTo>
                  <a:lnTo>
                    <a:pt x="1316551" y="1536071"/>
                  </a:lnTo>
                  <a:lnTo>
                    <a:pt x="1352707" y="1509862"/>
                  </a:lnTo>
                  <a:lnTo>
                    <a:pt x="1387382" y="1481817"/>
                  </a:lnTo>
                  <a:lnTo>
                    <a:pt x="1420507" y="1452009"/>
                  </a:lnTo>
                  <a:lnTo>
                    <a:pt x="1452009" y="1420507"/>
                  </a:lnTo>
                  <a:lnTo>
                    <a:pt x="1481817" y="1387382"/>
                  </a:lnTo>
                  <a:lnTo>
                    <a:pt x="1509862" y="1352707"/>
                  </a:lnTo>
                  <a:lnTo>
                    <a:pt x="1536071" y="1316551"/>
                  </a:lnTo>
                  <a:lnTo>
                    <a:pt x="1560374" y="1278986"/>
                  </a:lnTo>
                  <a:lnTo>
                    <a:pt x="1582699" y="1240083"/>
                  </a:lnTo>
                  <a:lnTo>
                    <a:pt x="1602976" y="1199913"/>
                  </a:lnTo>
                  <a:lnTo>
                    <a:pt x="1621133" y="1158547"/>
                  </a:lnTo>
                  <a:lnTo>
                    <a:pt x="1637100" y="1116056"/>
                  </a:lnTo>
                  <a:lnTo>
                    <a:pt x="1650805" y="1072511"/>
                  </a:lnTo>
                  <a:lnTo>
                    <a:pt x="1662178" y="1027982"/>
                  </a:lnTo>
                  <a:lnTo>
                    <a:pt x="1671147" y="982542"/>
                  </a:lnTo>
                  <a:lnTo>
                    <a:pt x="1677641" y="936261"/>
                  </a:lnTo>
                  <a:lnTo>
                    <a:pt x="1681590" y="889210"/>
                  </a:lnTo>
                  <a:lnTo>
                    <a:pt x="1682922" y="841461"/>
                  </a:lnTo>
                  <a:lnTo>
                    <a:pt x="1681590" y="793711"/>
                  </a:lnTo>
                  <a:lnTo>
                    <a:pt x="1677641" y="746660"/>
                  </a:lnTo>
                  <a:lnTo>
                    <a:pt x="1671147" y="700379"/>
                  </a:lnTo>
                  <a:lnTo>
                    <a:pt x="1662178" y="654939"/>
                  </a:lnTo>
                  <a:lnTo>
                    <a:pt x="1650805" y="610411"/>
                  </a:lnTo>
                  <a:lnTo>
                    <a:pt x="1637100" y="566866"/>
                  </a:lnTo>
                  <a:lnTo>
                    <a:pt x="1621133" y="524375"/>
                  </a:lnTo>
                  <a:lnTo>
                    <a:pt x="1602976" y="483008"/>
                  </a:lnTo>
                  <a:lnTo>
                    <a:pt x="1582699" y="442838"/>
                  </a:lnTo>
                  <a:lnTo>
                    <a:pt x="1560374" y="403935"/>
                  </a:lnTo>
                  <a:lnTo>
                    <a:pt x="1536071" y="366370"/>
                  </a:lnTo>
                  <a:lnTo>
                    <a:pt x="1509862" y="330215"/>
                  </a:lnTo>
                  <a:lnTo>
                    <a:pt x="1481817" y="295539"/>
                  </a:lnTo>
                  <a:lnTo>
                    <a:pt x="1452009" y="262415"/>
                  </a:lnTo>
                  <a:lnTo>
                    <a:pt x="1420507" y="230913"/>
                  </a:lnTo>
                  <a:lnTo>
                    <a:pt x="1387382" y="201104"/>
                  </a:lnTo>
                  <a:lnTo>
                    <a:pt x="1352707" y="173060"/>
                  </a:lnTo>
                  <a:lnTo>
                    <a:pt x="1316551" y="146851"/>
                  </a:lnTo>
                  <a:lnTo>
                    <a:pt x="1278986" y="122548"/>
                  </a:lnTo>
                  <a:lnTo>
                    <a:pt x="1240083" y="100223"/>
                  </a:lnTo>
                  <a:lnTo>
                    <a:pt x="1199913" y="79946"/>
                  </a:lnTo>
                  <a:lnTo>
                    <a:pt x="1158547" y="61789"/>
                  </a:lnTo>
                  <a:lnTo>
                    <a:pt x="1116056" y="45822"/>
                  </a:lnTo>
                  <a:lnTo>
                    <a:pt x="1072511" y="32116"/>
                  </a:lnTo>
                  <a:lnTo>
                    <a:pt x="1027982" y="20744"/>
                  </a:lnTo>
                  <a:lnTo>
                    <a:pt x="982542" y="11775"/>
                  </a:lnTo>
                  <a:lnTo>
                    <a:pt x="936261" y="5280"/>
                  </a:lnTo>
                  <a:lnTo>
                    <a:pt x="889210" y="1332"/>
                  </a:lnTo>
                  <a:lnTo>
                    <a:pt x="841461" y="0"/>
                  </a:lnTo>
                  <a:close/>
                </a:path>
              </a:pathLst>
            </a:custGeom>
            <a:solidFill>
              <a:srgbClr val="FFFFFF"/>
            </a:solidFill>
          </p:spPr>
          <p:txBody>
            <a:bodyPr wrap="square" lIns="0" tIns="0" rIns="0" bIns="0" rtlCol="0"/>
            <a:lstStyle/>
            <a:p>
              <a:endParaRPr/>
            </a:p>
          </p:txBody>
        </p:sp>
        <p:sp>
          <p:nvSpPr>
            <p:cNvPr id="7" name="object 7"/>
            <p:cNvSpPr/>
            <p:nvPr/>
          </p:nvSpPr>
          <p:spPr>
            <a:xfrm>
              <a:off x="1978567" y="6872941"/>
              <a:ext cx="1683385" cy="1683385"/>
            </a:xfrm>
            <a:custGeom>
              <a:avLst/>
              <a:gdLst/>
              <a:ahLst/>
              <a:cxnLst/>
              <a:rect l="l" t="t" r="r" b="b"/>
              <a:pathLst>
                <a:path w="1683385" h="1683384">
                  <a:moveTo>
                    <a:pt x="841461" y="1682922"/>
                  </a:moveTo>
                  <a:lnTo>
                    <a:pt x="889210" y="1681590"/>
                  </a:lnTo>
                  <a:lnTo>
                    <a:pt x="936261" y="1677641"/>
                  </a:lnTo>
                  <a:lnTo>
                    <a:pt x="982542" y="1671147"/>
                  </a:lnTo>
                  <a:lnTo>
                    <a:pt x="1027982" y="1662178"/>
                  </a:lnTo>
                  <a:lnTo>
                    <a:pt x="1072511" y="1650805"/>
                  </a:lnTo>
                  <a:lnTo>
                    <a:pt x="1116056" y="1637100"/>
                  </a:lnTo>
                  <a:lnTo>
                    <a:pt x="1158547" y="1621133"/>
                  </a:lnTo>
                  <a:lnTo>
                    <a:pt x="1199913" y="1602976"/>
                  </a:lnTo>
                  <a:lnTo>
                    <a:pt x="1240083" y="1582699"/>
                  </a:lnTo>
                  <a:lnTo>
                    <a:pt x="1278986" y="1560374"/>
                  </a:lnTo>
                  <a:lnTo>
                    <a:pt x="1316551" y="1536071"/>
                  </a:lnTo>
                  <a:lnTo>
                    <a:pt x="1352707" y="1509862"/>
                  </a:lnTo>
                  <a:lnTo>
                    <a:pt x="1387382" y="1481817"/>
                  </a:lnTo>
                  <a:lnTo>
                    <a:pt x="1420507" y="1452009"/>
                  </a:lnTo>
                  <a:lnTo>
                    <a:pt x="1452009" y="1420507"/>
                  </a:lnTo>
                  <a:lnTo>
                    <a:pt x="1481817" y="1387382"/>
                  </a:lnTo>
                  <a:lnTo>
                    <a:pt x="1509862" y="1352707"/>
                  </a:lnTo>
                  <a:lnTo>
                    <a:pt x="1536071" y="1316551"/>
                  </a:lnTo>
                  <a:lnTo>
                    <a:pt x="1560374" y="1278986"/>
                  </a:lnTo>
                  <a:lnTo>
                    <a:pt x="1582699" y="1240083"/>
                  </a:lnTo>
                  <a:lnTo>
                    <a:pt x="1602976" y="1199913"/>
                  </a:lnTo>
                  <a:lnTo>
                    <a:pt x="1621133" y="1158547"/>
                  </a:lnTo>
                  <a:lnTo>
                    <a:pt x="1637100" y="1116056"/>
                  </a:lnTo>
                  <a:lnTo>
                    <a:pt x="1650805" y="1072511"/>
                  </a:lnTo>
                  <a:lnTo>
                    <a:pt x="1662178" y="1027982"/>
                  </a:lnTo>
                  <a:lnTo>
                    <a:pt x="1671147" y="982542"/>
                  </a:lnTo>
                  <a:lnTo>
                    <a:pt x="1677641" y="936261"/>
                  </a:lnTo>
                  <a:lnTo>
                    <a:pt x="1681590" y="889210"/>
                  </a:lnTo>
                  <a:lnTo>
                    <a:pt x="1682922" y="841461"/>
                  </a:lnTo>
                  <a:lnTo>
                    <a:pt x="1681590" y="793711"/>
                  </a:lnTo>
                  <a:lnTo>
                    <a:pt x="1677641" y="746660"/>
                  </a:lnTo>
                  <a:lnTo>
                    <a:pt x="1671147" y="700379"/>
                  </a:lnTo>
                  <a:lnTo>
                    <a:pt x="1662178" y="654939"/>
                  </a:lnTo>
                  <a:lnTo>
                    <a:pt x="1650805" y="610411"/>
                  </a:lnTo>
                  <a:lnTo>
                    <a:pt x="1637100" y="566866"/>
                  </a:lnTo>
                  <a:lnTo>
                    <a:pt x="1621133" y="524375"/>
                  </a:lnTo>
                  <a:lnTo>
                    <a:pt x="1602976" y="483008"/>
                  </a:lnTo>
                  <a:lnTo>
                    <a:pt x="1582699" y="442838"/>
                  </a:lnTo>
                  <a:lnTo>
                    <a:pt x="1560374" y="403935"/>
                  </a:lnTo>
                  <a:lnTo>
                    <a:pt x="1536071" y="366370"/>
                  </a:lnTo>
                  <a:lnTo>
                    <a:pt x="1509862" y="330215"/>
                  </a:lnTo>
                  <a:lnTo>
                    <a:pt x="1481817" y="295539"/>
                  </a:lnTo>
                  <a:lnTo>
                    <a:pt x="1452009" y="262415"/>
                  </a:lnTo>
                  <a:lnTo>
                    <a:pt x="1420507" y="230913"/>
                  </a:lnTo>
                  <a:lnTo>
                    <a:pt x="1387382" y="201104"/>
                  </a:lnTo>
                  <a:lnTo>
                    <a:pt x="1352707" y="173060"/>
                  </a:lnTo>
                  <a:lnTo>
                    <a:pt x="1316551" y="146851"/>
                  </a:lnTo>
                  <a:lnTo>
                    <a:pt x="1278986" y="122548"/>
                  </a:lnTo>
                  <a:lnTo>
                    <a:pt x="1240083" y="100223"/>
                  </a:lnTo>
                  <a:lnTo>
                    <a:pt x="1199913" y="79946"/>
                  </a:lnTo>
                  <a:lnTo>
                    <a:pt x="1158547" y="61789"/>
                  </a:lnTo>
                  <a:lnTo>
                    <a:pt x="1116056" y="45822"/>
                  </a:lnTo>
                  <a:lnTo>
                    <a:pt x="1072511" y="32116"/>
                  </a:lnTo>
                  <a:lnTo>
                    <a:pt x="1027982" y="20744"/>
                  </a:lnTo>
                  <a:lnTo>
                    <a:pt x="982542" y="11775"/>
                  </a:lnTo>
                  <a:lnTo>
                    <a:pt x="936261" y="5280"/>
                  </a:lnTo>
                  <a:lnTo>
                    <a:pt x="889210" y="1332"/>
                  </a:lnTo>
                  <a:lnTo>
                    <a:pt x="841461" y="0"/>
                  </a:lnTo>
                  <a:lnTo>
                    <a:pt x="793711" y="1332"/>
                  </a:lnTo>
                  <a:lnTo>
                    <a:pt x="746660" y="5280"/>
                  </a:lnTo>
                  <a:lnTo>
                    <a:pt x="700379" y="11775"/>
                  </a:lnTo>
                  <a:lnTo>
                    <a:pt x="654939" y="20744"/>
                  </a:lnTo>
                  <a:lnTo>
                    <a:pt x="610411" y="32116"/>
                  </a:lnTo>
                  <a:lnTo>
                    <a:pt x="566866" y="45822"/>
                  </a:lnTo>
                  <a:lnTo>
                    <a:pt x="524375" y="61789"/>
                  </a:lnTo>
                  <a:lnTo>
                    <a:pt x="483008" y="79946"/>
                  </a:lnTo>
                  <a:lnTo>
                    <a:pt x="442838" y="100223"/>
                  </a:lnTo>
                  <a:lnTo>
                    <a:pt x="403935" y="122548"/>
                  </a:lnTo>
                  <a:lnTo>
                    <a:pt x="366370" y="146851"/>
                  </a:lnTo>
                  <a:lnTo>
                    <a:pt x="330215" y="173060"/>
                  </a:lnTo>
                  <a:lnTo>
                    <a:pt x="295539" y="201104"/>
                  </a:lnTo>
                  <a:lnTo>
                    <a:pt x="262415" y="230913"/>
                  </a:lnTo>
                  <a:lnTo>
                    <a:pt x="230913" y="262415"/>
                  </a:lnTo>
                  <a:lnTo>
                    <a:pt x="201104" y="295539"/>
                  </a:lnTo>
                  <a:lnTo>
                    <a:pt x="173060" y="330215"/>
                  </a:lnTo>
                  <a:lnTo>
                    <a:pt x="146851" y="366370"/>
                  </a:lnTo>
                  <a:lnTo>
                    <a:pt x="122548" y="403935"/>
                  </a:lnTo>
                  <a:lnTo>
                    <a:pt x="100223" y="442838"/>
                  </a:lnTo>
                  <a:lnTo>
                    <a:pt x="79946" y="483008"/>
                  </a:lnTo>
                  <a:lnTo>
                    <a:pt x="61789" y="524375"/>
                  </a:lnTo>
                  <a:lnTo>
                    <a:pt x="45822" y="566866"/>
                  </a:lnTo>
                  <a:lnTo>
                    <a:pt x="32116" y="610411"/>
                  </a:lnTo>
                  <a:lnTo>
                    <a:pt x="20744" y="654939"/>
                  </a:lnTo>
                  <a:lnTo>
                    <a:pt x="11775" y="700379"/>
                  </a:lnTo>
                  <a:lnTo>
                    <a:pt x="5280" y="746660"/>
                  </a:lnTo>
                  <a:lnTo>
                    <a:pt x="1332" y="793711"/>
                  </a:lnTo>
                  <a:lnTo>
                    <a:pt x="0" y="841461"/>
                  </a:lnTo>
                  <a:lnTo>
                    <a:pt x="1332" y="889210"/>
                  </a:lnTo>
                  <a:lnTo>
                    <a:pt x="5280" y="936261"/>
                  </a:lnTo>
                  <a:lnTo>
                    <a:pt x="11775" y="982542"/>
                  </a:lnTo>
                  <a:lnTo>
                    <a:pt x="20744" y="1027982"/>
                  </a:lnTo>
                  <a:lnTo>
                    <a:pt x="32116" y="1072511"/>
                  </a:lnTo>
                  <a:lnTo>
                    <a:pt x="45822" y="1116056"/>
                  </a:lnTo>
                  <a:lnTo>
                    <a:pt x="61789" y="1158547"/>
                  </a:lnTo>
                  <a:lnTo>
                    <a:pt x="79946" y="1199913"/>
                  </a:lnTo>
                  <a:lnTo>
                    <a:pt x="100223" y="1240083"/>
                  </a:lnTo>
                  <a:lnTo>
                    <a:pt x="122548" y="1278986"/>
                  </a:lnTo>
                  <a:lnTo>
                    <a:pt x="146851" y="1316551"/>
                  </a:lnTo>
                  <a:lnTo>
                    <a:pt x="173060" y="1352707"/>
                  </a:lnTo>
                  <a:lnTo>
                    <a:pt x="201104" y="1387382"/>
                  </a:lnTo>
                  <a:lnTo>
                    <a:pt x="230913" y="1420507"/>
                  </a:lnTo>
                  <a:lnTo>
                    <a:pt x="262415" y="1452009"/>
                  </a:lnTo>
                  <a:lnTo>
                    <a:pt x="295539" y="1481817"/>
                  </a:lnTo>
                  <a:lnTo>
                    <a:pt x="330215" y="1509862"/>
                  </a:lnTo>
                  <a:lnTo>
                    <a:pt x="366370" y="1536071"/>
                  </a:lnTo>
                  <a:lnTo>
                    <a:pt x="403935" y="1560374"/>
                  </a:lnTo>
                  <a:lnTo>
                    <a:pt x="442838" y="1582699"/>
                  </a:lnTo>
                  <a:lnTo>
                    <a:pt x="483008" y="1602976"/>
                  </a:lnTo>
                  <a:lnTo>
                    <a:pt x="524375" y="1621133"/>
                  </a:lnTo>
                  <a:lnTo>
                    <a:pt x="566866" y="1637100"/>
                  </a:lnTo>
                  <a:lnTo>
                    <a:pt x="610411" y="1650805"/>
                  </a:lnTo>
                  <a:lnTo>
                    <a:pt x="654939" y="1662178"/>
                  </a:lnTo>
                  <a:lnTo>
                    <a:pt x="700379" y="1671147"/>
                  </a:lnTo>
                  <a:lnTo>
                    <a:pt x="746660" y="1677641"/>
                  </a:lnTo>
                  <a:lnTo>
                    <a:pt x="793711" y="1681590"/>
                  </a:lnTo>
                  <a:lnTo>
                    <a:pt x="841461" y="1682922"/>
                  </a:lnTo>
                  <a:close/>
                </a:path>
              </a:pathLst>
            </a:custGeom>
            <a:ln w="43977">
              <a:solidFill>
                <a:srgbClr val="00002E"/>
              </a:solidFill>
            </a:ln>
          </p:spPr>
          <p:txBody>
            <a:bodyPr wrap="square" lIns="0" tIns="0" rIns="0" bIns="0" rtlCol="0"/>
            <a:lstStyle/>
            <a:p>
              <a:endParaRPr/>
            </a:p>
          </p:txBody>
        </p:sp>
      </p:grpSp>
      <p:sp>
        <p:nvSpPr>
          <p:cNvPr id="8" name="object 8"/>
          <p:cNvSpPr txBox="1"/>
          <p:nvPr/>
        </p:nvSpPr>
        <p:spPr>
          <a:xfrm>
            <a:off x="2501243" y="1768475"/>
            <a:ext cx="15624290" cy="1365758"/>
          </a:xfrm>
          <a:prstGeom prst="rect">
            <a:avLst/>
          </a:prstGeom>
        </p:spPr>
        <p:txBody>
          <a:bodyPr vert="horz" wrap="square" lIns="0" tIns="11430" rIns="0" bIns="0" rtlCol="0">
            <a:spAutoFit/>
          </a:bodyPr>
          <a:lstStyle/>
          <a:p>
            <a:pPr marL="12700">
              <a:lnSpc>
                <a:spcPct val="100000"/>
              </a:lnSpc>
              <a:spcBef>
                <a:spcPts val="90"/>
              </a:spcBef>
            </a:pPr>
            <a:r>
              <a:rPr lang="fr-FR" sz="4400" b="1" spc="80" dirty="0">
                <a:solidFill>
                  <a:srgbClr val="A3002E"/>
                </a:solidFill>
                <a:latin typeface="Poppins-ExtraBold"/>
                <a:cs typeface="Poppins-ExtraBold"/>
              </a:rPr>
              <a:t>Le Hub France IA agit pour une IA appliquée et souveraine au service de projets opérationnels</a:t>
            </a:r>
            <a:endParaRPr sz="1600" dirty="0">
              <a:latin typeface="Poppins"/>
              <a:cs typeface="Poppins"/>
            </a:endParaRPr>
          </a:p>
        </p:txBody>
      </p:sp>
      <p:sp>
        <p:nvSpPr>
          <p:cNvPr id="9" name="object 9"/>
          <p:cNvSpPr txBox="1"/>
          <p:nvPr/>
        </p:nvSpPr>
        <p:spPr>
          <a:xfrm>
            <a:off x="4334429" y="7133985"/>
            <a:ext cx="5434330" cy="2749663"/>
          </a:xfrm>
          <a:prstGeom prst="rect">
            <a:avLst/>
          </a:prstGeom>
        </p:spPr>
        <p:txBody>
          <a:bodyPr vert="horz" wrap="square" lIns="0" tIns="140335" rIns="0" bIns="0" rtlCol="0">
            <a:spAutoFit/>
          </a:bodyPr>
          <a:lstStyle/>
          <a:p>
            <a:pPr marL="12700">
              <a:lnSpc>
                <a:spcPct val="100000"/>
              </a:lnSpc>
              <a:spcBef>
                <a:spcPts val="1105"/>
              </a:spcBef>
            </a:pPr>
            <a:r>
              <a:rPr lang="fr-FR" sz="2050" b="1" spc="50" dirty="0">
                <a:solidFill>
                  <a:srgbClr val="00002E"/>
                </a:solidFill>
                <a:latin typeface="Poppins"/>
                <a:cs typeface="Poppins"/>
              </a:rPr>
              <a:t>En participant à l’émergence de nouveaux projets</a:t>
            </a:r>
            <a:endParaRPr sz="2050" dirty="0">
              <a:latin typeface="Poppins"/>
              <a:cs typeface="Poppins"/>
            </a:endParaRPr>
          </a:p>
          <a:p>
            <a:pPr marL="355600" marR="349250" indent="-342900">
              <a:lnSpc>
                <a:spcPct val="101400"/>
              </a:lnSpc>
              <a:spcBef>
                <a:spcPts val="980"/>
              </a:spcBef>
              <a:buClr>
                <a:srgbClr val="A3002D"/>
              </a:buClr>
              <a:buFont typeface="Courier New" panose="02070309020205020404" pitchFamily="49" charset="0"/>
              <a:buChar char="o"/>
            </a:pPr>
            <a:r>
              <a:rPr lang="fr-FR" sz="2050" spc="50" dirty="0">
                <a:solidFill>
                  <a:srgbClr val="00002E"/>
                </a:solidFill>
                <a:latin typeface="Poppins"/>
                <a:cs typeface="Poppins"/>
              </a:rPr>
              <a:t>Faciliter la mise en relation</a:t>
            </a:r>
          </a:p>
          <a:p>
            <a:pPr marL="355600" marR="349250" indent="-342900">
              <a:lnSpc>
                <a:spcPct val="101400"/>
              </a:lnSpc>
              <a:spcBef>
                <a:spcPts val="980"/>
              </a:spcBef>
              <a:buClr>
                <a:srgbClr val="A3002D"/>
              </a:buClr>
              <a:buFont typeface="Courier New" panose="02070309020205020404" pitchFamily="49" charset="0"/>
              <a:buChar char="o"/>
            </a:pPr>
            <a:r>
              <a:rPr lang="fr-FR" sz="2050" spc="50" dirty="0">
                <a:solidFill>
                  <a:srgbClr val="00002E"/>
                </a:solidFill>
                <a:latin typeface="Poppins"/>
                <a:cs typeface="Poppins"/>
              </a:rPr>
              <a:t>Cadrer de nouveaux projets et identifier des leviers de financement</a:t>
            </a:r>
          </a:p>
          <a:p>
            <a:pPr marL="355600" marR="349250" indent="-342900">
              <a:lnSpc>
                <a:spcPct val="101400"/>
              </a:lnSpc>
              <a:spcBef>
                <a:spcPts val="980"/>
              </a:spcBef>
              <a:buClr>
                <a:srgbClr val="A3002D"/>
              </a:buClr>
              <a:buFont typeface="Courier New" panose="02070309020205020404" pitchFamily="49" charset="0"/>
              <a:buChar char="o"/>
            </a:pPr>
            <a:r>
              <a:rPr lang="fr-FR" sz="2050" spc="50" dirty="0">
                <a:solidFill>
                  <a:srgbClr val="00002E"/>
                </a:solidFill>
                <a:latin typeface="Poppins"/>
                <a:cs typeface="Poppins"/>
              </a:rPr>
              <a:t>Valoriser l’IA opérationnelle</a:t>
            </a:r>
            <a:endParaRPr sz="2050" dirty="0">
              <a:latin typeface="Poppins"/>
              <a:cs typeface="Poppins"/>
            </a:endParaRPr>
          </a:p>
        </p:txBody>
      </p:sp>
      <p:sp>
        <p:nvSpPr>
          <p:cNvPr id="10" name="object 10"/>
          <p:cNvSpPr txBox="1"/>
          <p:nvPr/>
        </p:nvSpPr>
        <p:spPr>
          <a:xfrm>
            <a:off x="12684005" y="5397973"/>
            <a:ext cx="5434330" cy="2457724"/>
          </a:xfrm>
          <a:prstGeom prst="rect">
            <a:avLst/>
          </a:prstGeom>
        </p:spPr>
        <p:txBody>
          <a:bodyPr vert="horz" wrap="square" lIns="0" tIns="140335" rIns="0" bIns="0" rtlCol="0">
            <a:spAutoFit/>
          </a:bodyPr>
          <a:lstStyle/>
          <a:p>
            <a:pPr marL="12700">
              <a:lnSpc>
                <a:spcPct val="100000"/>
              </a:lnSpc>
              <a:spcBef>
                <a:spcPts val="1105"/>
              </a:spcBef>
            </a:pPr>
            <a:r>
              <a:rPr lang="fr-FR" sz="2050" b="1" spc="50" dirty="0">
                <a:solidFill>
                  <a:srgbClr val="00002E"/>
                </a:solidFill>
                <a:latin typeface="Poppins"/>
                <a:cs typeface="Poppins"/>
              </a:rPr>
              <a:t>En s’engageant dans un modèle européen centré sur l’éthique</a:t>
            </a:r>
          </a:p>
          <a:p>
            <a:pPr marL="355600" indent="-342900">
              <a:lnSpc>
                <a:spcPct val="100000"/>
              </a:lnSpc>
              <a:spcBef>
                <a:spcPts val="1105"/>
              </a:spcBef>
              <a:buClr>
                <a:srgbClr val="C00000"/>
              </a:buClr>
              <a:buFont typeface="Courier New" panose="02070309020205020404" pitchFamily="49" charset="0"/>
              <a:buChar char="o"/>
            </a:pPr>
            <a:r>
              <a:rPr lang="fr-FR" sz="2050" spc="50" dirty="0">
                <a:solidFill>
                  <a:srgbClr val="00002E"/>
                </a:solidFill>
                <a:latin typeface="Poppins"/>
                <a:cs typeface="Poppins"/>
              </a:rPr>
              <a:t>Renforcer le réseau IA européen</a:t>
            </a:r>
          </a:p>
          <a:p>
            <a:pPr marL="355600" indent="-342900">
              <a:lnSpc>
                <a:spcPct val="100000"/>
              </a:lnSpc>
              <a:spcBef>
                <a:spcPts val="1105"/>
              </a:spcBef>
              <a:buClr>
                <a:srgbClr val="C00000"/>
              </a:buClr>
              <a:buFont typeface="Courier New" panose="02070309020205020404" pitchFamily="49" charset="0"/>
              <a:buChar char="o"/>
            </a:pPr>
            <a:r>
              <a:rPr lang="fr-FR" sz="2050" spc="50" dirty="0">
                <a:solidFill>
                  <a:srgbClr val="00002E"/>
                </a:solidFill>
                <a:latin typeface="Poppins"/>
                <a:cs typeface="Poppins"/>
              </a:rPr>
              <a:t>Suivre les réglementations</a:t>
            </a:r>
          </a:p>
          <a:p>
            <a:pPr marL="355600" indent="-342900">
              <a:lnSpc>
                <a:spcPct val="100000"/>
              </a:lnSpc>
              <a:spcBef>
                <a:spcPts val="1105"/>
              </a:spcBef>
              <a:buClr>
                <a:srgbClr val="C00000"/>
              </a:buClr>
              <a:buFont typeface="Courier New" panose="02070309020205020404" pitchFamily="49" charset="0"/>
              <a:buChar char="o"/>
            </a:pPr>
            <a:r>
              <a:rPr lang="fr-FR" sz="2050" spc="50" dirty="0">
                <a:solidFill>
                  <a:srgbClr val="00002E"/>
                </a:solidFill>
                <a:latin typeface="Poppins"/>
                <a:cs typeface="Poppins"/>
              </a:rPr>
              <a:t>Accompagner la croissance de l’IA européenne</a:t>
            </a:r>
          </a:p>
        </p:txBody>
      </p:sp>
      <p:grpSp>
        <p:nvGrpSpPr>
          <p:cNvPr id="12" name="object 12"/>
          <p:cNvGrpSpPr/>
          <p:nvPr/>
        </p:nvGrpSpPr>
        <p:grpSpPr>
          <a:xfrm>
            <a:off x="10421974" y="4664075"/>
            <a:ext cx="1726900" cy="4133215"/>
            <a:chOff x="10421974" y="3549177"/>
            <a:chExt cx="1726900" cy="4133215"/>
          </a:xfrm>
        </p:grpSpPr>
        <p:sp>
          <p:nvSpPr>
            <p:cNvPr id="13" name="object 13"/>
            <p:cNvSpPr/>
            <p:nvPr/>
          </p:nvSpPr>
          <p:spPr>
            <a:xfrm>
              <a:off x="11285424" y="3549177"/>
              <a:ext cx="0" cy="4133215"/>
            </a:xfrm>
            <a:prstGeom prst="roundRect">
              <a:avLst/>
            </a:prstGeom>
            <a:ln w="43977">
              <a:solidFill>
                <a:srgbClr val="00002E"/>
              </a:solidFill>
            </a:ln>
          </p:spPr>
          <p:txBody>
            <a:bodyPr wrap="square" lIns="0" tIns="0" rIns="0" bIns="0" rtlCol="0"/>
            <a:lstStyle/>
            <a:p>
              <a:endParaRPr/>
            </a:p>
          </p:txBody>
        </p:sp>
        <p:pic>
          <p:nvPicPr>
            <p:cNvPr id="15" name="object 15"/>
            <p:cNvPicPr/>
            <p:nvPr/>
          </p:nvPicPr>
          <p:blipFill>
            <a:blip r:embed="rId2" cstate="print"/>
            <a:stretch>
              <a:fillRect/>
            </a:stretch>
          </p:blipFill>
          <p:spPr>
            <a:xfrm>
              <a:off x="10421974" y="4407016"/>
              <a:ext cx="1726900" cy="1726900"/>
            </a:xfrm>
            <a:prstGeom prst="roundRect">
              <a:avLst/>
            </a:prstGeom>
          </p:spPr>
        </p:pic>
      </p:grpSp>
      <p:sp>
        <p:nvSpPr>
          <p:cNvPr id="18" name="object 18"/>
          <p:cNvSpPr/>
          <p:nvPr/>
        </p:nvSpPr>
        <p:spPr>
          <a:xfrm>
            <a:off x="2245855" y="4729168"/>
            <a:ext cx="1148715" cy="3559810"/>
          </a:xfrm>
          <a:custGeom>
            <a:avLst/>
            <a:gdLst/>
            <a:ahLst/>
            <a:cxnLst/>
            <a:rect l="l" t="t" r="r" b="b"/>
            <a:pathLst>
              <a:path w="1148714" h="3559809">
                <a:moveTo>
                  <a:pt x="201980" y="2593708"/>
                </a:moveTo>
                <a:lnTo>
                  <a:pt x="199605" y="2587929"/>
                </a:lnTo>
                <a:lnTo>
                  <a:pt x="191249" y="2579573"/>
                </a:lnTo>
                <a:lnTo>
                  <a:pt x="185483" y="2577173"/>
                </a:lnTo>
                <a:lnTo>
                  <a:pt x="173659" y="2577173"/>
                </a:lnTo>
                <a:lnTo>
                  <a:pt x="167868" y="2579573"/>
                </a:lnTo>
                <a:lnTo>
                  <a:pt x="159524" y="2587929"/>
                </a:lnTo>
                <a:lnTo>
                  <a:pt x="157124" y="2593708"/>
                </a:lnTo>
                <a:lnTo>
                  <a:pt x="157124" y="2605494"/>
                </a:lnTo>
                <a:lnTo>
                  <a:pt x="159524" y="2611285"/>
                </a:lnTo>
                <a:lnTo>
                  <a:pt x="167868" y="2619654"/>
                </a:lnTo>
                <a:lnTo>
                  <a:pt x="173659" y="2622029"/>
                </a:lnTo>
                <a:lnTo>
                  <a:pt x="179552" y="2622029"/>
                </a:lnTo>
                <a:lnTo>
                  <a:pt x="185483" y="2622029"/>
                </a:lnTo>
                <a:lnTo>
                  <a:pt x="191249" y="2619654"/>
                </a:lnTo>
                <a:lnTo>
                  <a:pt x="199605" y="2611285"/>
                </a:lnTo>
                <a:lnTo>
                  <a:pt x="201980" y="2605494"/>
                </a:lnTo>
                <a:lnTo>
                  <a:pt x="201980" y="2593708"/>
                </a:lnTo>
                <a:close/>
              </a:path>
              <a:path w="1148714" h="3559809">
                <a:moveTo>
                  <a:pt x="201980" y="182372"/>
                </a:moveTo>
                <a:lnTo>
                  <a:pt x="199605" y="176606"/>
                </a:lnTo>
                <a:lnTo>
                  <a:pt x="191249" y="168236"/>
                </a:lnTo>
                <a:lnTo>
                  <a:pt x="185483" y="165836"/>
                </a:lnTo>
                <a:lnTo>
                  <a:pt x="173659" y="165836"/>
                </a:lnTo>
                <a:lnTo>
                  <a:pt x="167868" y="168236"/>
                </a:lnTo>
                <a:lnTo>
                  <a:pt x="159524" y="176606"/>
                </a:lnTo>
                <a:lnTo>
                  <a:pt x="157124" y="182372"/>
                </a:lnTo>
                <a:lnTo>
                  <a:pt x="157124" y="194170"/>
                </a:lnTo>
                <a:lnTo>
                  <a:pt x="159524" y="199961"/>
                </a:lnTo>
                <a:lnTo>
                  <a:pt x="167868" y="208318"/>
                </a:lnTo>
                <a:lnTo>
                  <a:pt x="173659" y="210693"/>
                </a:lnTo>
                <a:lnTo>
                  <a:pt x="179552" y="210693"/>
                </a:lnTo>
                <a:lnTo>
                  <a:pt x="185483" y="210693"/>
                </a:lnTo>
                <a:lnTo>
                  <a:pt x="191249" y="208318"/>
                </a:lnTo>
                <a:lnTo>
                  <a:pt x="199605" y="199961"/>
                </a:lnTo>
                <a:lnTo>
                  <a:pt x="201980" y="194170"/>
                </a:lnTo>
                <a:lnTo>
                  <a:pt x="201980" y="182372"/>
                </a:lnTo>
                <a:close/>
              </a:path>
              <a:path w="1148714" h="3559809">
                <a:moveTo>
                  <a:pt x="1148334" y="2985363"/>
                </a:moveTo>
                <a:lnTo>
                  <a:pt x="1146073" y="2934563"/>
                </a:lnTo>
                <a:lnTo>
                  <a:pt x="1139317" y="2883763"/>
                </a:lnTo>
                <a:lnTo>
                  <a:pt x="1128141" y="2834233"/>
                </a:lnTo>
                <a:lnTo>
                  <a:pt x="1124864" y="2824073"/>
                </a:lnTo>
                <a:lnTo>
                  <a:pt x="1112608" y="2785973"/>
                </a:lnTo>
                <a:lnTo>
                  <a:pt x="1109929" y="2779623"/>
                </a:lnTo>
                <a:lnTo>
                  <a:pt x="1103477" y="2764320"/>
                </a:lnTo>
                <a:lnTo>
                  <a:pt x="1103477" y="2985363"/>
                </a:lnTo>
                <a:lnTo>
                  <a:pt x="1101839" y="3027273"/>
                </a:lnTo>
                <a:lnTo>
                  <a:pt x="1097000" y="3069183"/>
                </a:lnTo>
                <a:lnTo>
                  <a:pt x="1089101" y="3108553"/>
                </a:lnTo>
                <a:lnTo>
                  <a:pt x="1078255" y="3147923"/>
                </a:lnTo>
                <a:lnTo>
                  <a:pt x="1061593" y="3147923"/>
                </a:lnTo>
                <a:lnTo>
                  <a:pt x="1061593" y="3192373"/>
                </a:lnTo>
                <a:lnTo>
                  <a:pt x="1040752" y="3235553"/>
                </a:lnTo>
                <a:lnTo>
                  <a:pt x="1016177" y="3276193"/>
                </a:lnTo>
                <a:lnTo>
                  <a:pt x="988098" y="3315563"/>
                </a:lnTo>
                <a:lnTo>
                  <a:pt x="956729" y="3351123"/>
                </a:lnTo>
                <a:lnTo>
                  <a:pt x="922299" y="3384143"/>
                </a:lnTo>
                <a:lnTo>
                  <a:pt x="885024" y="3414623"/>
                </a:lnTo>
                <a:lnTo>
                  <a:pt x="845121" y="3440023"/>
                </a:lnTo>
                <a:lnTo>
                  <a:pt x="802830" y="3462883"/>
                </a:lnTo>
                <a:lnTo>
                  <a:pt x="758355" y="3481933"/>
                </a:lnTo>
                <a:lnTo>
                  <a:pt x="711911" y="3497173"/>
                </a:lnTo>
                <a:lnTo>
                  <a:pt x="663740" y="3507333"/>
                </a:lnTo>
                <a:lnTo>
                  <a:pt x="670433" y="3498443"/>
                </a:lnTo>
                <a:lnTo>
                  <a:pt x="683793" y="3478123"/>
                </a:lnTo>
                <a:lnTo>
                  <a:pt x="709993" y="3424783"/>
                </a:lnTo>
                <a:lnTo>
                  <a:pt x="727557" y="3376523"/>
                </a:lnTo>
                <a:lnTo>
                  <a:pt x="742937" y="3323183"/>
                </a:lnTo>
                <a:lnTo>
                  <a:pt x="755954" y="3263493"/>
                </a:lnTo>
                <a:lnTo>
                  <a:pt x="784694" y="3255873"/>
                </a:lnTo>
                <a:lnTo>
                  <a:pt x="809155" y="3240633"/>
                </a:lnTo>
                <a:lnTo>
                  <a:pt x="827811" y="3219043"/>
                </a:lnTo>
                <a:lnTo>
                  <a:pt x="839089" y="3192373"/>
                </a:lnTo>
                <a:lnTo>
                  <a:pt x="1061593" y="3192373"/>
                </a:lnTo>
                <a:lnTo>
                  <a:pt x="1061593" y="3147923"/>
                </a:lnTo>
                <a:lnTo>
                  <a:pt x="839089" y="3147923"/>
                </a:lnTo>
                <a:lnTo>
                  <a:pt x="830516" y="3125063"/>
                </a:lnTo>
                <a:lnTo>
                  <a:pt x="826884" y="3119983"/>
                </a:lnTo>
                <a:lnTo>
                  <a:pt x="816902" y="3106013"/>
                </a:lnTo>
                <a:lnTo>
                  <a:pt x="799045" y="3090773"/>
                </a:lnTo>
                <a:lnTo>
                  <a:pt x="796950" y="3089783"/>
                </a:lnTo>
                <a:lnTo>
                  <a:pt x="796950" y="3169513"/>
                </a:lnTo>
                <a:lnTo>
                  <a:pt x="793064" y="3188563"/>
                </a:lnTo>
                <a:lnTo>
                  <a:pt x="782472" y="3205073"/>
                </a:lnTo>
                <a:lnTo>
                  <a:pt x="766787" y="3215233"/>
                </a:lnTo>
                <a:lnTo>
                  <a:pt x="747610" y="3219043"/>
                </a:lnTo>
                <a:lnTo>
                  <a:pt x="728421" y="3215233"/>
                </a:lnTo>
                <a:lnTo>
                  <a:pt x="712736" y="3205073"/>
                </a:lnTo>
                <a:lnTo>
                  <a:pt x="711581" y="3203283"/>
                </a:lnTo>
                <a:lnTo>
                  <a:pt x="711581" y="3257143"/>
                </a:lnTo>
                <a:lnTo>
                  <a:pt x="692645" y="3338423"/>
                </a:lnTo>
                <a:lnTo>
                  <a:pt x="670674" y="3403193"/>
                </a:lnTo>
                <a:lnTo>
                  <a:pt x="646760" y="3452723"/>
                </a:lnTo>
                <a:lnTo>
                  <a:pt x="621969" y="3488283"/>
                </a:lnTo>
                <a:lnTo>
                  <a:pt x="574167" y="3514953"/>
                </a:lnTo>
                <a:lnTo>
                  <a:pt x="552754" y="3507333"/>
                </a:lnTo>
                <a:lnTo>
                  <a:pt x="545604" y="3504793"/>
                </a:lnTo>
                <a:lnTo>
                  <a:pt x="517144" y="3476853"/>
                </a:lnTo>
                <a:lnTo>
                  <a:pt x="489991" y="3429863"/>
                </a:lnTo>
                <a:lnTo>
                  <a:pt x="484365" y="3415931"/>
                </a:lnTo>
                <a:lnTo>
                  <a:pt x="484365" y="3507333"/>
                </a:lnTo>
                <a:lnTo>
                  <a:pt x="438315" y="3497173"/>
                </a:lnTo>
                <a:lnTo>
                  <a:pt x="393484" y="3483203"/>
                </a:lnTo>
                <a:lnTo>
                  <a:pt x="350088" y="3465423"/>
                </a:lnTo>
                <a:lnTo>
                  <a:pt x="308305" y="3443833"/>
                </a:lnTo>
                <a:lnTo>
                  <a:pt x="280301" y="3426053"/>
                </a:lnTo>
                <a:lnTo>
                  <a:pt x="268300" y="3418433"/>
                </a:lnTo>
                <a:lnTo>
                  <a:pt x="272478" y="3408273"/>
                </a:lnTo>
                <a:lnTo>
                  <a:pt x="275551" y="3398113"/>
                </a:lnTo>
                <a:lnTo>
                  <a:pt x="277456" y="3386683"/>
                </a:lnTo>
                <a:lnTo>
                  <a:pt x="278117" y="3376523"/>
                </a:lnTo>
                <a:lnTo>
                  <a:pt x="270700" y="3339693"/>
                </a:lnTo>
                <a:lnTo>
                  <a:pt x="262280" y="3326993"/>
                </a:lnTo>
                <a:lnTo>
                  <a:pt x="250494" y="3309213"/>
                </a:lnTo>
                <a:lnTo>
                  <a:pt x="233260" y="3297529"/>
                </a:lnTo>
                <a:lnTo>
                  <a:pt x="233260" y="3376523"/>
                </a:lnTo>
                <a:lnTo>
                  <a:pt x="229374" y="3395573"/>
                </a:lnTo>
                <a:lnTo>
                  <a:pt x="218782" y="3410813"/>
                </a:lnTo>
                <a:lnTo>
                  <a:pt x="203098" y="3420973"/>
                </a:lnTo>
                <a:lnTo>
                  <a:pt x="183908" y="3426053"/>
                </a:lnTo>
                <a:lnTo>
                  <a:pt x="164719" y="3420973"/>
                </a:lnTo>
                <a:lnTo>
                  <a:pt x="149034" y="3410813"/>
                </a:lnTo>
                <a:lnTo>
                  <a:pt x="138455" y="3395573"/>
                </a:lnTo>
                <a:lnTo>
                  <a:pt x="134569" y="3376523"/>
                </a:lnTo>
                <a:lnTo>
                  <a:pt x="138455" y="3357473"/>
                </a:lnTo>
                <a:lnTo>
                  <a:pt x="149034" y="3340963"/>
                </a:lnTo>
                <a:lnTo>
                  <a:pt x="164719" y="3330803"/>
                </a:lnTo>
                <a:lnTo>
                  <a:pt x="183908" y="3326993"/>
                </a:lnTo>
                <a:lnTo>
                  <a:pt x="203098" y="3330803"/>
                </a:lnTo>
                <a:lnTo>
                  <a:pt x="218782" y="3340963"/>
                </a:lnTo>
                <a:lnTo>
                  <a:pt x="229374" y="3357473"/>
                </a:lnTo>
                <a:lnTo>
                  <a:pt x="233260" y="3376523"/>
                </a:lnTo>
                <a:lnTo>
                  <a:pt x="233260" y="3297529"/>
                </a:lnTo>
                <a:lnTo>
                  <a:pt x="224282" y="3291433"/>
                </a:lnTo>
                <a:lnTo>
                  <a:pt x="220535" y="3288893"/>
                </a:lnTo>
                <a:lnTo>
                  <a:pt x="183908" y="3282543"/>
                </a:lnTo>
                <a:lnTo>
                  <a:pt x="172821" y="3282543"/>
                </a:lnTo>
                <a:lnTo>
                  <a:pt x="162115" y="3285083"/>
                </a:lnTo>
                <a:lnTo>
                  <a:pt x="151866" y="3287623"/>
                </a:lnTo>
                <a:lnTo>
                  <a:pt x="142125" y="3291433"/>
                </a:lnTo>
                <a:lnTo>
                  <a:pt x="126098" y="3267303"/>
                </a:lnTo>
                <a:lnTo>
                  <a:pt x="111467" y="3243173"/>
                </a:lnTo>
                <a:lnTo>
                  <a:pt x="98247" y="3217773"/>
                </a:lnTo>
                <a:lnTo>
                  <a:pt x="86448" y="3192373"/>
                </a:lnTo>
                <a:lnTo>
                  <a:pt x="380898" y="3192373"/>
                </a:lnTo>
                <a:lnTo>
                  <a:pt x="388785" y="3244443"/>
                </a:lnTo>
                <a:lnTo>
                  <a:pt x="398437" y="3292703"/>
                </a:lnTo>
                <a:lnTo>
                  <a:pt x="409803" y="3339693"/>
                </a:lnTo>
                <a:lnTo>
                  <a:pt x="422846" y="3382873"/>
                </a:lnTo>
                <a:lnTo>
                  <a:pt x="436714" y="3420973"/>
                </a:lnTo>
                <a:lnTo>
                  <a:pt x="467525" y="3483203"/>
                </a:lnTo>
                <a:lnTo>
                  <a:pt x="484365" y="3507333"/>
                </a:lnTo>
                <a:lnTo>
                  <a:pt x="484365" y="3415931"/>
                </a:lnTo>
                <a:lnTo>
                  <a:pt x="465391" y="3368903"/>
                </a:lnTo>
                <a:lnTo>
                  <a:pt x="453301" y="3328263"/>
                </a:lnTo>
                <a:lnTo>
                  <a:pt x="442696" y="3286353"/>
                </a:lnTo>
                <a:lnTo>
                  <a:pt x="433616" y="3240633"/>
                </a:lnTo>
                <a:lnTo>
                  <a:pt x="426123" y="3192373"/>
                </a:lnTo>
                <a:lnTo>
                  <a:pt x="656120" y="3192373"/>
                </a:lnTo>
                <a:lnTo>
                  <a:pt x="663968" y="3212693"/>
                </a:lnTo>
                <a:lnTo>
                  <a:pt x="676275" y="3231743"/>
                </a:lnTo>
                <a:lnTo>
                  <a:pt x="692378" y="3245713"/>
                </a:lnTo>
                <a:lnTo>
                  <a:pt x="711581" y="3257143"/>
                </a:lnTo>
                <a:lnTo>
                  <a:pt x="711581" y="3203283"/>
                </a:lnTo>
                <a:lnTo>
                  <a:pt x="704596" y="3192373"/>
                </a:lnTo>
                <a:lnTo>
                  <a:pt x="702144" y="3188563"/>
                </a:lnTo>
                <a:lnTo>
                  <a:pt x="698271" y="3169513"/>
                </a:lnTo>
                <a:lnTo>
                  <a:pt x="702144" y="3150463"/>
                </a:lnTo>
                <a:lnTo>
                  <a:pt x="703910" y="3147923"/>
                </a:lnTo>
                <a:lnTo>
                  <a:pt x="712736" y="3135223"/>
                </a:lnTo>
                <a:lnTo>
                  <a:pt x="728421" y="3123793"/>
                </a:lnTo>
                <a:lnTo>
                  <a:pt x="747610" y="3119983"/>
                </a:lnTo>
                <a:lnTo>
                  <a:pt x="766787" y="3123793"/>
                </a:lnTo>
                <a:lnTo>
                  <a:pt x="782472" y="3135223"/>
                </a:lnTo>
                <a:lnTo>
                  <a:pt x="793064" y="3150463"/>
                </a:lnTo>
                <a:lnTo>
                  <a:pt x="796950" y="3169513"/>
                </a:lnTo>
                <a:lnTo>
                  <a:pt x="796950" y="3089783"/>
                </a:lnTo>
                <a:lnTo>
                  <a:pt x="777798" y="3080613"/>
                </a:lnTo>
                <a:lnTo>
                  <a:pt x="778967" y="3056483"/>
                </a:lnTo>
                <a:lnTo>
                  <a:pt x="779818" y="3033623"/>
                </a:lnTo>
                <a:lnTo>
                  <a:pt x="780326" y="3009493"/>
                </a:lnTo>
                <a:lnTo>
                  <a:pt x="780503" y="2985363"/>
                </a:lnTo>
                <a:lnTo>
                  <a:pt x="780008" y="2944723"/>
                </a:lnTo>
                <a:lnTo>
                  <a:pt x="778522" y="2904083"/>
                </a:lnTo>
                <a:lnTo>
                  <a:pt x="776058" y="2863443"/>
                </a:lnTo>
                <a:lnTo>
                  <a:pt x="772642" y="2824073"/>
                </a:lnTo>
                <a:lnTo>
                  <a:pt x="1078534" y="2824073"/>
                </a:lnTo>
                <a:lnTo>
                  <a:pt x="1089393" y="2863443"/>
                </a:lnTo>
                <a:lnTo>
                  <a:pt x="1097191" y="2904083"/>
                </a:lnTo>
                <a:lnTo>
                  <a:pt x="1101902" y="2944723"/>
                </a:lnTo>
                <a:lnTo>
                  <a:pt x="1103477" y="2985363"/>
                </a:lnTo>
                <a:lnTo>
                  <a:pt x="1103477" y="2764320"/>
                </a:lnTo>
                <a:lnTo>
                  <a:pt x="1092796" y="2738983"/>
                </a:lnTo>
                <a:lnTo>
                  <a:pt x="1068768" y="2694533"/>
                </a:lnTo>
                <a:lnTo>
                  <a:pt x="1061885" y="2683992"/>
                </a:lnTo>
                <a:lnTo>
                  <a:pt x="1061885" y="2779623"/>
                </a:lnTo>
                <a:lnTo>
                  <a:pt x="767448" y="2779623"/>
                </a:lnTo>
                <a:lnTo>
                  <a:pt x="759561" y="2727553"/>
                </a:lnTo>
                <a:lnTo>
                  <a:pt x="749896" y="2678023"/>
                </a:lnTo>
                <a:lnTo>
                  <a:pt x="738530" y="2632303"/>
                </a:lnTo>
                <a:lnTo>
                  <a:pt x="735647" y="2622766"/>
                </a:lnTo>
                <a:lnTo>
                  <a:pt x="735647" y="2985363"/>
                </a:lnTo>
                <a:lnTo>
                  <a:pt x="735482" y="3008223"/>
                </a:lnTo>
                <a:lnTo>
                  <a:pt x="734999" y="3031083"/>
                </a:lnTo>
                <a:lnTo>
                  <a:pt x="734187" y="3053943"/>
                </a:lnTo>
                <a:lnTo>
                  <a:pt x="733082" y="3076803"/>
                </a:lnTo>
                <a:lnTo>
                  <a:pt x="706437" y="3085693"/>
                </a:lnTo>
                <a:lnTo>
                  <a:pt x="683844" y="3100933"/>
                </a:lnTo>
                <a:lnTo>
                  <a:pt x="666635" y="3121253"/>
                </a:lnTo>
                <a:lnTo>
                  <a:pt x="656120" y="3147923"/>
                </a:lnTo>
                <a:lnTo>
                  <a:pt x="420763" y="3147923"/>
                </a:lnTo>
                <a:lnTo>
                  <a:pt x="417258" y="3108553"/>
                </a:lnTo>
                <a:lnTo>
                  <a:pt x="414731" y="3067913"/>
                </a:lnTo>
                <a:lnTo>
                  <a:pt x="413194" y="3027273"/>
                </a:lnTo>
                <a:lnTo>
                  <a:pt x="412686" y="2985363"/>
                </a:lnTo>
                <a:lnTo>
                  <a:pt x="412851" y="2962503"/>
                </a:lnTo>
                <a:lnTo>
                  <a:pt x="413334" y="2939643"/>
                </a:lnTo>
                <a:lnTo>
                  <a:pt x="414147" y="2916783"/>
                </a:lnTo>
                <a:lnTo>
                  <a:pt x="415264" y="2895193"/>
                </a:lnTo>
                <a:lnTo>
                  <a:pt x="441388" y="2886303"/>
                </a:lnTo>
                <a:lnTo>
                  <a:pt x="463524" y="2871063"/>
                </a:lnTo>
                <a:lnTo>
                  <a:pt x="479386" y="2850743"/>
                </a:lnTo>
                <a:lnTo>
                  <a:pt x="480377" y="2849473"/>
                </a:lnTo>
                <a:lnTo>
                  <a:pt x="490689" y="2824073"/>
                </a:lnTo>
                <a:lnTo>
                  <a:pt x="727570" y="2824073"/>
                </a:lnTo>
                <a:lnTo>
                  <a:pt x="731075" y="2863443"/>
                </a:lnTo>
                <a:lnTo>
                  <a:pt x="733602" y="2904083"/>
                </a:lnTo>
                <a:lnTo>
                  <a:pt x="735139" y="2944723"/>
                </a:lnTo>
                <a:lnTo>
                  <a:pt x="735647" y="2985363"/>
                </a:lnTo>
                <a:lnTo>
                  <a:pt x="735647" y="2622766"/>
                </a:lnTo>
                <a:lnTo>
                  <a:pt x="725487" y="2589123"/>
                </a:lnTo>
                <a:lnTo>
                  <a:pt x="722210" y="2580132"/>
                </a:lnTo>
                <a:lnTo>
                  <a:pt x="722210" y="2779623"/>
                </a:lnTo>
                <a:lnTo>
                  <a:pt x="490689" y="2779623"/>
                </a:lnTo>
                <a:lnTo>
                  <a:pt x="471030" y="2741523"/>
                </a:lnTo>
                <a:lnTo>
                  <a:pt x="448564" y="2722613"/>
                </a:lnTo>
                <a:lnTo>
                  <a:pt x="448564" y="2802483"/>
                </a:lnTo>
                <a:lnTo>
                  <a:pt x="444677" y="2821533"/>
                </a:lnTo>
                <a:lnTo>
                  <a:pt x="434086" y="2836773"/>
                </a:lnTo>
                <a:lnTo>
                  <a:pt x="418401" y="2846933"/>
                </a:lnTo>
                <a:lnTo>
                  <a:pt x="399224" y="2850743"/>
                </a:lnTo>
                <a:lnTo>
                  <a:pt x="380022" y="2846933"/>
                </a:lnTo>
                <a:lnTo>
                  <a:pt x="375691" y="2844139"/>
                </a:lnTo>
                <a:lnTo>
                  <a:pt x="375691" y="3147923"/>
                </a:lnTo>
                <a:lnTo>
                  <a:pt x="69799" y="3147923"/>
                </a:lnTo>
                <a:lnTo>
                  <a:pt x="58953" y="3108553"/>
                </a:lnTo>
                <a:lnTo>
                  <a:pt x="51142" y="3067913"/>
                </a:lnTo>
                <a:lnTo>
                  <a:pt x="46431" y="3027273"/>
                </a:lnTo>
                <a:lnTo>
                  <a:pt x="44856" y="2985363"/>
                </a:lnTo>
                <a:lnTo>
                  <a:pt x="46443" y="2944723"/>
                </a:lnTo>
                <a:lnTo>
                  <a:pt x="51193" y="2904083"/>
                </a:lnTo>
                <a:lnTo>
                  <a:pt x="59042" y="2863443"/>
                </a:lnTo>
                <a:lnTo>
                  <a:pt x="69938" y="2824073"/>
                </a:lnTo>
                <a:lnTo>
                  <a:pt x="307733" y="2824073"/>
                </a:lnTo>
                <a:lnTo>
                  <a:pt x="316484" y="2846933"/>
                </a:lnTo>
                <a:lnTo>
                  <a:pt x="330441" y="2865983"/>
                </a:lnTo>
                <a:lnTo>
                  <a:pt x="348742" y="2881223"/>
                </a:lnTo>
                <a:lnTo>
                  <a:pt x="370509" y="2891383"/>
                </a:lnTo>
                <a:lnTo>
                  <a:pt x="369354" y="2915513"/>
                </a:lnTo>
                <a:lnTo>
                  <a:pt x="367995" y="2962503"/>
                </a:lnTo>
                <a:lnTo>
                  <a:pt x="368325" y="3027273"/>
                </a:lnTo>
                <a:lnTo>
                  <a:pt x="369811" y="3067913"/>
                </a:lnTo>
                <a:lnTo>
                  <a:pt x="372275" y="3108553"/>
                </a:lnTo>
                <a:lnTo>
                  <a:pt x="375691" y="3147923"/>
                </a:lnTo>
                <a:lnTo>
                  <a:pt x="375691" y="2844139"/>
                </a:lnTo>
                <a:lnTo>
                  <a:pt x="364337" y="2836773"/>
                </a:lnTo>
                <a:lnTo>
                  <a:pt x="355523" y="2824073"/>
                </a:lnTo>
                <a:lnTo>
                  <a:pt x="353758" y="2821533"/>
                </a:lnTo>
                <a:lnTo>
                  <a:pt x="349872" y="2802483"/>
                </a:lnTo>
                <a:lnTo>
                  <a:pt x="353758" y="2782163"/>
                </a:lnTo>
                <a:lnTo>
                  <a:pt x="355523" y="2779623"/>
                </a:lnTo>
                <a:lnTo>
                  <a:pt x="364337" y="2766923"/>
                </a:lnTo>
                <a:lnTo>
                  <a:pt x="380022" y="2756763"/>
                </a:lnTo>
                <a:lnTo>
                  <a:pt x="399224" y="2752953"/>
                </a:lnTo>
                <a:lnTo>
                  <a:pt x="418401" y="2756763"/>
                </a:lnTo>
                <a:lnTo>
                  <a:pt x="434086" y="2766923"/>
                </a:lnTo>
                <a:lnTo>
                  <a:pt x="444677" y="2782163"/>
                </a:lnTo>
                <a:lnTo>
                  <a:pt x="448564" y="2802483"/>
                </a:lnTo>
                <a:lnTo>
                  <a:pt x="448564" y="2722613"/>
                </a:lnTo>
                <a:lnTo>
                  <a:pt x="455561" y="2634843"/>
                </a:lnTo>
                <a:lnTo>
                  <a:pt x="477545" y="2568803"/>
                </a:lnTo>
                <a:lnTo>
                  <a:pt x="501472" y="2519273"/>
                </a:lnTo>
                <a:lnTo>
                  <a:pt x="526288" y="2483713"/>
                </a:lnTo>
                <a:lnTo>
                  <a:pt x="549338" y="2464663"/>
                </a:lnTo>
                <a:lnTo>
                  <a:pt x="550875" y="2463393"/>
                </a:lnTo>
                <a:lnTo>
                  <a:pt x="602716" y="2465933"/>
                </a:lnTo>
                <a:lnTo>
                  <a:pt x="631190" y="2495143"/>
                </a:lnTo>
                <a:lnTo>
                  <a:pt x="658342" y="2540863"/>
                </a:lnTo>
                <a:lnTo>
                  <a:pt x="682942" y="2603093"/>
                </a:lnTo>
                <a:lnTo>
                  <a:pt x="695032" y="2642463"/>
                </a:lnTo>
                <a:lnTo>
                  <a:pt x="705637" y="2685643"/>
                </a:lnTo>
                <a:lnTo>
                  <a:pt x="714717" y="2731363"/>
                </a:lnTo>
                <a:lnTo>
                  <a:pt x="722210" y="2779623"/>
                </a:lnTo>
                <a:lnTo>
                  <a:pt x="722210" y="2580132"/>
                </a:lnTo>
                <a:lnTo>
                  <a:pt x="711619" y="2551023"/>
                </a:lnTo>
                <a:lnTo>
                  <a:pt x="696709" y="2518003"/>
                </a:lnTo>
                <a:lnTo>
                  <a:pt x="680808" y="2488793"/>
                </a:lnTo>
                <a:lnTo>
                  <a:pt x="663968" y="2464663"/>
                </a:lnTo>
                <a:lnTo>
                  <a:pt x="710031" y="2473553"/>
                </a:lnTo>
                <a:lnTo>
                  <a:pt x="754849" y="2487523"/>
                </a:lnTo>
                <a:lnTo>
                  <a:pt x="798258" y="2506573"/>
                </a:lnTo>
                <a:lnTo>
                  <a:pt x="840041" y="2528163"/>
                </a:lnTo>
                <a:lnTo>
                  <a:pt x="880046" y="2553563"/>
                </a:lnTo>
                <a:lnTo>
                  <a:pt x="875868" y="2563723"/>
                </a:lnTo>
                <a:lnTo>
                  <a:pt x="872794" y="2573883"/>
                </a:lnTo>
                <a:lnTo>
                  <a:pt x="870889" y="2584043"/>
                </a:lnTo>
                <a:lnTo>
                  <a:pt x="870242" y="2595473"/>
                </a:lnTo>
                <a:lnTo>
                  <a:pt x="877658" y="2632303"/>
                </a:lnTo>
                <a:lnTo>
                  <a:pt x="897864" y="2662783"/>
                </a:lnTo>
                <a:lnTo>
                  <a:pt x="927798" y="2681833"/>
                </a:lnTo>
                <a:lnTo>
                  <a:pt x="964438" y="2689453"/>
                </a:lnTo>
                <a:lnTo>
                  <a:pt x="975512" y="2689453"/>
                </a:lnTo>
                <a:lnTo>
                  <a:pt x="986218" y="2686913"/>
                </a:lnTo>
                <a:lnTo>
                  <a:pt x="996480" y="2684373"/>
                </a:lnTo>
                <a:lnTo>
                  <a:pt x="1006221" y="2680563"/>
                </a:lnTo>
                <a:lnTo>
                  <a:pt x="1022248" y="2703423"/>
                </a:lnTo>
                <a:lnTo>
                  <a:pt x="1036878" y="2728823"/>
                </a:lnTo>
                <a:lnTo>
                  <a:pt x="1050086" y="2754223"/>
                </a:lnTo>
                <a:lnTo>
                  <a:pt x="1061885" y="2779623"/>
                </a:lnTo>
                <a:lnTo>
                  <a:pt x="1061885" y="2683992"/>
                </a:lnTo>
                <a:lnTo>
                  <a:pt x="1059649" y="2680563"/>
                </a:lnTo>
                <a:lnTo>
                  <a:pt x="1040587" y="2651353"/>
                </a:lnTo>
                <a:lnTo>
                  <a:pt x="1044384" y="2645003"/>
                </a:lnTo>
                <a:lnTo>
                  <a:pt x="1048181" y="2638653"/>
                </a:lnTo>
                <a:lnTo>
                  <a:pt x="1053858" y="2624683"/>
                </a:lnTo>
                <a:lnTo>
                  <a:pt x="1057402" y="2610713"/>
                </a:lnTo>
                <a:lnTo>
                  <a:pt x="1058633" y="2595473"/>
                </a:lnTo>
                <a:lnTo>
                  <a:pt x="1051217" y="2558643"/>
                </a:lnTo>
                <a:lnTo>
                  <a:pt x="1042441" y="2545943"/>
                </a:lnTo>
                <a:lnTo>
                  <a:pt x="1031011" y="2529433"/>
                </a:lnTo>
                <a:lnTo>
                  <a:pt x="1016038" y="2519273"/>
                </a:lnTo>
                <a:lnTo>
                  <a:pt x="1013777" y="2517749"/>
                </a:lnTo>
                <a:lnTo>
                  <a:pt x="1013777" y="2595473"/>
                </a:lnTo>
                <a:lnTo>
                  <a:pt x="1009891" y="2614523"/>
                </a:lnTo>
                <a:lnTo>
                  <a:pt x="999312" y="2631033"/>
                </a:lnTo>
                <a:lnTo>
                  <a:pt x="983627" y="2641193"/>
                </a:lnTo>
                <a:lnTo>
                  <a:pt x="964438" y="2645003"/>
                </a:lnTo>
                <a:lnTo>
                  <a:pt x="945248" y="2641193"/>
                </a:lnTo>
                <a:lnTo>
                  <a:pt x="929563" y="2631033"/>
                </a:lnTo>
                <a:lnTo>
                  <a:pt x="918984" y="2614523"/>
                </a:lnTo>
                <a:lnTo>
                  <a:pt x="915098" y="2595473"/>
                </a:lnTo>
                <a:lnTo>
                  <a:pt x="918984" y="2576423"/>
                </a:lnTo>
                <a:lnTo>
                  <a:pt x="929563" y="2561183"/>
                </a:lnTo>
                <a:lnTo>
                  <a:pt x="945248" y="2549753"/>
                </a:lnTo>
                <a:lnTo>
                  <a:pt x="964438" y="2545943"/>
                </a:lnTo>
                <a:lnTo>
                  <a:pt x="983627" y="2549753"/>
                </a:lnTo>
                <a:lnTo>
                  <a:pt x="999312" y="2561183"/>
                </a:lnTo>
                <a:lnTo>
                  <a:pt x="1009891" y="2576423"/>
                </a:lnTo>
                <a:lnTo>
                  <a:pt x="1013777" y="2595473"/>
                </a:lnTo>
                <a:lnTo>
                  <a:pt x="1013777" y="2517749"/>
                </a:lnTo>
                <a:lnTo>
                  <a:pt x="1001064" y="2509113"/>
                </a:lnTo>
                <a:lnTo>
                  <a:pt x="964438" y="2501493"/>
                </a:lnTo>
                <a:lnTo>
                  <a:pt x="949248" y="2502763"/>
                </a:lnTo>
                <a:lnTo>
                  <a:pt x="934834" y="2506573"/>
                </a:lnTo>
                <a:lnTo>
                  <a:pt x="921372" y="2511653"/>
                </a:lnTo>
                <a:lnTo>
                  <a:pt x="909066" y="2519273"/>
                </a:lnTo>
                <a:lnTo>
                  <a:pt x="866051" y="2491333"/>
                </a:lnTo>
                <a:lnTo>
                  <a:pt x="821105" y="2467203"/>
                </a:lnTo>
                <a:lnTo>
                  <a:pt x="815276" y="2464663"/>
                </a:lnTo>
                <a:lnTo>
                  <a:pt x="797763" y="2457043"/>
                </a:lnTo>
                <a:lnTo>
                  <a:pt x="774420" y="2446883"/>
                </a:lnTo>
                <a:lnTo>
                  <a:pt x="726186" y="2431643"/>
                </a:lnTo>
                <a:lnTo>
                  <a:pt x="676592" y="2420213"/>
                </a:lnTo>
                <a:lnTo>
                  <a:pt x="625856" y="2413863"/>
                </a:lnTo>
                <a:lnTo>
                  <a:pt x="574167" y="2411323"/>
                </a:lnTo>
                <a:lnTo>
                  <a:pt x="523392" y="2413863"/>
                </a:lnTo>
                <a:lnTo>
                  <a:pt x="473430" y="2420213"/>
                </a:lnTo>
                <a:lnTo>
                  <a:pt x="424510" y="2431643"/>
                </a:lnTo>
                <a:lnTo>
                  <a:pt x="376821" y="2446883"/>
                </a:lnTo>
                <a:lnTo>
                  <a:pt x="330619" y="2465933"/>
                </a:lnTo>
                <a:lnTo>
                  <a:pt x="286080" y="2488793"/>
                </a:lnTo>
                <a:lnTo>
                  <a:pt x="243446" y="2516733"/>
                </a:lnTo>
                <a:lnTo>
                  <a:pt x="234276" y="2530703"/>
                </a:lnTo>
                <a:lnTo>
                  <a:pt x="234454" y="2539593"/>
                </a:lnTo>
                <a:lnTo>
                  <a:pt x="238048" y="2547213"/>
                </a:lnTo>
                <a:lnTo>
                  <a:pt x="244525" y="2553563"/>
                </a:lnTo>
                <a:lnTo>
                  <a:pt x="252564" y="2557373"/>
                </a:lnTo>
                <a:lnTo>
                  <a:pt x="261162" y="2556103"/>
                </a:lnTo>
                <a:lnTo>
                  <a:pt x="269303" y="2553563"/>
                </a:lnTo>
                <a:lnTo>
                  <a:pt x="309194" y="2526893"/>
                </a:lnTo>
                <a:lnTo>
                  <a:pt x="350888" y="2505303"/>
                </a:lnTo>
                <a:lnTo>
                  <a:pt x="394169" y="2487523"/>
                </a:lnTo>
                <a:lnTo>
                  <a:pt x="438823" y="2473553"/>
                </a:lnTo>
                <a:lnTo>
                  <a:pt x="484657" y="2464663"/>
                </a:lnTo>
                <a:lnTo>
                  <a:pt x="471170" y="2482443"/>
                </a:lnTo>
                <a:lnTo>
                  <a:pt x="457720" y="2505303"/>
                </a:lnTo>
                <a:lnTo>
                  <a:pt x="438238" y="2547213"/>
                </a:lnTo>
                <a:lnTo>
                  <a:pt x="420725" y="2595473"/>
                </a:lnTo>
                <a:lnTo>
                  <a:pt x="405384" y="2648813"/>
                </a:lnTo>
                <a:lnTo>
                  <a:pt x="392404" y="2708503"/>
                </a:lnTo>
                <a:lnTo>
                  <a:pt x="363143" y="2714853"/>
                </a:lnTo>
                <a:lnTo>
                  <a:pt x="338213" y="2730093"/>
                </a:lnTo>
                <a:lnTo>
                  <a:pt x="319214" y="2751683"/>
                </a:lnTo>
                <a:lnTo>
                  <a:pt x="307733" y="2779623"/>
                </a:lnTo>
                <a:lnTo>
                  <a:pt x="86575" y="2779623"/>
                </a:lnTo>
                <a:lnTo>
                  <a:pt x="96913" y="2756763"/>
                </a:lnTo>
                <a:lnTo>
                  <a:pt x="108343" y="2733903"/>
                </a:lnTo>
                <a:lnTo>
                  <a:pt x="120878" y="2712313"/>
                </a:lnTo>
                <a:lnTo>
                  <a:pt x="134493" y="2690723"/>
                </a:lnTo>
                <a:lnTo>
                  <a:pt x="137896" y="2683103"/>
                </a:lnTo>
                <a:lnTo>
                  <a:pt x="137883" y="2674213"/>
                </a:lnTo>
                <a:lnTo>
                  <a:pt x="134658" y="2666593"/>
                </a:lnTo>
                <a:lnTo>
                  <a:pt x="128384" y="2660243"/>
                </a:lnTo>
                <a:lnTo>
                  <a:pt x="120154" y="2656433"/>
                </a:lnTo>
                <a:lnTo>
                  <a:pt x="111556" y="2656433"/>
                </a:lnTo>
                <a:lnTo>
                  <a:pt x="71831" y="2707233"/>
                </a:lnTo>
                <a:lnTo>
                  <a:pt x="50152" y="2750413"/>
                </a:lnTo>
                <a:lnTo>
                  <a:pt x="32258" y="2796133"/>
                </a:lnTo>
                <a:lnTo>
                  <a:pt x="18237" y="2841853"/>
                </a:lnTo>
                <a:lnTo>
                  <a:pt x="8153" y="2888843"/>
                </a:lnTo>
                <a:lnTo>
                  <a:pt x="2044" y="2937103"/>
                </a:lnTo>
                <a:lnTo>
                  <a:pt x="0" y="2985363"/>
                </a:lnTo>
                <a:lnTo>
                  <a:pt x="2260" y="3037433"/>
                </a:lnTo>
                <a:lnTo>
                  <a:pt x="9017" y="3088233"/>
                </a:lnTo>
                <a:lnTo>
                  <a:pt x="20193" y="3137763"/>
                </a:lnTo>
                <a:lnTo>
                  <a:pt x="35725" y="3186023"/>
                </a:lnTo>
                <a:lnTo>
                  <a:pt x="55549" y="3233013"/>
                </a:lnTo>
                <a:lnTo>
                  <a:pt x="79578" y="3277463"/>
                </a:lnTo>
                <a:lnTo>
                  <a:pt x="107759" y="3320643"/>
                </a:lnTo>
                <a:lnTo>
                  <a:pt x="100152" y="3333343"/>
                </a:lnTo>
                <a:lnTo>
                  <a:pt x="94488" y="3346043"/>
                </a:lnTo>
                <a:lnTo>
                  <a:pt x="90932" y="3361283"/>
                </a:lnTo>
                <a:lnTo>
                  <a:pt x="89712" y="3376523"/>
                </a:lnTo>
                <a:lnTo>
                  <a:pt x="97129" y="3413353"/>
                </a:lnTo>
                <a:lnTo>
                  <a:pt x="117335" y="3442563"/>
                </a:lnTo>
                <a:lnTo>
                  <a:pt x="147281" y="3462883"/>
                </a:lnTo>
                <a:lnTo>
                  <a:pt x="183908" y="3470503"/>
                </a:lnTo>
                <a:lnTo>
                  <a:pt x="199097" y="3469233"/>
                </a:lnTo>
                <a:lnTo>
                  <a:pt x="213512" y="3465423"/>
                </a:lnTo>
                <a:lnTo>
                  <a:pt x="226961" y="3460343"/>
                </a:lnTo>
                <a:lnTo>
                  <a:pt x="239268" y="3452723"/>
                </a:lnTo>
                <a:lnTo>
                  <a:pt x="282282" y="3480663"/>
                </a:lnTo>
                <a:lnTo>
                  <a:pt x="327240" y="3504793"/>
                </a:lnTo>
                <a:lnTo>
                  <a:pt x="373938" y="3523843"/>
                </a:lnTo>
                <a:lnTo>
                  <a:pt x="422173" y="3540353"/>
                </a:lnTo>
                <a:lnTo>
                  <a:pt x="471754" y="3550513"/>
                </a:lnTo>
                <a:lnTo>
                  <a:pt x="522490" y="3558133"/>
                </a:lnTo>
                <a:lnTo>
                  <a:pt x="574167" y="3559403"/>
                </a:lnTo>
                <a:lnTo>
                  <a:pt x="624916" y="3558133"/>
                </a:lnTo>
                <a:lnTo>
                  <a:pt x="674763" y="3551783"/>
                </a:lnTo>
                <a:lnTo>
                  <a:pt x="723493" y="3540353"/>
                </a:lnTo>
                <a:lnTo>
                  <a:pt x="770890" y="3525113"/>
                </a:lnTo>
                <a:lnTo>
                  <a:pt x="813663" y="3507333"/>
                </a:lnTo>
                <a:lnTo>
                  <a:pt x="816724" y="3506063"/>
                </a:lnTo>
                <a:lnTo>
                  <a:pt x="860793" y="3483203"/>
                </a:lnTo>
                <a:lnTo>
                  <a:pt x="902868" y="3456533"/>
                </a:lnTo>
                <a:lnTo>
                  <a:pt x="942733" y="3426053"/>
                </a:lnTo>
                <a:lnTo>
                  <a:pt x="980173" y="3391763"/>
                </a:lnTo>
                <a:lnTo>
                  <a:pt x="1014501" y="3354933"/>
                </a:lnTo>
                <a:lnTo>
                  <a:pt x="1045133" y="3314293"/>
                </a:lnTo>
                <a:lnTo>
                  <a:pt x="1071968" y="3272383"/>
                </a:lnTo>
                <a:lnTo>
                  <a:pt x="1094930" y="3227933"/>
                </a:lnTo>
                <a:lnTo>
                  <a:pt x="1109687" y="3192373"/>
                </a:lnTo>
                <a:lnTo>
                  <a:pt x="1113917" y="3182213"/>
                </a:lnTo>
                <a:lnTo>
                  <a:pt x="1124800" y="3147923"/>
                </a:lnTo>
                <a:lnTo>
                  <a:pt x="1128839" y="3135223"/>
                </a:lnTo>
                <a:lnTo>
                  <a:pt x="1139609" y="3086963"/>
                </a:lnTo>
                <a:lnTo>
                  <a:pt x="1146136" y="3036163"/>
                </a:lnTo>
                <a:lnTo>
                  <a:pt x="1148334" y="2985363"/>
                </a:lnTo>
                <a:close/>
              </a:path>
              <a:path w="1148714" h="3559809">
                <a:moveTo>
                  <a:pt x="1148334" y="574040"/>
                </a:moveTo>
                <a:lnTo>
                  <a:pt x="1146073" y="523240"/>
                </a:lnTo>
                <a:lnTo>
                  <a:pt x="1139317" y="472440"/>
                </a:lnTo>
                <a:lnTo>
                  <a:pt x="1128141" y="422910"/>
                </a:lnTo>
                <a:lnTo>
                  <a:pt x="1124864" y="412750"/>
                </a:lnTo>
                <a:lnTo>
                  <a:pt x="1112608" y="374650"/>
                </a:lnTo>
                <a:lnTo>
                  <a:pt x="1109929" y="368300"/>
                </a:lnTo>
                <a:lnTo>
                  <a:pt x="1103477" y="352996"/>
                </a:lnTo>
                <a:lnTo>
                  <a:pt x="1103477" y="574040"/>
                </a:lnTo>
                <a:lnTo>
                  <a:pt x="1101839" y="615950"/>
                </a:lnTo>
                <a:lnTo>
                  <a:pt x="1097000" y="657860"/>
                </a:lnTo>
                <a:lnTo>
                  <a:pt x="1089101" y="697230"/>
                </a:lnTo>
                <a:lnTo>
                  <a:pt x="1078255" y="736600"/>
                </a:lnTo>
                <a:lnTo>
                  <a:pt x="1061593" y="736600"/>
                </a:lnTo>
                <a:lnTo>
                  <a:pt x="1061593" y="781050"/>
                </a:lnTo>
                <a:lnTo>
                  <a:pt x="1040752" y="824230"/>
                </a:lnTo>
                <a:lnTo>
                  <a:pt x="1016177" y="864870"/>
                </a:lnTo>
                <a:lnTo>
                  <a:pt x="988098" y="904240"/>
                </a:lnTo>
                <a:lnTo>
                  <a:pt x="956729" y="939800"/>
                </a:lnTo>
                <a:lnTo>
                  <a:pt x="922299" y="972820"/>
                </a:lnTo>
                <a:lnTo>
                  <a:pt x="885024" y="1003300"/>
                </a:lnTo>
                <a:lnTo>
                  <a:pt x="845121" y="1028700"/>
                </a:lnTo>
                <a:lnTo>
                  <a:pt x="802830" y="1051560"/>
                </a:lnTo>
                <a:lnTo>
                  <a:pt x="758355" y="1070610"/>
                </a:lnTo>
                <a:lnTo>
                  <a:pt x="711911" y="1085850"/>
                </a:lnTo>
                <a:lnTo>
                  <a:pt x="663740" y="1096010"/>
                </a:lnTo>
                <a:lnTo>
                  <a:pt x="670433" y="1087120"/>
                </a:lnTo>
                <a:lnTo>
                  <a:pt x="683793" y="1066800"/>
                </a:lnTo>
                <a:lnTo>
                  <a:pt x="709993" y="1013460"/>
                </a:lnTo>
                <a:lnTo>
                  <a:pt x="727557" y="965200"/>
                </a:lnTo>
                <a:lnTo>
                  <a:pt x="742937" y="911860"/>
                </a:lnTo>
                <a:lnTo>
                  <a:pt x="755954" y="852170"/>
                </a:lnTo>
                <a:lnTo>
                  <a:pt x="784694" y="844550"/>
                </a:lnTo>
                <a:lnTo>
                  <a:pt x="809155" y="829310"/>
                </a:lnTo>
                <a:lnTo>
                  <a:pt x="827811" y="807720"/>
                </a:lnTo>
                <a:lnTo>
                  <a:pt x="839089" y="781050"/>
                </a:lnTo>
                <a:lnTo>
                  <a:pt x="1061593" y="781050"/>
                </a:lnTo>
                <a:lnTo>
                  <a:pt x="1061593" y="736600"/>
                </a:lnTo>
                <a:lnTo>
                  <a:pt x="839089" y="736600"/>
                </a:lnTo>
                <a:lnTo>
                  <a:pt x="830516" y="713740"/>
                </a:lnTo>
                <a:lnTo>
                  <a:pt x="826884" y="708660"/>
                </a:lnTo>
                <a:lnTo>
                  <a:pt x="816902" y="694690"/>
                </a:lnTo>
                <a:lnTo>
                  <a:pt x="799045" y="679450"/>
                </a:lnTo>
                <a:lnTo>
                  <a:pt x="796950" y="678459"/>
                </a:lnTo>
                <a:lnTo>
                  <a:pt x="796950" y="758190"/>
                </a:lnTo>
                <a:lnTo>
                  <a:pt x="793064" y="777240"/>
                </a:lnTo>
                <a:lnTo>
                  <a:pt x="782472" y="793750"/>
                </a:lnTo>
                <a:lnTo>
                  <a:pt x="766787" y="803910"/>
                </a:lnTo>
                <a:lnTo>
                  <a:pt x="747610" y="807720"/>
                </a:lnTo>
                <a:lnTo>
                  <a:pt x="728421" y="803910"/>
                </a:lnTo>
                <a:lnTo>
                  <a:pt x="712736" y="793750"/>
                </a:lnTo>
                <a:lnTo>
                  <a:pt x="711581" y="791959"/>
                </a:lnTo>
                <a:lnTo>
                  <a:pt x="711581" y="845820"/>
                </a:lnTo>
                <a:lnTo>
                  <a:pt x="692645" y="927100"/>
                </a:lnTo>
                <a:lnTo>
                  <a:pt x="670674" y="991870"/>
                </a:lnTo>
                <a:lnTo>
                  <a:pt x="646760" y="1041400"/>
                </a:lnTo>
                <a:lnTo>
                  <a:pt x="621969" y="1076960"/>
                </a:lnTo>
                <a:lnTo>
                  <a:pt x="574167" y="1103630"/>
                </a:lnTo>
                <a:lnTo>
                  <a:pt x="552754" y="1096010"/>
                </a:lnTo>
                <a:lnTo>
                  <a:pt x="545604" y="1093470"/>
                </a:lnTo>
                <a:lnTo>
                  <a:pt x="517144" y="1065530"/>
                </a:lnTo>
                <a:lnTo>
                  <a:pt x="489991" y="1018540"/>
                </a:lnTo>
                <a:lnTo>
                  <a:pt x="484365" y="1004608"/>
                </a:lnTo>
                <a:lnTo>
                  <a:pt x="484365" y="1096010"/>
                </a:lnTo>
                <a:lnTo>
                  <a:pt x="438315" y="1085850"/>
                </a:lnTo>
                <a:lnTo>
                  <a:pt x="393484" y="1071880"/>
                </a:lnTo>
                <a:lnTo>
                  <a:pt x="350088" y="1054100"/>
                </a:lnTo>
                <a:lnTo>
                  <a:pt x="308305" y="1032510"/>
                </a:lnTo>
                <a:lnTo>
                  <a:pt x="280301" y="1014730"/>
                </a:lnTo>
                <a:lnTo>
                  <a:pt x="268300" y="1007110"/>
                </a:lnTo>
                <a:lnTo>
                  <a:pt x="272478" y="996950"/>
                </a:lnTo>
                <a:lnTo>
                  <a:pt x="275551" y="986790"/>
                </a:lnTo>
                <a:lnTo>
                  <a:pt x="277456" y="975360"/>
                </a:lnTo>
                <a:lnTo>
                  <a:pt x="278117" y="965200"/>
                </a:lnTo>
                <a:lnTo>
                  <a:pt x="270700" y="928370"/>
                </a:lnTo>
                <a:lnTo>
                  <a:pt x="262280" y="915670"/>
                </a:lnTo>
                <a:lnTo>
                  <a:pt x="250494" y="897890"/>
                </a:lnTo>
                <a:lnTo>
                  <a:pt x="233260" y="886206"/>
                </a:lnTo>
                <a:lnTo>
                  <a:pt x="233260" y="965200"/>
                </a:lnTo>
                <a:lnTo>
                  <a:pt x="229374" y="984250"/>
                </a:lnTo>
                <a:lnTo>
                  <a:pt x="218782" y="999490"/>
                </a:lnTo>
                <a:lnTo>
                  <a:pt x="203098" y="1009650"/>
                </a:lnTo>
                <a:lnTo>
                  <a:pt x="183908" y="1014730"/>
                </a:lnTo>
                <a:lnTo>
                  <a:pt x="164719" y="1009650"/>
                </a:lnTo>
                <a:lnTo>
                  <a:pt x="149034" y="999490"/>
                </a:lnTo>
                <a:lnTo>
                  <a:pt x="138455" y="984250"/>
                </a:lnTo>
                <a:lnTo>
                  <a:pt x="134569" y="965200"/>
                </a:lnTo>
                <a:lnTo>
                  <a:pt x="138455" y="946150"/>
                </a:lnTo>
                <a:lnTo>
                  <a:pt x="149034" y="929640"/>
                </a:lnTo>
                <a:lnTo>
                  <a:pt x="164719" y="919480"/>
                </a:lnTo>
                <a:lnTo>
                  <a:pt x="183908" y="915670"/>
                </a:lnTo>
                <a:lnTo>
                  <a:pt x="203098" y="919480"/>
                </a:lnTo>
                <a:lnTo>
                  <a:pt x="218782" y="929640"/>
                </a:lnTo>
                <a:lnTo>
                  <a:pt x="229374" y="946150"/>
                </a:lnTo>
                <a:lnTo>
                  <a:pt x="233260" y="965200"/>
                </a:lnTo>
                <a:lnTo>
                  <a:pt x="233260" y="886206"/>
                </a:lnTo>
                <a:lnTo>
                  <a:pt x="224282" y="880110"/>
                </a:lnTo>
                <a:lnTo>
                  <a:pt x="220535" y="877570"/>
                </a:lnTo>
                <a:lnTo>
                  <a:pt x="183908" y="871220"/>
                </a:lnTo>
                <a:lnTo>
                  <a:pt x="172821" y="871220"/>
                </a:lnTo>
                <a:lnTo>
                  <a:pt x="162115" y="873760"/>
                </a:lnTo>
                <a:lnTo>
                  <a:pt x="151866" y="876300"/>
                </a:lnTo>
                <a:lnTo>
                  <a:pt x="142125" y="880110"/>
                </a:lnTo>
                <a:lnTo>
                  <a:pt x="126098" y="855980"/>
                </a:lnTo>
                <a:lnTo>
                  <a:pt x="111467" y="831850"/>
                </a:lnTo>
                <a:lnTo>
                  <a:pt x="98247" y="806450"/>
                </a:lnTo>
                <a:lnTo>
                  <a:pt x="86448" y="781050"/>
                </a:lnTo>
                <a:lnTo>
                  <a:pt x="380898" y="781050"/>
                </a:lnTo>
                <a:lnTo>
                  <a:pt x="388785" y="833120"/>
                </a:lnTo>
                <a:lnTo>
                  <a:pt x="398437" y="881380"/>
                </a:lnTo>
                <a:lnTo>
                  <a:pt x="409803" y="928370"/>
                </a:lnTo>
                <a:lnTo>
                  <a:pt x="422846" y="971550"/>
                </a:lnTo>
                <a:lnTo>
                  <a:pt x="436714" y="1009650"/>
                </a:lnTo>
                <a:lnTo>
                  <a:pt x="467525" y="1071880"/>
                </a:lnTo>
                <a:lnTo>
                  <a:pt x="484365" y="1096010"/>
                </a:lnTo>
                <a:lnTo>
                  <a:pt x="484365" y="1004608"/>
                </a:lnTo>
                <a:lnTo>
                  <a:pt x="465391" y="957580"/>
                </a:lnTo>
                <a:lnTo>
                  <a:pt x="453301" y="916940"/>
                </a:lnTo>
                <a:lnTo>
                  <a:pt x="442696" y="875030"/>
                </a:lnTo>
                <a:lnTo>
                  <a:pt x="433616" y="829310"/>
                </a:lnTo>
                <a:lnTo>
                  <a:pt x="426123" y="781050"/>
                </a:lnTo>
                <a:lnTo>
                  <a:pt x="656120" y="781050"/>
                </a:lnTo>
                <a:lnTo>
                  <a:pt x="663968" y="801370"/>
                </a:lnTo>
                <a:lnTo>
                  <a:pt x="676275" y="820420"/>
                </a:lnTo>
                <a:lnTo>
                  <a:pt x="692378" y="834390"/>
                </a:lnTo>
                <a:lnTo>
                  <a:pt x="711581" y="845820"/>
                </a:lnTo>
                <a:lnTo>
                  <a:pt x="711581" y="791959"/>
                </a:lnTo>
                <a:lnTo>
                  <a:pt x="704596" y="781050"/>
                </a:lnTo>
                <a:lnTo>
                  <a:pt x="702144" y="777240"/>
                </a:lnTo>
                <a:lnTo>
                  <a:pt x="698271" y="758190"/>
                </a:lnTo>
                <a:lnTo>
                  <a:pt x="702144" y="739140"/>
                </a:lnTo>
                <a:lnTo>
                  <a:pt x="703910" y="736600"/>
                </a:lnTo>
                <a:lnTo>
                  <a:pt x="712736" y="723900"/>
                </a:lnTo>
                <a:lnTo>
                  <a:pt x="728421" y="712470"/>
                </a:lnTo>
                <a:lnTo>
                  <a:pt x="747610" y="708660"/>
                </a:lnTo>
                <a:lnTo>
                  <a:pt x="766787" y="712470"/>
                </a:lnTo>
                <a:lnTo>
                  <a:pt x="782472" y="723900"/>
                </a:lnTo>
                <a:lnTo>
                  <a:pt x="793064" y="739140"/>
                </a:lnTo>
                <a:lnTo>
                  <a:pt x="796950" y="758190"/>
                </a:lnTo>
                <a:lnTo>
                  <a:pt x="796950" y="678459"/>
                </a:lnTo>
                <a:lnTo>
                  <a:pt x="777798" y="669290"/>
                </a:lnTo>
                <a:lnTo>
                  <a:pt x="778967" y="645160"/>
                </a:lnTo>
                <a:lnTo>
                  <a:pt x="779818" y="622300"/>
                </a:lnTo>
                <a:lnTo>
                  <a:pt x="780326" y="598170"/>
                </a:lnTo>
                <a:lnTo>
                  <a:pt x="780503" y="574040"/>
                </a:lnTo>
                <a:lnTo>
                  <a:pt x="780008" y="533400"/>
                </a:lnTo>
                <a:lnTo>
                  <a:pt x="778522" y="492760"/>
                </a:lnTo>
                <a:lnTo>
                  <a:pt x="776058" y="452120"/>
                </a:lnTo>
                <a:lnTo>
                  <a:pt x="772642" y="412750"/>
                </a:lnTo>
                <a:lnTo>
                  <a:pt x="1078534" y="412750"/>
                </a:lnTo>
                <a:lnTo>
                  <a:pt x="1089393" y="452120"/>
                </a:lnTo>
                <a:lnTo>
                  <a:pt x="1097191" y="492760"/>
                </a:lnTo>
                <a:lnTo>
                  <a:pt x="1101902" y="533400"/>
                </a:lnTo>
                <a:lnTo>
                  <a:pt x="1103477" y="574040"/>
                </a:lnTo>
                <a:lnTo>
                  <a:pt x="1103477" y="352996"/>
                </a:lnTo>
                <a:lnTo>
                  <a:pt x="1092796" y="327660"/>
                </a:lnTo>
                <a:lnTo>
                  <a:pt x="1068768" y="283210"/>
                </a:lnTo>
                <a:lnTo>
                  <a:pt x="1061885" y="272669"/>
                </a:lnTo>
                <a:lnTo>
                  <a:pt x="1061885" y="368300"/>
                </a:lnTo>
                <a:lnTo>
                  <a:pt x="767448" y="368300"/>
                </a:lnTo>
                <a:lnTo>
                  <a:pt x="759561" y="316230"/>
                </a:lnTo>
                <a:lnTo>
                  <a:pt x="749896" y="266700"/>
                </a:lnTo>
                <a:lnTo>
                  <a:pt x="738530" y="220980"/>
                </a:lnTo>
                <a:lnTo>
                  <a:pt x="735647" y="211442"/>
                </a:lnTo>
                <a:lnTo>
                  <a:pt x="735647" y="574040"/>
                </a:lnTo>
                <a:lnTo>
                  <a:pt x="735482" y="596900"/>
                </a:lnTo>
                <a:lnTo>
                  <a:pt x="734999" y="619760"/>
                </a:lnTo>
                <a:lnTo>
                  <a:pt x="734187" y="642620"/>
                </a:lnTo>
                <a:lnTo>
                  <a:pt x="733082" y="665480"/>
                </a:lnTo>
                <a:lnTo>
                  <a:pt x="706437" y="674370"/>
                </a:lnTo>
                <a:lnTo>
                  <a:pt x="683844" y="689610"/>
                </a:lnTo>
                <a:lnTo>
                  <a:pt x="666635" y="709930"/>
                </a:lnTo>
                <a:lnTo>
                  <a:pt x="656120" y="736600"/>
                </a:lnTo>
                <a:lnTo>
                  <a:pt x="420763" y="736600"/>
                </a:lnTo>
                <a:lnTo>
                  <a:pt x="417258" y="697230"/>
                </a:lnTo>
                <a:lnTo>
                  <a:pt x="414731" y="656590"/>
                </a:lnTo>
                <a:lnTo>
                  <a:pt x="413194" y="615950"/>
                </a:lnTo>
                <a:lnTo>
                  <a:pt x="412686" y="574040"/>
                </a:lnTo>
                <a:lnTo>
                  <a:pt x="412851" y="551180"/>
                </a:lnTo>
                <a:lnTo>
                  <a:pt x="413334" y="528320"/>
                </a:lnTo>
                <a:lnTo>
                  <a:pt x="414147" y="505460"/>
                </a:lnTo>
                <a:lnTo>
                  <a:pt x="415264" y="483870"/>
                </a:lnTo>
                <a:lnTo>
                  <a:pt x="441388" y="474980"/>
                </a:lnTo>
                <a:lnTo>
                  <a:pt x="463524" y="459740"/>
                </a:lnTo>
                <a:lnTo>
                  <a:pt x="479386" y="439420"/>
                </a:lnTo>
                <a:lnTo>
                  <a:pt x="480377" y="438150"/>
                </a:lnTo>
                <a:lnTo>
                  <a:pt x="490689" y="412750"/>
                </a:lnTo>
                <a:lnTo>
                  <a:pt x="727570" y="412750"/>
                </a:lnTo>
                <a:lnTo>
                  <a:pt x="731075" y="452120"/>
                </a:lnTo>
                <a:lnTo>
                  <a:pt x="733602" y="492760"/>
                </a:lnTo>
                <a:lnTo>
                  <a:pt x="735139" y="533400"/>
                </a:lnTo>
                <a:lnTo>
                  <a:pt x="735647" y="574040"/>
                </a:lnTo>
                <a:lnTo>
                  <a:pt x="735647" y="211442"/>
                </a:lnTo>
                <a:lnTo>
                  <a:pt x="725487" y="177800"/>
                </a:lnTo>
                <a:lnTo>
                  <a:pt x="722210" y="168808"/>
                </a:lnTo>
                <a:lnTo>
                  <a:pt x="722210" y="368300"/>
                </a:lnTo>
                <a:lnTo>
                  <a:pt x="490689" y="368300"/>
                </a:lnTo>
                <a:lnTo>
                  <a:pt x="471030" y="330200"/>
                </a:lnTo>
                <a:lnTo>
                  <a:pt x="448564" y="311289"/>
                </a:lnTo>
                <a:lnTo>
                  <a:pt x="448564" y="391160"/>
                </a:lnTo>
                <a:lnTo>
                  <a:pt x="444677" y="410210"/>
                </a:lnTo>
                <a:lnTo>
                  <a:pt x="434086" y="425450"/>
                </a:lnTo>
                <a:lnTo>
                  <a:pt x="418401" y="435610"/>
                </a:lnTo>
                <a:lnTo>
                  <a:pt x="399224" y="439420"/>
                </a:lnTo>
                <a:lnTo>
                  <a:pt x="380022" y="435610"/>
                </a:lnTo>
                <a:lnTo>
                  <a:pt x="375691" y="432816"/>
                </a:lnTo>
                <a:lnTo>
                  <a:pt x="375691" y="736600"/>
                </a:lnTo>
                <a:lnTo>
                  <a:pt x="69799" y="736600"/>
                </a:lnTo>
                <a:lnTo>
                  <a:pt x="58953" y="697230"/>
                </a:lnTo>
                <a:lnTo>
                  <a:pt x="51142" y="656590"/>
                </a:lnTo>
                <a:lnTo>
                  <a:pt x="46431" y="615950"/>
                </a:lnTo>
                <a:lnTo>
                  <a:pt x="44856" y="574040"/>
                </a:lnTo>
                <a:lnTo>
                  <a:pt x="46443" y="533400"/>
                </a:lnTo>
                <a:lnTo>
                  <a:pt x="51193" y="492760"/>
                </a:lnTo>
                <a:lnTo>
                  <a:pt x="59042" y="452120"/>
                </a:lnTo>
                <a:lnTo>
                  <a:pt x="69938" y="412750"/>
                </a:lnTo>
                <a:lnTo>
                  <a:pt x="307733" y="412750"/>
                </a:lnTo>
                <a:lnTo>
                  <a:pt x="316484" y="435610"/>
                </a:lnTo>
                <a:lnTo>
                  <a:pt x="330441" y="454660"/>
                </a:lnTo>
                <a:lnTo>
                  <a:pt x="348742" y="469900"/>
                </a:lnTo>
                <a:lnTo>
                  <a:pt x="370509" y="480060"/>
                </a:lnTo>
                <a:lnTo>
                  <a:pt x="369354" y="504190"/>
                </a:lnTo>
                <a:lnTo>
                  <a:pt x="367995" y="551180"/>
                </a:lnTo>
                <a:lnTo>
                  <a:pt x="368325" y="615950"/>
                </a:lnTo>
                <a:lnTo>
                  <a:pt x="369811" y="656590"/>
                </a:lnTo>
                <a:lnTo>
                  <a:pt x="372275" y="697230"/>
                </a:lnTo>
                <a:lnTo>
                  <a:pt x="375691" y="736600"/>
                </a:lnTo>
                <a:lnTo>
                  <a:pt x="375691" y="432816"/>
                </a:lnTo>
                <a:lnTo>
                  <a:pt x="364337" y="425450"/>
                </a:lnTo>
                <a:lnTo>
                  <a:pt x="355523" y="412750"/>
                </a:lnTo>
                <a:lnTo>
                  <a:pt x="353758" y="410210"/>
                </a:lnTo>
                <a:lnTo>
                  <a:pt x="349872" y="391160"/>
                </a:lnTo>
                <a:lnTo>
                  <a:pt x="353758" y="370840"/>
                </a:lnTo>
                <a:lnTo>
                  <a:pt x="355523" y="368300"/>
                </a:lnTo>
                <a:lnTo>
                  <a:pt x="364337" y="355600"/>
                </a:lnTo>
                <a:lnTo>
                  <a:pt x="380022" y="345440"/>
                </a:lnTo>
                <a:lnTo>
                  <a:pt x="399224" y="341630"/>
                </a:lnTo>
                <a:lnTo>
                  <a:pt x="418401" y="345440"/>
                </a:lnTo>
                <a:lnTo>
                  <a:pt x="434086" y="355600"/>
                </a:lnTo>
                <a:lnTo>
                  <a:pt x="444677" y="370840"/>
                </a:lnTo>
                <a:lnTo>
                  <a:pt x="448564" y="391160"/>
                </a:lnTo>
                <a:lnTo>
                  <a:pt x="448564" y="311289"/>
                </a:lnTo>
                <a:lnTo>
                  <a:pt x="455561" y="223520"/>
                </a:lnTo>
                <a:lnTo>
                  <a:pt x="477545" y="157480"/>
                </a:lnTo>
                <a:lnTo>
                  <a:pt x="501472" y="107950"/>
                </a:lnTo>
                <a:lnTo>
                  <a:pt x="526288" y="72390"/>
                </a:lnTo>
                <a:lnTo>
                  <a:pt x="549338" y="53340"/>
                </a:lnTo>
                <a:lnTo>
                  <a:pt x="550875" y="52070"/>
                </a:lnTo>
                <a:lnTo>
                  <a:pt x="602716" y="54610"/>
                </a:lnTo>
                <a:lnTo>
                  <a:pt x="631190" y="83820"/>
                </a:lnTo>
                <a:lnTo>
                  <a:pt x="658342" y="129540"/>
                </a:lnTo>
                <a:lnTo>
                  <a:pt x="682942" y="191770"/>
                </a:lnTo>
                <a:lnTo>
                  <a:pt x="695032" y="231140"/>
                </a:lnTo>
                <a:lnTo>
                  <a:pt x="705637" y="274320"/>
                </a:lnTo>
                <a:lnTo>
                  <a:pt x="714717" y="320040"/>
                </a:lnTo>
                <a:lnTo>
                  <a:pt x="722210" y="368300"/>
                </a:lnTo>
                <a:lnTo>
                  <a:pt x="722210" y="168808"/>
                </a:lnTo>
                <a:lnTo>
                  <a:pt x="711619" y="139700"/>
                </a:lnTo>
                <a:lnTo>
                  <a:pt x="696709" y="106680"/>
                </a:lnTo>
                <a:lnTo>
                  <a:pt x="680808" y="77470"/>
                </a:lnTo>
                <a:lnTo>
                  <a:pt x="663968" y="53340"/>
                </a:lnTo>
                <a:lnTo>
                  <a:pt x="710031" y="62230"/>
                </a:lnTo>
                <a:lnTo>
                  <a:pt x="754849" y="76200"/>
                </a:lnTo>
                <a:lnTo>
                  <a:pt x="798258" y="95250"/>
                </a:lnTo>
                <a:lnTo>
                  <a:pt x="840041" y="116840"/>
                </a:lnTo>
                <a:lnTo>
                  <a:pt x="880046" y="142240"/>
                </a:lnTo>
                <a:lnTo>
                  <a:pt x="875868" y="152400"/>
                </a:lnTo>
                <a:lnTo>
                  <a:pt x="872794" y="162560"/>
                </a:lnTo>
                <a:lnTo>
                  <a:pt x="870889" y="172720"/>
                </a:lnTo>
                <a:lnTo>
                  <a:pt x="870242" y="184150"/>
                </a:lnTo>
                <a:lnTo>
                  <a:pt x="877658" y="220980"/>
                </a:lnTo>
                <a:lnTo>
                  <a:pt x="897864" y="251460"/>
                </a:lnTo>
                <a:lnTo>
                  <a:pt x="927798" y="270510"/>
                </a:lnTo>
                <a:lnTo>
                  <a:pt x="964438" y="278130"/>
                </a:lnTo>
                <a:lnTo>
                  <a:pt x="975512" y="278130"/>
                </a:lnTo>
                <a:lnTo>
                  <a:pt x="986218" y="275590"/>
                </a:lnTo>
                <a:lnTo>
                  <a:pt x="996480" y="273050"/>
                </a:lnTo>
                <a:lnTo>
                  <a:pt x="1006221" y="269240"/>
                </a:lnTo>
                <a:lnTo>
                  <a:pt x="1022248" y="292100"/>
                </a:lnTo>
                <a:lnTo>
                  <a:pt x="1036878" y="317500"/>
                </a:lnTo>
                <a:lnTo>
                  <a:pt x="1050086" y="342900"/>
                </a:lnTo>
                <a:lnTo>
                  <a:pt x="1061885" y="368300"/>
                </a:lnTo>
                <a:lnTo>
                  <a:pt x="1061885" y="272669"/>
                </a:lnTo>
                <a:lnTo>
                  <a:pt x="1059649" y="269240"/>
                </a:lnTo>
                <a:lnTo>
                  <a:pt x="1040587" y="240030"/>
                </a:lnTo>
                <a:lnTo>
                  <a:pt x="1044384" y="233680"/>
                </a:lnTo>
                <a:lnTo>
                  <a:pt x="1048181" y="227330"/>
                </a:lnTo>
                <a:lnTo>
                  <a:pt x="1053858" y="213360"/>
                </a:lnTo>
                <a:lnTo>
                  <a:pt x="1057402" y="199390"/>
                </a:lnTo>
                <a:lnTo>
                  <a:pt x="1058633" y="184150"/>
                </a:lnTo>
                <a:lnTo>
                  <a:pt x="1051217" y="147320"/>
                </a:lnTo>
                <a:lnTo>
                  <a:pt x="1042441" y="134620"/>
                </a:lnTo>
                <a:lnTo>
                  <a:pt x="1031011" y="118110"/>
                </a:lnTo>
                <a:lnTo>
                  <a:pt x="1016038" y="107950"/>
                </a:lnTo>
                <a:lnTo>
                  <a:pt x="1013777" y="106426"/>
                </a:lnTo>
                <a:lnTo>
                  <a:pt x="1013777" y="184150"/>
                </a:lnTo>
                <a:lnTo>
                  <a:pt x="1009891" y="203200"/>
                </a:lnTo>
                <a:lnTo>
                  <a:pt x="999312" y="219710"/>
                </a:lnTo>
                <a:lnTo>
                  <a:pt x="983627" y="229870"/>
                </a:lnTo>
                <a:lnTo>
                  <a:pt x="964438" y="233680"/>
                </a:lnTo>
                <a:lnTo>
                  <a:pt x="945248" y="229870"/>
                </a:lnTo>
                <a:lnTo>
                  <a:pt x="929563" y="219710"/>
                </a:lnTo>
                <a:lnTo>
                  <a:pt x="918984" y="203200"/>
                </a:lnTo>
                <a:lnTo>
                  <a:pt x="915098" y="184150"/>
                </a:lnTo>
                <a:lnTo>
                  <a:pt x="918984" y="165100"/>
                </a:lnTo>
                <a:lnTo>
                  <a:pt x="929563" y="149860"/>
                </a:lnTo>
                <a:lnTo>
                  <a:pt x="945248" y="138430"/>
                </a:lnTo>
                <a:lnTo>
                  <a:pt x="964438" y="134620"/>
                </a:lnTo>
                <a:lnTo>
                  <a:pt x="983627" y="138430"/>
                </a:lnTo>
                <a:lnTo>
                  <a:pt x="999312" y="149860"/>
                </a:lnTo>
                <a:lnTo>
                  <a:pt x="1009891" y="165100"/>
                </a:lnTo>
                <a:lnTo>
                  <a:pt x="1013777" y="184150"/>
                </a:lnTo>
                <a:lnTo>
                  <a:pt x="1013777" y="106426"/>
                </a:lnTo>
                <a:lnTo>
                  <a:pt x="1001064" y="97790"/>
                </a:lnTo>
                <a:lnTo>
                  <a:pt x="964438" y="90170"/>
                </a:lnTo>
                <a:lnTo>
                  <a:pt x="949248" y="91440"/>
                </a:lnTo>
                <a:lnTo>
                  <a:pt x="934834" y="95250"/>
                </a:lnTo>
                <a:lnTo>
                  <a:pt x="921372" y="100330"/>
                </a:lnTo>
                <a:lnTo>
                  <a:pt x="909066" y="107950"/>
                </a:lnTo>
                <a:lnTo>
                  <a:pt x="866051" y="80010"/>
                </a:lnTo>
                <a:lnTo>
                  <a:pt x="821105" y="55880"/>
                </a:lnTo>
                <a:lnTo>
                  <a:pt x="815276" y="53340"/>
                </a:lnTo>
                <a:lnTo>
                  <a:pt x="797763" y="45720"/>
                </a:lnTo>
                <a:lnTo>
                  <a:pt x="774420" y="35560"/>
                </a:lnTo>
                <a:lnTo>
                  <a:pt x="726186" y="20320"/>
                </a:lnTo>
                <a:lnTo>
                  <a:pt x="676592" y="8890"/>
                </a:lnTo>
                <a:lnTo>
                  <a:pt x="625856" y="2540"/>
                </a:lnTo>
                <a:lnTo>
                  <a:pt x="574167" y="0"/>
                </a:lnTo>
                <a:lnTo>
                  <a:pt x="523392" y="2540"/>
                </a:lnTo>
                <a:lnTo>
                  <a:pt x="473430" y="8890"/>
                </a:lnTo>
                <a:lnTo>
                  <a:pt x="424510" y="20320"/>
                </a:lnTo>
                <a:lnTo>
                  <a:pt x="376821" y="35560"/>
                </a:lnTo>
                <a:lnTo>
                  <a:pt x="330619" y="54610"/>
                </a:lnTo>
                <a:lnTo>
                  <a:pt x="286080" y="77470"/>
                </a:lnTo>
                <a:lnTo>
                  <a:pt x="243446" y="105410"/>
                </a:lnTo>
                <a:lnTo>
                  <a:pt x="234276" y="119380"/>
                </a:lnTo>
                <a:lnTo>
                  <a:pt x="234454" y="128270"/>
                </a:lnTo>
                <a:lnTo>
                  <a:pt x="238048" y="135890"/>
                </a:lnTo>
                <a:lnTo>
                  <a:pt x="244525" y="142240"/>
                </a:lnTo>
                <a:lnTo>
                  <a:pt x="252564" y="146050"/>
                </a:lnTo>
                <a:lnTo>
                  <a:pt x="261162" y="144780"/>
                </a:lnTo>
                <a:lnTo>
                  <a:pt x="269303" y="142240"/>
                </a:lnTo>
                <a:lnTo>
                  <a:pt x="309194" y="115570"/>
                </a:lnTo>
                <a:lnTo>
                  <a:pt x="350888" y="93980"/>
                </a:lnTo>
                <a:lnTo>
                  <a:pt x="394169" y="76200"/>
                </a:lnTo>
                <a:lnTo>
                  <a:pt x="438823" y="62230"/>
                </a:lnTo>
                <a:lnTo>
                  <a:pt x="484657" y="53340"/>
                </a:lnTo>
                <a:lnTo>
                  <a:pt x="471170" y="71120"/>
                </a:lnTo>
                <a:lnTo>
                  <a:pt x="457720" y="93980"/>
                </a:lnTo>
                <a:lnTo>
                  <a:pt x="438238" y="135890"/>
                </a:lnTo>
                <a:lnTo>
                  <a:pt x="420725" y="184150"/>
                </a:lnTo>
                <a:lnTo>
                  <a:pt x="405384" y="237490"/>
                </a:lnTo>
                <a:lnTo>
                  <a:pt x="392404" y="297180"/>
                </a:lnTo>
                <a:lnTo>
                  <a:pt x="363143" y="303530"/>
                </a:lnTo>
                <a:lnTo>
                  <a:pt x="338213" y="318770"/>
                </a:lnTo>
                <a:lnTo>
                  <a:pt x="319214" y="340360"/>
                </a:lnTo>
                <a:lnTo>
                  <a:pt x="307733" y="368300"/>
                </a:lnTo>
                <a:lnTo>
                  <a:pt x="86575" y="368300"/>
                </a:lnTo>
                <a:lnTo>
                  <a:pt x="96913" y="345440"/>
                </a:lnTo>
                <a:lnTo>
                  <a:pt x="108343" y="322580"/>
                </a:lnTo>
                <a:lnTo>
                  <a:pt x="120878" y="300990"/>
                </a:lnTo>
                <a:lnTo>
                  <a:pt x="134493" y="279400"/>
                </a:lnTo>
                <a:lnTo>
                  <a:pt x="137896" y="271780"/>
                </a:lnTo>
                <a:lnTo>
                  <a:pt x="137883" y="262890"/>
                </a:lnTo>
                <a:lnTo>
                  <a:pt x="134658" y="255270"/>
                </a:lnTo>
                <a:lnTo>
                  <a:pt x="128384" y="248920"/>
                </a:lnTo>
                <a:lnTo>
                  <a:pt x="120154" y="245110"/>
                </a:lnTo>
                <a:lnTo>
                  <a:pt x="111556" y="245110"/>
                </a:lnTo>
                <a:lnTo>
                  <a:pt x="71831" y="295910"/>
                </a:lnTo>
                <a:lnTo>
                  <a:pt x="50152" y="339090"/>
                </a:lnTo>
                <a:lnTo>
                  <a:pt x="32258" y="384810"/>
                </a:lnTo>
                <a:lnTo>
                  <a:pt x="18237" y="430530"/>
                </a:lnTo>
                <a:lnTo>
                  <a:pt x="8153" y="477520"/>
                </a:lnTo>
                <a:lnTo>
                  <a:pt x="2044" y="525780"/>
                </a:lnTo>
                <a:lnTo>
                  <a:pt x="0" y="574040"/>
                </a:lnTo>
                <a:lnTo>
                  <a:pt x="2260" y="626110"/>
                </a:lnTo>
                <a:lnTo>
                  <a:pt x="9017" y="676910"/>
                </a:lnTo>
                <a:lnTo>
                  <a:pt x="20193" y="726440"/>
                </a:lnTo>
                <a:lnTo>
                  <a:pt x="35725" y="774700"/>
                </a:lnTo>
                <a:lnTo>
                  <a:pt x="55549" y="821690"/>
                </a:lnTo>
                <a:lnTo>
                  <a:pt x="79578" y="866140"/>
                </a:lnTo>
                <a:lnTo>
                  <a:pt x="107759" y="909320"/>
                </a:lnTo>
                <a:lnTo>
                  <a:pt x="100152" y="922020"/>
                </a:lnTo>
                <a:lnTo>
                  <a:pt x="94488" y="934720"/>
                </a:lnTo>
                <a:lnTo>
                  <a:pt x="90932" y="949960"/>
                </a:lnTo>
                <a:lnTo>
                  <a:pt x="89712" y="965200"/>
                </a:lnTo>
                <a:lnTo>
                  <a:pt x="97129" y="1002030"/>
                </a:lnTo>
                <a:lnTo>
                  <a:pt x="117335" y="1031240"/>
                </a:lnTo>
                <a:lnTo>
                  <a:pt x="147281" y="1051560"/>
                </a:lnTo>
                <a:lnTo>
                  <a:pt x="183908" y="1059180"/>
                </a:lnTo>
                <a:lnTo>
                  <a:pt x="199097" y="1057910"/>
                </a:lnTo>
                <a:lnTo>
                  <a:pt x="213512" y="1054100"/>
                </a:lnTo>
                <a:lnTo>
                  <a:pt x="226961" y="1049020"/>
                </a:lnTo>
                <a:lnTo>
                  <a:pt x="239268" y="1041400"/>
                </a:lnTo>
                <a:lnTo>
                  <a:pt x="282282" y="1069340"/>
                </a:lnTo>
                <a:lnTo>
                  <a:pt x="327240" y="1093470"/>
                </a:lnTo>
                <a:lnTo>
                  <a:pt x="373938" y="1112520"/>
                </a:lnTo>
                <a:lnTo>
                  <a:pt x="422173" y="1129030"/>
                </a:lnTo>
                <a:lnTo>
                  <a:pt x="471754" y="1139190"/>
                </a:lnTo>
                <a:lnTo>
                  <a:pt x="522490" y="1146810"/>
                </a:lnTo>
                <a:lnTo>
                  <a:pt x="574167" y="1148080"/>
                </a:lnTo>
                <a:lnTo>
                  <a:pt x="624916" y="1146810"/>
                </a:lnTo>
                <a:lnTo>
                  <a:pt x="674763" y="1140460"/>
                </a:lnTo>
                <a:lnTo>
                  <a:pt x="723493" y="1129030"/>
                </a:lnTo>
                <a:lnTo>
                  <a:pt x="770890" y="1113790"/>
                </a:lnTo>
                <a:lnTo>
                  <a:pt x="813663" y="1096010"/>
                </a:lnTo>
                <a:lnTo>
                  <a:pt x="816724" y="1094740"/>
                </a:lnTo>
                <a:lnTo>
                  <a:pt x="860793" y="1071880"/>
                </a:lnTo>
                <a:lnTo>
                  <a:pt x="902868" y="1045210"/>
                </a:lnTo>
                <a:lnTo>
                  <a:pt x="942733" y="1014730"/>
                </a:lnTo>
                <a:lnTo>
                  <a:pt x="980173" y="980440"/>
                </a:lnTo>
                <a:lnTo>
                  <a:pt x="1014501" y="943610"/>
                </a:lnTo>
                <a:lnTo>
                  <a:pt x="1045133" y="902970"/>
                </a:lnTo>
                <a:lnTo>
                  <a:pt x="1071968" y="861060"/>
                </a:lnTo>
                <a:lnTo>
                  <a:pt x="1094930" y="816610"/>
                </a:lnTo>
                <a:lnTo>
                  <a:pt x="1109687" y="781050"/>
                </a:lnTo>
                <a:lnTo>
                  <a:pt x="1113917" y="770890"/>
                </a:lnTo>
                <a:lnTo>
                  <a:pt x="1124800" y="736600"/>
                </a:lnTo>
                <a:lnTo>
                  <a:pt x="1128839" y="723900"/>
                </a:lnTo>
                <a:lnTo>
                  <a:pt x="1139609" y="675640"/>
                </a:lnTo>
                <a:lnTo>
                  <a:pt x="1146136" y="624840"/>
                </a:lnTo>
                <a:lnTo>
                  <a:pt x="1148334" y="574040"/>
                </a:lnTo>
                <a:close/>
              </a:path>
            </a:pathLst>
          </a:custGeom>
          <a:solidFill>
            <a:srgbClr val="A3002E"/>
          </a:solidFill>
        </p:spPr>
        <p:txBody>
          <a:bodyPr wrap="square" lIns="0" tIns="0" rIns="0" bIns="0" rtlCol="0"/>
          <a:lstStyle/>
          <a:p>
            <a:endParaRPr/>
          </a:p>
        </p:txBody>
      </p:sp>
      <p:pic>
        <p:nvPicPr>
          <p:cNvPr id="19" name="object 19"/>
          <p:cNvPicPr/>
          <p:nvPr/>
        </p:nvPicPr>
        <p:blipFill>
          <a:blip r:embed="rId3" cstate="print"/>
          <a:stretch>
            <a:fillRect/>
          </a:stretch>
        </p:blipFill>
        <p:spPr>
          <a:xfrm>
            <a:off x="18901181" y="10507662"/>
            <a:ext cx="83076" cy="83076"/>
          </a:xfrm>
          <a:prstGeom prst="rect">
            <a:avLst/>
          </a:prstGeom>
        </p:spPr>
      </p:pic>
      <p:sp>
        <p:nvSpPr>
          <p:cNvPr id="20" name="object 20"/>
          <p:cNvSpPr/>
          <p:nvPr/>
        </p:nvSpPr>
        <p:spPr>
          <a:xfrm>
            <a:off x="528778" y="647770"/>
            <a:ext cx="257810" cy="287655"/>
          </a:xfrm>
          <a:custGeom>
            <a:avLst/>
            <a:gdLst/>
            <a:ahLst/>
            <a:cxnLst/>
            <a:rect l="l" t="t" r="r" b="b"/>
            <a:pathLst>
              <a:path w="257809" h="287655">
                <a:moveTo>
                  <a:pt x="79924" y="0"/>
                </a:moveTo>
                <a:lnTo>
                  <a:pt x="0" y="0"/>
                </a:lnTo>
                <a:lnTo>
                  <a:pt x="0" y="287478"/>
                </a:lnTo>
                <a:lnTo>
                  <a:pt x="79924" y="287478"/>
                </a:lnTo>
                <a:lnTo>
                  <a:pt x="79924" y="220810"/>
                </a:lnTo>
                <a:lnTo>
                  <a:pt x="83754" y="201843"/>
                </a:lnTo>
                <a:lnTo>
                  <a:pt x="94198" y="186352"/>
                </a:lnTo>
                <a:lnTo>
                  <a:pt x="109688" y="175908"/>
                </a:lnTo>
                <a:lnTo>
                  <a:pt x="128655" y="172078"/>
                </a:lnTo>
                <a:lnTo>
                  <a:pt x="257301" y="172078"/>
                </a:lnTo>
                <a:lnTo>
                  <a:pt x="257301" y="108059"/>
                </a:lnTo>
                <a:lnTo>
                  <a:pt x="79924" y="108059"/>
                </a:lnTo>
                <a:lnTo>
                  <a:pt x="79924" y="0"/>
                </a:lnTo>
                <a:close/>
              </a:path>
              <a:path w="257809" h="287655">
                <a:moveTo>
                  <a:pt x="257301" y="172078"/>
                </a:moveTo>
                <a:lnTo>
                  <a:pt x="128655" y="172078"/>
                </a:lnTo>
                <a:lnTo>
                  <a:pt x="147622" y="175908"/>
                </a:lnTo>
                <a:lnTo>
                  <a:pt x="163112" y="186352"/>
                </a:lnTo>
                <a:lnTo>
                  <a:pt x="173557" y="201843"/>
                </a:lnTo>
                <a:lnTo>
                  <a:pt x="177387" y="220810"/>
                </a:lnTo>
                <a:lnTo>
                  <a:pt x="177387" y="287478"/>
                </a:lnTo>
                <a:lnTo>
                  <a:pt x="257301" y="287478"/>
                </a:lnTo>
                <a:lnTo>
                  <a:pt x="257301" y="172078"/>
                </a:lnTo>
                <a:close/>
              </a:path>
              <a:path w="257809" h="287655">
                <a:moveTo>
                  <a:pt x="128650" y="89659"/>
                </a:moveTo>
                <a:lnTo>
                  <a:pt x="102984" y="94259"/>
                </a:lnTo>
                <a:lnTo>
                  <a:pt x="79924" y="108059"/>
                </a:lnTo>
                <a:lnTo>
                  <a:pt x="177376" y="108059"/>
                </a:lnTo>
                <a:lnTo>
                  <a:pt x="154316" y="94259"/>
                </a:lnTo>
                <a:lnTo>
                  <a:pt x="128650" y="89659"/>
                </a:lnTo>
                <a:close/>
              </a:path>
              <a:path w="257809" h="287655">
                <a:moveTo>
                  <a:pt x="257301" y="0"/>
                </a:moveTo>
                <a:lnTo>
                  <a:pt x="177387" y="0"/>
                </a:lnTo>
                <a:lnTo>
                  <a:pt x="177387" y="108059"/>
                </a:lnTo>
                <a:lnTo>
                  <a:pt x="257301" y="108059"/>
                </a:lnTo>
                <a:lnTo>
                  <a:pt x="257301" y="0"/>
                </a:lnTo>
                <a:close/>
              </a:path>
            </a:pathLst>
          </a:custGeom>
          <a:solidFill>
            <a:srgbClr val="00002E"/>
          </a:solidFill>
        </p:spPr>
        <p:txBody>
          <a:bodyPr wrap="square" lIns="0" tIns="0" rIns="0" bIns="0" rtlCol="0"/>
          <a:lstStyle/>
          <a:p>
            <a:endParaRPr/>
          </a:p>
        </p:txBody>
      </p:sp>
      <p:sp>
        <p:nvSpPr>
          <p:cNvPr id="21" name="object 21"/>
          <p:cNvSpPr/>
          <p:nvPr/>
        </p:nvSpPr>
        <p:spPr>
          <a:xfrm>
            <a:off x="1183156" y="647775"/>
            <a:ext cx="238760" cy="287655"/>
          </a:xfrm>
          <a:custGeom>
            <a:avLst/>
            <a:gdLst/>
            <a:ahLst/>
            <a:cxnLst/>
            <a:rect l="l" t="t" r="r" b="b"/>
            <a:pathLst>
              <a:path w="238759" h="287655">
                <a:moveTo>
                  <a:pt x="137838" y="0"/>
                </a:moveTo>
                <a:lnTo>
                  <a:pt x="0" y="0"/>
                </a:lnTo>
                <a:lnTo>
                  <a:pt x="0" y="287478"/>
                </a:lnTo>
                <a:lnTo>
                  <a:pt x="142320" y="287478"/>
                </a:lnTo>
                <a:lnTo>
                  <a:pt x="183331" y="282068"/>
                </a:lnTo>
                <a:lnTo>
                  <a:pt x="213527" y="266528"/>
                </a:lnTo>
                <a:lnTo>
                  <a:pt x="232179" y="241890"/>
                </a:lnTo>
                <a:lnTo>
                  <a:pt x="235853" y="223050"/>
                </a:lnTo>
                <a:lnTo>
                  <a:pt x="79924" y="223050"/>
                </a:lnTo>
                <a:lnTo>
                  <a:pt x="79924" y="170853"/>
                </a:lnTo>
                <a:lnTo>
                  <a:pt x="226884" y="170853"/>
                </a:lnTo>
                <a:lnTo>
                  <a:pt x="223874" y="165195"/>
                </a:lnTo>
                <a:lnTo>
                  <a:pt x="206554" y="149377"/>
                </a:lnTo>
                <a:lnTo>
                  <a:pt x="183502" y="139870"/>
                </a:lnTo>
                <a:lnTo>
                  <a:pt x="202953" y="131276"/>
                </a:lnTo>
                <a:lnTo>
                  <a:pt x="218314" y="117335"/>
                </a:lnTo>
                <a:lnTo>
                  <a:pt x="219993" y="114174"/>
                </a:lnTo>
                <a:lnTo>
                  <a:pt x="79924" y="114174"/>
                </a:lnTo>
                <a:lnTo>
                  <a:pt x="79924" y="63610"/>
                </a:lnTo>
                <a:lnTo>
                  <a:pt x="229765" y="63610"/>
                </a:lnTo>
                <a:lnTo>
                  <a:pt x="225506" y="42835"/>
                </a:lnTo>
                <a:lnTo>
                  <a:pt x="206794" y="19419"/>
                </a:lnTo>
                <a:lnTo>
                  <a:pt x="177151" y="4950"/>
                </a:lnTo>
                <a:lnTo>
                  <a:pt x="137838" y="0"/>
                </a:lnTo>
                <a:close/>
              </a:path>
              <a:path w="238759" h="287655">
                <a:moveTo>
                  <a:pt x="226884" y="170853"/>
                </a:moveTo>
                <a:lnTo>
                  <a:pt x="126017" y="170853"/>
                </a:lnTo>
                <a:lnTo>
                  <a:pt x="139044" y="172591"/>
                </a:lnTo>
                <a:lnTo>
                  <a:pt x="148634" y="177731"/>
                </a:lnTo>
                <a:lnTo>
                  <a:pt x="154556" y="186159"/>
                </a:lnTo>
                <a:lnTo>
                  <a:pt x="156581" y="197763"/>
                </a:lnTo>
                <a:lnTo>
                  <a:pt x="154676" y="208937"/>
                </a:lnTo>
                <a:lnTo>
                  <a:pt x="148986" y="216827"/>
                </a:lnTo>
                <a:lnTo>
                  <a:pt x="139552" y="221507"/>
                </a:lnTo>
                <a:lnTo>
                  <a:pt x="126414" y="223050"/>
                </a:lnTo>
                <a:lnTo>
                  <a:pt x="235853" y="223050"/>
                </a:lnTo>
                <a:lnTo>
                  <a:pt x="238558" y="209187"/>
                </a:lnTo>
                <a:lnTo>
                  <a:pt x="234772" y="185680"/>
                </a:lnTo>
                <a:lnTo>
                  <a:pt x="226884" y="170853"/>
                </a:lnTo>
                <a:close/>
              </a:path>
              <a:path w="238759" h="287655">
                <a:moveTo>
                  <a:pt x="229765" y="63610"/>
                </a:moveTo>
                <a:lnTo>
                  <a:pt x="120289" y="63610"/>
                </a:lnTo>
                <a:lnTo>
                  <a:pt x="133266" y="65216"/>
                </a:lnTo>
                <a:lnTo>
                  <a:pt x="142726" y="70033"/>
                </a:lnTo>
                <a:lnTo>
                  <a:pt x="148513" y="78059"/>
                </a:lnTo>
                <a:lnTo>
                  <a:pt x="150477" y="89295"/>
                </a:lnTo>
                <a:lnTo>
                  <a:pt x="148513" y="100237"/>
                </a:lnTo>
                <a:lnTo>
                  <a:pt x="142726" y="108005"/>
                </a:lnTo>
                <a:lnTo>
                  <a:pt x="133266" y="112638"/>
                </a:lnTo>
                <a:lnTo>
                  <a:pt x="120289" y="114174"/>
                </a:lnTo>
                <a:lnTo>
                  <a:pt x="219993" y="114174"/>
                </a:lnTo>
                <a:lnTo>
                  <a:pt x="228399" y="98350"/>
                </a:lnTo>
                <a:lnTo>
                  <a:pt x="232024" y="74626"/>
                </a:lnTo>
                <a:lnTo>
                  <a:pt x="229765" y="63610"/>
                </a:lnTo>
                <a:close/>
              </a:path>
            </a:pathLst>
          </a:custGeom>
          <a:solidFill>
            <a:srgbClr val="00002E"/>
          </a:solidFill>
        </p:spPr>
        <p:txBody>
          <a:bodyPr wrap="square" lIns="0" tIns="0" rIns="0" bIns="0" rtlCol="0"/>
          <a:lstStyle/>
          <a:p>
            <a:endParaRPr/>
          </a:p>
        </p:txBody>
      </p:sp>
      <p:sp>
        <p:nvSpPr>
          <p:cNvPr id="22" name="object 22"/>
          <p:cNvSpPr/>
          <p:nvPr/>
        </p:nvSpPr>
        <p:spPr>
          <a:xfrm>
            <a:off x="860861" y="647775"/>
            <a:ext cx="247650" cy="290830"/>
          </a:xfrm>
          <a:custGeom>
            <a:avLst/>
            <a:gdLst/>
            <a:ahLst/>
            <a:cxnLst/>
            <a:rect l="l" t="t" r="r" b="b"/>
            <a:pathLst>
              <a:path w="247650" h="290830">
                <a:moveTo>
                  <a:pt x="247510" y="0"/>
                </a:moveTo>
                <a:lnTo>
                  <a:pt x="167596" y="0"/>
                </a:lnTo>
                <a:lnTo>
                  <a:pt x="167596" y="166780"/>
                </a:lnTo>
                <a:lnTo>
                  <a:pt x="164895" y="186920"/>
                </a:lnTo>
                <a:lnTo>
                  <a:pt x="156687" y="202204"/>
                </a:lnTo>
                <a:lnTo>
                  <a:pt x="142819" y="211906"/>
                </a:lnTo>
                <a:lnTo>
                  <a:pt x="123137" y="215302"/>
                </a:lnTo>
                <a:lnTo>
                  <a:pt x="103595" y="211906"/>
                </a:lnTo>
                <a:lnTo>
                  <a:pt x="90014" y="202204"/>
                </a:lnTo>
                <a:lnTo>
                  <a:pt x="82089" y="186920"/>
                </a:lnTo>
                <a:lnTo>
                  <a:pt x="79515" y="166780"/>
                </a:lnTo>
                <a:lnTo>
                  <a:pt x="79515" y="0"/>
                </a:lnTo>
                <a:lnTo>
                  <a:pt x="0" y="0"/>
                </a:lnTo>
                <a:lnTo>
                  <a:pt x="0" y="166780"/>
                </a:lnTo>
                <a:lnTo>
                  <a:pt x="9238" y="220663"/>
                </a:lnTo>
                <a:lnTo>
                  <a:pt x="34763" y="259290"/>
                </a:lnTo>
                <a:lnTo>
                  <a:pt x="73284" y="282548"/>
                </a:lnTo>
                <a:lnTo>
                  <a:pt x="121514" y="290326"/>
                </a:lnTo>
                <a:lnTo>
                  <a:pt x="170272" y="282548"/>
                </a:lnTo>
                <a:lnTo>
                  <a:pt x="210353" y="259290"/>
                </a:lnTo>
                <a:lnTo>
                  <a:pt x="237514" y="220663"/>
                </a:lnTo>
                <a:lnTo>
                  <a:pt x="247510" y="166780"/>
                </a:lnTo>
                <a:lnTo>
                  <a:pt x="247510" y="0"/>
                </a:lnTo>
                <a:close/>
              </a:path>
            </a:pathLst>
          </a:custGeom>
          <a:solidFill>
            <a:srgbClr val="00002E"/>
          </a:solidFill>
        </p:spPr>
        <p:txBody>
          <a:bodyPr wrap="square" lIns="0" tIns="0" rIns="0" bIns="0" rtlCol="0"/>
          <a:lstStyle/>
          <a:p>
            <a:endParaRPr/>
          </a:p>
        </p:txBody>
      </p:sp>
      <p:grpSp>
        <p:nvGrpSpPr>
          <p:cNvPr id="23" name="object 23"/>
          <p:cNvGrpSpPr/>
          <p:nvPr/>
        </p:nvGrpSpPr>
        <p:grpSpPr>
          <a:xfrm>
            <a:off x="523545" y="1388592"/>
            <a:ext cx="436880" cy="287655"/>
            <a:chOff x="523545" y="1388592"/>
            <a:chExt cx="436880" cy="287655"/>
          </a:xfrm>
        </p:grpSpPr>
        <p:sp>
          <p:nvSpPr>
            <p:cNvPr id="24" name="object 24"/>
            <p:cNvSpPr/>
            <p:nvPr/>
          </p:nvSpPr>
          <p:spPr>
            <a:xfrm>
              <a:off x="572370" y="1388596"/>
              <a:ext cx="90805" cy="287655"/>
            </a:xfrm>
            <a:custGeom>
              <a:avLst/>
              <a:gdLst/>
              <a:ahLst/>
              <a:cxnLst/>
              <a:rect l="l" t="t" r="r" b="b"/>
              <a:pathLst>
                <a:path w="90804" h="287655">
                  <a:moveTo>
                    <a:pt x="90635" y="0"/>
                  </a:moveTo>
                  <a:lnTo>
                    <a:pt x="0" y="0"/>
                  </a:lnTo>
                  <a:lnTo>
                    <a:pt x="0" y="287478"/>
                  </a:lnTo>
                  <a:lnTo>
                    <a:pt x="90635" y="287478"/>
                  </a:lnTo>
                  <a:lnTo>
                    <a:pt x="90635" y="0"/>
                  </a:lnTo>
                  <a:close/>
                </a:path>
              </a:pathLst>
            </a:custGeom>
            <a:solidFill>
              <a:srgbClr val="00002E"/>
            </a:solidFill>
          </p:spPr>
          <p:txBody>
            <a:bodyPr wrap="square" lIns="0" tIns="0" rIns="0" bIns="0" rtlCol="0"/>
            <a:lstStyle/>
            <a:p>
              <a:endParaRPr/>
            </a:p>
          </p:txBody>
        </p:sp>
        <p:pic>
          <p:nvPicPr>
            <p:cNvPr id="25" name="object 25"/>
            <p:cNvPicPr/>
            <p:nvPr/>
          </p:nvPicPr>
          <p:blipFill>
            <a:blip r:embed="rId4" cstate="print"/>
            <a:stretch>
              <a:fillRect/>
            </a:stretch>
          </p:blipFill>
          <p:spPr>
            <a:xfrm>
              <a:off x="523545" y="1578426"/>
              <a:ext cx="97641" cy="97651"/>
            </a:xfrm>
            <a:prstGeom prst="rect">
              <a:avLst/>
            </a:prstGeom>
          </p:spPr>
        </p:pic>
        <p:sp>
          <p:nvSpPr>
            <p:cNvPr id="26" name="object 26"/>
            <p:cNvSpPr/>
            <p:nvPr/>
          </p:nvSpPr>
          <p:spPr>
            <a:xfrm>
              <a:off x="658937" y="1388592"/>
              <a:ext cx="301625" cy="287655"/>
            </a:xfrm>
            <a:custGeom>
              <a:avLst/>
              <a:gdLst/>
              <a:ahLst/>
              <a:cxnLst/>
              <a:rect l="l" t="t" r="r" b="b"/>
              <a:pathLst>
                <a:path w="301625" h="287655">
                  <a:moveTo>
                    <a:pt x="196957" y="0"/>
                  </a:moveTo>
                  <a:lnTo>
                    <a:pt x="104782" y="0"/>
                  </a:lnTo>
                  <a:lnTo>
                    <a:pt x="0" y="287478"/>
                  </a:lnTo>
                  <a:lnTo>
                    <a:pt x="83986" y="287478"/>
                  </a:lnTo>
                  <a:lnTo>
                    <a:pt x="99494" y="240589"/>
                  </a:lnTo>
                  <a:lnTo>
                    <a:pt x="284316" y="240589"/>
                  </a:lnTo>
                  <a:lnTo>
                    <a:pt x="262104" y="179418"/>
                  </a:lnTo>
                  <a:lnTo>
                    <a:pt x="119881" y="179418"/>
                  </a:lnTo>
                  <a:lnTo>
                    <a:pt x="150456" y="86447"/>
                  </a:lnTo>
                  <a:lnTo>
                    <a:pt x="228346" y="86447"/>
                  </a:lnTo>
                  <a:lnTo>
                    <a:pt x="196957" y="0"/>
                  </a:lnTo>
                  <a:close/>
                </a:path>
                <a:path w="301625" h="287655">
                  <a:moveTo>
                    <a:pt x="284316" y="240589"/>
                  </a:moveTo>
                  <a:lnTo>
                    <a:pt x="201438" y="240589"/>
                  </a:lnTo>
                  <a:lnTo>
                    <a:pt x="216925" y="287478"/>
                  </a:lnTo>
                  <a:lnTo>
                    <a:pt x="301341" y="287478"/>
                  </a:lnTo>
                  <a:lnTo>
                    <a:pt x="284316" y="240589"/>
                  </a:lnTo>
                  <a:close/>
                </a:path>
                <a:path w="301625" h="287655">
                  <a:moveTo>
                    <a:pt x="228346" y="86447"/>
                  </a:moveTo>
                  <a:lnTo>
                    <a:pt x="150456" y="86447"/>
                  </a:lnTo>
                  <a:lnTo>
                    <a:pt x="181449" y="179418"/>
                  </a:lnTo>
                  <a:lnTo>
                    <a:pt x="262104" y="179418"/>
                  </a:lnTo>
                  <a:lnTo>
                    <a:pt x="228346" y="86447"/>
                  </a:lnTo>
                  <a:close/>
                </a:path>
              </a:pathLst>
            </a:custGeom>
            <a:solidFill>
              <a:srgbClr val="00002E"/>
            </a:solidFill>
          </p:spPr>
          <p:txBody>
            <a:bodyPr wrap="square" lIns="0" tIns="0" rIns="0" bIns="0" rtlCol="0"/>
            <a:lstStyle/>
            <a:p>
              <a:endParaRPr/>
            </a:p>
          </p:txBody>
        </p:sp>
      </p:grpSp>
      <p:sp>
        <p:nvSpPr>
          <p:cNvPr id="27" name="object 27"/>
          <p:cNvSpPr/>
          <p:nvPr/>
        </p:nvSpPr>
        <p:spPr>
          <a:xfrm>
            <a:off x="527037" y="1021149"/>
            <a:ext cx="146685" cy="284480"/>
          </a:xfrm>
          <a:custGeom>
            <a:avLst/>
            <a:gdLst/>
            <a:ahLst/>
            <a:cxnLst/>
            <a:rect l="l" t="t" r="r" b="b"/>
            <a:pathLst>
              <a:path w="146684" h="284480">
                <a:moveTo>
                  <a:pt x="146672" y="0"/>
                </a:moveTo>
                <a:lnTo>
                  <a:pt x="0" y="0"/>
                </a:lnTo>
                <a:lnTo>
                  <a:pt x="0" y="15240"/>
                </a:lnTo>
                <a:lnTo>
                  <a:pt x="0" y="134620"/>
                </a:lnTo>
                <a:lnTo>
                  <a:pt x="0" y="149860"/>
                </a:lnTo>
                <a:lnTo>
                  <a:pt x="0" y="284480"/>
                </a:lnTo>
                <a:lnTo>
                  <a:pt x="18237" y="284480"/>
                </a:lnTo>
                <a:lnTo>
                  <a:pt x="18237" y="149860"/>
                </a:lnTo>
                <a:lnTo>
                  <a:pt x="130467" y="149860"/>
                </a:lnTo>
                <a:lnTo>
                  <a:pt x="130467" y="134620"/>
                </a:lnTo>
                <a:lnTo>
                  <a:pt x="18237" y="134620"/>
                </a:lnTo>
                <a:lnTo>
                  <a:pt x="18237" y="15240"/>
                </a:lnTo>
                <a:lnTo>
                  <a:pt x="146672" y="15240"/>
                </a:lnTo>
                <a:lnTo>
                  <a:pt x="146672" y="0"/>
                </a:lnTo>
                <a:close/>
              </a:path>
            </a:pathLst>
          </a:custGeom>
          <a:solidFill>
            <a:srgbClr val="00002E"/>
          </a:solidFill>
        </p:spPr>
        <p:txBody>
          <a:bodyPr wrap="square" lIns="0" tIns="0" rIns="0" bIns="0" rtlCol="0"/>
          <a:lstStyle/>
          <a:p>
            <a:endParaRPr/>
          </a:p>
        </p:txBody>
      </p:sp>
      <p:sp>
        <p:nvSpPr>
          <p:cNvPr id="28" name="object 28"/>
          <p:cNvSpPr/>
          <p:nvPr/>
        </p:nvSpPr>
        <p:spPr>
          <a:xfrm>
            <a:off x="721880" y="1021149"/>
            <a:ext cx="435609" cy="284480"/>
          </a:xfrm>
          <a:custGeom>
            <a:avLst/>
            <a:gdLst/>
            <a:ahLst/>
            <a:cxnLst/>
            <a:rect l="l" t="t" r="r" b="b"/>
            <a:pathLst>
              <a:path w="435609" h="284480">
                <a:moveTo>
                  <a:pt x="175437" y="284416"/>
                </a:moveTo>
                <a:lnTo>
                  <a:pt x="101866" y="163271"/>
                </a:lnTo>
                <a:lnTo>
                  <a:pt x="100888" y="161658"/>
                </a:lnTo>
                <a:lnTo>
                  <a:pt x="132499" y="152196"/>
                </a:lnTo>
                <a:lnTo>
                  <a:pt x="138125" y="147878"/>
                </a:lnTo>
                <a:lnTo>
                  <a:pt x="155028" y="134912"/>
                </a:lnTo>
                <a:lnTo>
                  <a:pt x="168516" y="110947"/>
                </a:lnTo>
                <a:lnTo>
                  <a:pt x="172999" y="81432"/>
                </a:lnTo>
                <a:lnTo>
                  <a:pt x="167424" y="48882"/>
                </a:lnTo>
                <a:lnTo>
                  <a:pt x="153962" y="28714"/>
                </a:lnTo>
                <a:lnTo>
                  <a:pt x="153962" y="81432"/>
                </a:lnTo>
                <a:lnTo>
                  <a:pt x="149606" y="107873"/>
                </a:lnTo>
                <a:lnTo>
                  <a:pt x="136080" y="128930"/>
                </a:lnTo>
                <a:lnTo>
                  <a:pt x="112763" y="142849"/>
                </a:lnTo>
                <a:lnTo>
                  <a:pt x="79006" y="147878"/>
                </a:lnTo>
                <a:lnTo>
                  <a:pt x="18237" y="147878"/>
                </a:lnTo>
                <a:lnTo>
                  <a:pt x="18237" y="16205"/>
                </a:lnTo>
                <a:lnTo>
                  <a:pt x="78193" y="16205"/>
                </a:lnTo>
                <a:lnTo>
                  <a:pt x="113118" y="20751"/>
                </a:lnTo>
                <a:lnTo>
                  <a:pt x="136601" y="33782"/>
                </a:lnTo>
                <a:lnTo>
                  <a:pt x="149821" y="54317"/>
                </a:lnTo>
                <a:lnTo>
                  <a:pt x="153962" y="81432"/>
                </a:lnTo>
                <a:lnTo>
                  <a:pt x="153962" y="28714"/>
                </a:lnTo>
                <a:lnTo>
                  <a:pt x="150215" y="23088"/>
                </a:lnTo>
                <a:lnTo>
                  <a:pt x="138252" y="16205"/>
                </a:lnTo>
                <a:lnTo>
                  <a:pt x="120700" y="6108"/>
                </a:lnTo>
                <a:lnTo>
                  <a:pt x="78193" y="0"/>
                </a:lnTo>
                <a:lnTo>
                  <a:pt x="0" y="0"/>
                </a:lnTo>
                <a:lnTo>
                  <a:pt x="0" y="284416"/>
                </a:lnTo>
                <a:lnTo>
                  <a:pt x="18237" y="284416"/>
                </a:lnTo>
                <a:lnTo>
                  <a:pt x="18237" y="163271"/>
                </a:lnTo>
                <a:lnTo>
                  <a:pt x="80632" y="163271"/>
                </a:lnTo>
                <a:lnTo>
                  <a:pt x="153555" y="284416"/>
                </a:lnTo>
                <a:lnTo>
                  <a:pt x="175437" y="284416"/>
                </a:lnTo>
                <a:close/>
              </a:path>
              <a:path w="435609" h="284480">
                <a:moveTo>
                  <a:pt x="435508" y="284416"/>
                </a:moveTo>
                <a:lnTo>
                  <a:pt x="408190" y="211480"/>
                </a:lnTo>
                <a:lnTo>
                  <a:pt x="402424" y="196088"/>
                </a:lnTo>
                <a:lnTo>
                  <a:pt x="382841" y="143814"/>
                </a:lnTo>
                <a:lnTo>
                  <a:pt x="382841" y="196088"/>
                </a:lnTo>
                <a:lnTo>
                  <a:pt x="259283" y="196088"/>
                </a:lnTo>
                <a:lnTo>
                  <a:pt x="321259" y="30378"/>
                </a:lnTo>
                <a:lnTo>
                  <a:pt x="382841" y="196088"/>
                </a:lnTo>
                <a:lnTo>
                  <a:pt x="382841" y="143814"/>
                </a:lnTo>
                <a:lnTo>
                  <a:pt x="340347" y="30378"/>
                </a:lnTo>
                <a:lnTo>
                  <a:pt x="331393" y="6489"/>
                </a:lnTo>
                <a:lnTo>
                  <a:pt x="311137" y="6489"/>
                </a:lnTo>
                <a:lnTo>
                  <a:pt x="206603" y="284416"/>
                </a:lnTo>
                <a:lnTo>
                  <a:pt x="226466" y="284416"/>
                </a:lnTo>
                <a:lnTo>
                  <a:pt x="253606" y="211480"/>
                </a:lnTo>
                <a:lnTo>
                  <a:pt x="388518" y="211480"/>
                </a:lnTo>
                <a:lnTo>
                  <a:pt x="415658" y="284416"/>
                </a:lnTo>
                <a:lnTo>
                  <a:pt x="435508" y="284416"/>
                </a:lnTo>
                <a:close/>
              </a:path>
            </a:pathLst>
          </a:custGeom>
          <a:solidFill>
            <a:srgbClr val="00002E"/>
          </a:solidFill>
        </p:spPr>
        <p:txBody>
          <a:bodyPr wrap="square" lIns="0" tIns="0" rIns="0" bIns="0" rtlCol="0"/>
          <a:lstStyle/>
          <a:p>
            <a:endParaRPr/>
          </a:p>
        </p:txBody>
      </p:sp>
      <p:sp>
        <p:nvSpPr>
          <p:cNvPr id="29" name="object 29"/>
          <p:cNvSpPr/>
          <p:nvPr/>
        </p:nvSpPr>
        <p:spPr>
          <a:xfrm>
            <a:off x="1203150" y="1021544"/>
            <a:ext cx="203835" cy="284480"/>
          </a:xfrm>
          <a:custGeom>
            <a:avLst/>
            <a:gdLst/>
            <a:ahLst/>
            <a:cxnLst/>
            <a:rect l="l" t="t" r="r" b="b"/>
            <a:pathLst>
              <a:path w="203834" h="284480">
                <a:moveTo>
                  <a:pt x="203386" y="0"/>
                </a:moveTo>
                <a:lnTo>
                  <a:pt x="185156" y="0"/>
                </a:lnTo>
                <a:lnTo>
                  <a:pt x="185156" y="253625"/>
                </a:lnTo>
                <a:lnTo>
                  <a:pt x="18229" y="0"/>
                </a:lnTo>
                <a:lnTo>
                  <a:pt x="0" y="0"/>
                </a:lnTo>
                <a:lnTo>
                  <a:pt x="0" y="284012"/>
                </a:lnTo>
                <a:lnTo>
                  <a:pt x="18229" y="284012"/>
                </a:lnTo>
                <a:lnTo>
                  <a:pt x="18229" y="29580"/>
                </a:lnTo>
                <a:lnTo>
                  <a:pt x="185156" y="284012"/>
                </a:lnTo>
                <a:lnTo>
                  <a:pt x="203386" y="284012"/>
                </a:lnTo>
                <a:lnTo>
                  <a:pt x="203386" y="0"/>
                </a:lnTo>
                <a:close/>
              </a:path>
            </a:pathLst>
          </a:custGeom>
          <a:solidFill>
            <a:srgbClr val="00002E"/>
          </a:solidFill>
        </p:spPr>
        <p:txBody>
          <a:bodyPr wrap="square" lIns="0" tIns="0" rIns="0" bIns="0" rtlCol="0"/>
          <a:lstStyle/>
          <a:p>
            <a:endParaRPr/>
          </a:p>
        </p:txBody>
      </p:sp>
      <p:sp>
        <p:nvSpPr>
          <p:cNvPr id="30" name="object 30"/>
          <p:cNvSpPr/>
          <p:nvPr/>
        </p:nvSpPr>
        <p:spPr>
          <a:xfrm>
            <a:off x="1462014" y="1018303"/>
            <a:ext cx="266700" cy="290195"/>
          </a:xfrm>
          <a:custGeom>
            <a:avLst/>
            <a:gdLst/>
            <a:ahLst/>
            <a:cxnLst/>
            <a:rect l="l" t="t" r="r" b="b"/>
            <a:pathLst>
              <a:path w="266700" h="290194">
                <a:moveTo>
                  <a:pt x="135723" y="0"/>
                </a:moveTo>
                <a:lnTo>
                  <a:pt x="91737" y="6920"/>
                </a:lnTo>
                <a:lnTo>
                  <a:pt x="54344" y="26579"/>
                </a:lnTo>
                <a:lnTo>
                  <a:pt x="25371" y="57323"/>
                </a:lnTo>
                <a:lnTo>
                  <a:pt x="6647" y="97498"/>
                </a:lnTo>
                <a:lnTo>
                  <a:pt x="0" y="145451"/>
                </a:lnTo>
                <a:lnTo>
                  <a:pt x="6647" y="193010"/>
                </a:lnTo>
                <a:lnTo>
                  <a:pt x="25371" y="232946"/>
                </a:lnTo>
                <a:lnTo>
                  <a:pt x="54344" y="263568"/>
                </a:lnTo>
                <a:lnTo>
                  <a:pt x="91737" y="283181"/>
                </a:lnTo>
                <a:lnTo>
                  <a:pt x="135723" y="290095"/>
                </a:lnTo>
                <a:lnTo>
                  <a:pt x="181114" y="284075"/>
                </a:lnTo>
                <a:lnTo>
                  <a:pt x="218115" y="266849"/>
                </a:lnTo>
                <a:lnTo>
                  <a:pt x="246534" y="239671"/>
                </a:lnTo>
                <a:lnTo>
                  <a:pt x="266180" y="203794"/>
                </a:lnTo>
                <a:lnTo>
                  <a:pt x="245112" y="203794"/>
                </a:lnTo>
                <a:lnTo>
                  <a:pt x="229331" y="232182"/>
                </a:lnTo>
                <a:lnTo>
                  <a:pt x="205763" y="254339"/>
                </a:lnTo>
                <a:lnTo>
                  <a:pt x="174522" y="268746"/>
                </a:lnTo>
                <a:lnTo>
                  <a:pt x="135723" y="273886"/>
                </a:lnTo>
                <a:lnTo>
                  <a:pt x="89906" y="264986"/>
                </a:lnTo>
                <a:lnTo>
                  <a:pt x="52713" y="239448"/>
                </a:lnTo>
                <a:lnTo>
                  <a:pt x="27750" y="199020"/>
                </a:lnTo>
                <a:lnTo>
                  <a:pt x="18627" y="145451"/>
                </a:lnTo>
                <a:lnTo>
                  <a:pt x="27750" y="91242"/>
                </a:lnTo>
                <a:lnTo>
                  <a:pt x="52713" y="50595"/>
                </a:lnTo>
                <a:lnTo>
                  <a:pt x="89906" y="25065"/>
                </a:lnTo>
                <a:lnTo>
                  <a:pt x="135723" y="16208"/>
                </a:lnTo>
                <a:lnTo>
                  <a:pt x="174522" y="21350"/>
                </a:lnTo>
                <a:lnTo>
                  <a:pt x="205763" y="35760"/>
                </a:lnTo>
                <a:lnTo>
                  <a:pt x="229331" y="57918"/>
                </a:lnTo>
                <a:lnTo>
                  <a:pt x="245112" y="86301"/>
                </a:lnTo>
                <a:lnTo>
                  <a:pt x="266180" y="86301"/>
                </a:lnTo>
                <a:lnTo>
                  <a:pt x="246534" y="50424"/>
                </a:lnTo>
                <a:lnTo>
                  <a:pt x="218115" y="23246"/>
                </a:lnTo>
                <a:lnTo>
                  <a:pt x="181114" y="6020"/>
                </a:lnTo>
                <a:lnTo>
                  <a:pt x="135723" y="0"/>
                </a:lnTo>
                <a:close/>
              </a:path>
            </a:pathLst>
          </a:custGeom>
          <a:solidFill>
            <a:srgbClr val="00002E"/>
          </a:solidFill>
        </p:spPr>
        <p:txBody>
          <a:bodyPr wrap="square" lIns="0" tIns="0" rIns="0" bIns="0" rtlCol="0"/>
          <a:lstStyle/>
          <a:p>
            <a:endParaRPr/>
          </a:p>
        </p:txBody>
      </p:sp>
      <p:sp>
        <p:nvSpPr>
          <p:cNvPr id="31" name="object 31"/>
          <p:cNvSpPr/>
          <p:nvPr/>
        </p:nvSpPr>
        <p:spPr>
          <a:xfrm>
            <a:off x="1785277" y="1021301"/>
            <a:ext cx="144145" cy="284480"/>
          </a:xfrm>
          <a:custGeom>
            <a:avLst/>
            <a:gdLst/>
            <a:ahLst/>
            <a:cxnLst/>
            <a:rect l="l" t="t" r="r" b="b"/>
            <a:pathLst>
              <a:path w="144144" h="284480">
                <a:moveTo>
                  <a:pt x="143827" y="0"/>
                </a:moveTo>
                <a:lnTo>
                  <a:pt x="0" y="0"/>
                </a:lnTo>
                <a:lnTo>
                  <a:pt x="0" y="15240"/>
                </a:lnTo>
                <a:lnTo>
                  <a:pt x="0" y="133350"/>
                </a:lnTo>
                <a:lnTo>
                  <a:pt x="0" y="149860"/>
                </a:lnTo>
                <a:lnTo>
                  <a:pt x="0" y="269240"/>
                </a:lnTo>
                <a:lnTo>
                  <a:pt x="0" y="284480"/>
                </a:lnTo>
                <a:lnTo>
                  <a:pt x="143827" y="284480"/>
                </a:lnTo>
                <a:lnTo>
                  <a:pt x="143827" y="269240"/>
                </a:lnTo>
                <a:lnTo>
                  <a:pt x="18224" y="269240"/>
                </a:lnTo>
                <a:lnTo>
                  <a:pt x="18224" y="149860"/>
                </a:lnTo>
                <a:lnTo>
                  <a:pt x="131673" y="149860"/>
                </a:lnTo>
                <a:lnTo>
                  <a:pt x="131673" y="133350"/>
                </a:lnTo>
                <a:lnTo>
                  <a:pt x="18224" y="133350"/>
                </a:lnTo>
                <a:lnTo>
                  <a:pt x="18224" y="15240"/>
                </a:lnTo>
                <a:lnTo>
                  <a:pt x="143827" y="15240"/>
                </a:lnTo>
                <a:lnTo>
                  <a:pt x="143827" y="0"/>
                </a:lnTo>
                <a:close/>
              </a:path>
            </a:pathLst>
          </a:custGeom>
          <a:solidFill>
            <a:srgbClr val="00002E"/>
          </a:solidFill>
        </p:spPr>
        <p:txBody>
          <a:bodyPr wrap="square" lIns="0" tIns="0" rIns="0" bIns="0" rtlCol="0"/>
          <a:lstStyle/>
          <a:p>
            <a:endParaRPr/>
          </a:p>
        </p:txBody>
      </p:sp>
      <p:sp>
        <p:nvSpPr>
          <p:cNvPr id="32" name="object 32"/>
          <p:cNvSpPr/>
          <p:nvPr/>
        </p:nvSpPr>
        <p:spPr>
          <a:xfrm>
            <a:off x="2351114" y="647773"/>
            <a:ext cx="0" cy="1028700"/>
          </a:xfrm>
          <a:custGeom>
            <a:avLst/>
            <a:gdLst/>
            <a:ahLst/>
            <a:cxnLst/>
            <a:rect l="l" t="t" r="r" b="b"/>
            <a:pathLst>
              <a:path h="1028700">
                <a:moveTo>
                  <a:pt x="0" y="0"/>
                </a:moveTo>
                <a:lnTo>
                  <a:pt x="0" y="1028293"/>
                </a:lnTo>
              </a:path>
            </a:pathLst>
          </a:custGeom>
          <a:ln w="41213">
            <a:solidFill>
              <a:srgbClr val="A3002E"/>
            </a:solidFill>
          </a:ln>
        </p:spPr>
        <p:txBody>
          <a:bodyPr wrap="square" lIns="0" tIns="0" rIns="0" bIns="0" rtlCol="0"/>
          <a:lstStyle/>
          <a:p>
            <a:endParaRPr/>
          </a:p>
        </p:txBody>
      </p:sp>
      <p:sp>
        <p:nvSpPr>
          <p:cNvPr id="34" name="object 34"/>
          <p:cNvSpPr txBox="1"/>
          <p:nvPr/>
        </p:nvSpPr>
        <p:spPr>
          <a:xfrm>
            <a:off x="19042541" y="10293239"/>
            <a:ext cx="307975" cy="575310"/>
          </a:xfrm>
          <a:prstGeom prst="rect">
            <a:avLst/>
          </a:prstGeom>
        </p:spPr>
        <p:txBody>
          <a:bodyPr vert="horz" wrap="square" lIns="0" tIns="50165" rIns="0" bIns="0" rtlCol="0">
            <a:spAutoFit/>
          </a:bodyPr>
          <a:lstStyle/>
          <a:p>
            <a:pPr marL="38100">
              <a:lnSpc>
                <a:spcPct val="100000"/>
              </a:lnSpc>
              <a:spcBef>
                <a:spcPts val="395"/>
              </a:spcBef>
            </a:pPr>
            <a:fld id="{81D60167-4931-47E6-BA6A-407CBD079E47}" type="slidenum">
              <a:rPr sz="2500" b="1" spc="-10" dirty="0">
                <a:solidFill>
                  <a:srgbClr val="FFFFFF"/>
                </a:solidFill>
                <a:latin typeface="Poppins-ExtraBold"/>
                <a:cs typeface="Poppins-ExtraBold"/>
              </a:rPr>
              <a:t>3</a:t>
            </a:fld>
            <a:endParaRPr sz="2500">
              <a:latin typeface="Poppins-ExtraBold"/>
              <a:cs typeface="Poppins-ExtraBold"/>
            </a:endParaRPr>
          </a:p>
        </p:txBody>
      </p:sp>
      <p:sp>
        <p:nvSpPr>
          <p:cNvPr id="35" name="object 9">
            <a:extLst>
              <a:ext uri="{FF2B5EF4-FFF2-40B4-BE49-F238E27FC236}">
                <a16:creationId xmlns:a16="http://schemas.microsoft.com/office/drawing/2014/main" id="{B481263B-B41D-5D42-B411-C0870F3CA094}"/>
              </a:ext>
            </a:extLst>
          </p:cNvPr>
          <p:cNvSpPr txBox="1"/>
          <p:nvPr/>
        </p:nvSpPr>
        <p:spPr>
          <a:xfrm>
            <a:off x="4324798" y="4283075"/>
            <a:ext cx="5434330" cy="2434193"/>
          </a:xfrm>
          <a:prstGeom prst="rect">
            <a:avLst/>
          </a:prstGeom>
        </p:spPr>
        <p:txBody>
          <a:bodyPr vert="horz" wrap="square" lIns="0" tIns="140335" rIns="0" bIns="0" rtlCol="0">
            <a:spAutoFit/>
          </a:bodyPr>
          <a:lstStyle/>
          <a:p>
            <a:pPr marL="12700">
              <a:lnSpc>
                <a:spcPct val="100000"/>
              </a:lnSpc>
              <a:spcBef>
                <a:spcPts val="1105"/>
              </a:spcBef>
            </a:pPr>
            <a:r>
              <a:rPr lang="fr-FR" sz="2050" b="1" spc="50" dirty="0">
                <a:solidFill>
                  <a:srgbClr val="00002E"/>
                </a:solidFill>
                <a:latin typeface="Poppins"/>
                <a:cs typeface="Poppins"/>
              </a:rPr>
              <a:t>En soutenant l’écosystème IA</a:t>
            </a:r>
            <a:endParaRPr sz="2050" dirty="0">
              <a:latin typeface="Poppins"/>
              <a:cs typeface="Poppins"/>
            </a:endParaRPr>
          </a:p>
          <a:p>
            <a:pPr marL="355600" marR="349250" indent="-342900">
              <a:lnSpc>
                <a:spcPct val="101400"/>
              </a:lnSpc>
              <a:spcBef>
                <a:spcPts val="980"/>
              </a:spcBef>
              <a:buClr>
                <a:srgbClr val="A3002D"/>
              </a:buClr>
              <a:buFont typeface="Courier New" panose="02070309020205020404" pitchFamily="49" charset="0"/>
              <a:buChar char="o"/>
            </a:pPr>
            <a:r>
              <a:rPr lang="fr-FR" sz="2050" spc="50" dirty="0">
                <a:solidFill>
                  <a:srgbClr val="00002E"/>
                </a:solidFill>
                <a:latin typeface="Poppins"/>
                <a:cs typeface="Poppins"/>
              </a:rPr>
              <a:t>Cartographier les acteurs</a:t>
            </a:r>
          </a:p>
          <a:p>
            <a:pPr marL="355600" marR="349250" indent="-342900">
              <a:lnSpc>
                <a:spcPct val="101400"/>
              </a:lnSpc>
              <a:spcBef>
                <a:spcPts val="980"/>
              </a:spcBef>
              <a:buClr>
                <a:srgbClr val="A3002D"/>
              </a:buClr>
              <a:buFont typeface="Courier New" panose="02070309020205020404" pitchFamily="49" charset="0"/>
              <a:buChar char="o"/>
            </a:pPr>
            <a:r>
              <a:rPr lang="fr-FR" sz="2050" spc="50" dirty="0">
                <a:solidFill>
                  <a:srgbClr val="00002E"/>
                </a:solidFill>
                <a:latin typeface="Poppins"/>
                <a:cs typeface="Poppins"/>
              </a:rPr>
              <a:t>Promouvoir les technologies et les cas pratiques</a:t>
            </a:r>
          </a:p>
          <a:p>
            <a:pPr marL="355600" marR="349250" indent="-342900">
              <a:lnSpc>
                <a:spcPct val="101400"/>
              </a:lnSpc>
              <a:spcBef>
                <a:spcPts val="980"/>
              </a:spcBef>
              <a:buClr>
                <a:srgbClr val="A3002D"/>
              </a:buClr>
              <a:buFont typeface="Courier New" panose="02070309020205020404" pitchFamily="49" charset="0"/>
              <a:buChar char="o"/>
            </a:pPr>
            <a:r>
              <a:rPr lang="fr-FR" sz="2050" spc="50" dirty="0">
                <a:solidFill>
                  <a:srgbClr val="00002E"/>
                </a:solidFill>
                <a:latin typeface="Poppins"/>
                <a:cs typeface="Poppins"/>
              </a:rPr>
              <a:t>Mener des actions de fonds de soutien aux startups IA</a:t>
            </a:r>
            <a:endParaRPr lang="fr-FR" sz="2050" spc="35" dirty="0">
              <a:solidFill>
                <a:srgbClr val="00002E"/>
              </a:solidFill>
              <a:latin typeface="Poppins"/>
              <a:cs typeface="Poppins"/>
            </a:endParaRPr>
          </a:p>
        </p:txBody>
      </p:sp>
      <p:sp>
        <p:nvSpPr>
          <p:cNvPr id="38" name="object 24">
            <a:extLst>
              <a:ext uri="{FF2B5EF4-FFF2-40B4-BE49-F238E27FC236}">
                <a16:creationId xmlns:a16="http://schemas.microsoft.com/office/drawing/2014/main" id="{E5D03614-F929-C343-B55E-C39A4393D1D8}"/>
              </a:ext>
            </a:extLst>
          </p:cNvPr>
          <p:cNvSpPr txBox="1">
            <a:spLocks noGrp="1"/>
          </p:cNvSpPr>
          <p:nvPr>
            <p:ph type="sldNum" sz="quarter" idx="7"/>
          </p:nvPr>
        </p:nvSpPr>
        <p:spPr>
          <a:xfrm>
            <a:off x="19042541" y="10293239"/>
            <a:ext cx="464819" cy="575309"/>
          </a:xfrm>
          <a:prstGeom prst="rect">
            <a:avLst/>
          </a:prstGeom>
        </p:spPr>
        <p:txBody>
          <a:bodyPr vert="horz" wrap="square" lIns="0" tIns="50165" rIns="0" bIns="0" rtlCol="0">
            <a:spAutoFit/>
          </a:bodyPr>
          <a:lstStyle/>
          <a:p>
            <a:pPr marL="38100">
              <a:lnSpc>
                <a:spcPct val="100000"/>
              </a:lnSpc>
              <a:spcBef>
                <a:spcPts val="395"/>
              </a:spcBef>
            </a:pPr>
            <a:fld id="{81D60167-4931-47E6-BA6A-407CBD079E47}" type="slidenum">
              <a:rPr spc="-5" dirty="0"/>
              <a:t>3</a:t>
            </a:fld>
            <a:endParaRPr spc="-5" dirty="0"/>
          </a:p>
        </p:txBody>
      </p:sp>
      <p:sp>
        <p:nvSpPr>
          <p:cNvPr id="11" name="Espace réservé du pied de page 10">
            <a:extLst>
              <a:ext uri="{FF2B5EF4-FFF2-40B4-BE49-F238E27FC236}">
                <a16:creationId xmlns:a16="http://schemas.microsoft.com/office/drawing/2014/main" id="{5E149990-7CC9-EC82-8BFB-341BFB0852A7}"/>
              </a:ext>
            </a:extLst>
          </p:cNvPr>
          <p:cNvSpPr>
            <a:spLocks noGrp="1"/>
          </p:cNvSpPr>
          <p:nvPr>
            <p:ph type="ftr" sz="quarter" idx="5"/>
          </p:nvPr>
        </p:nvSpPr>
        <p:spPr/>
        <p:txBody>
          <a:bodyPr/>
          <a:lstStyle/>
          <a:p>
            <a:pPr marL="12700">
              <a:lnSpc>
                <a:spcPct val="100000"/>
              </a:lnSpc>
              <a:spcBef>
                <a:spcPts val="395"/>
              </a:spcBef>
            </a:pPr>
            <a:endParaRPr lang="fr-FR" sz="1600" dirty="0">
              <a:latin typeface="Poppins"/>
              <a:cs typeface="Poppins"/>
            </a:endParaRPr>
          </a:p>
        </p:txBody>
      </p:sp>
    </p:spTree>
    <p:extLst>
      <p:ext uri="{BB962C8B-B14F-4D97-AF65-F5344CB8AC3E}">
        <p14:creationId xmlns:p14="http://schemas.microsoft.com/office/powerpoint/2010/main" val="646468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715508" y="2073275"/>
            <a:ext cx="14423142" cy="1719702"/>
          </a:xfrm>
          <a:prstGeom prst="rect">
            <a:avLst/>
          </a:prstGeom>
        </p:spPr>
        <p:txBody>
          <a:bodyPr vert="horz" wrap="square" lIns="0" tIns="11430" rIns="0" bIns="0" rtlCol="0">
            <a:spAutoFit/>
          </a:bodyPr>
          <a:lstStyle/>
          <a:p>
            <a:pPr marL="12700">
              <a:lnSpc>
                <a:spcPct val="100000"/>
              </a:lnSpc>
              <a:spcBef>
                <a:spcPts val="90"/>
              </a:spcBef>
            </a:pPr>
            <a:r>
              <a:rPr lang="fr-FR" sz="5550" b="1" spc="80" dirty="0">
                <a:solidFill>
                  <a:srgbClr val="A3002E"/>
                </a:solidFill>
                <a:latin typeface="Poppins-ExtraBold"/>
                <a:cs typeface="Poppins-ExtraBold"/>
              </a:rPr>
              <a:t>Le Hub France IA regroupe 120+ entreprises et institutions membres</a:t>
            </a:r>
            <a:endParaRPr sz="5550" dirty="0">
              <a:latin typeface="Poppins-ExtraBold"/>
              <a:cs typeface="Poppins-ExtraBold"/>
            </a:endParaRPr>
          </a:p>
        </p:txBody>
      </p:sp>
      <p:sp>
        <p:nvSpPr>
          <p:cNvPr id="5" name="object 5"/>
          <p:cNvSpPr/>
          <p:nvPr/>
        </p:nvSpPr>
        <p:spPr>
          <a:xfrm>
            <a:off x="2728199" y="4568300"/>
            <a:ext cx="4512945" cy="4512945"/>
          </a:xfrm>
          <a:custGeom>
            <a:avLst/>
            <a:gdLst/>
            <a:ahLst/>
            <a:cxnLst/>
            <a:rect l="l" t="t" r="r" b="b"/>
            <a:pathLst>
              <a:path w="4512945" h="4512945">
                <a:moveTo>
                  <a:pt x="4512574" y="0"/>
                </a:moveTo>
                <a:lnTo>
                  <a:pt x="0" y="0"/>
                </a:lnTo>
                <a:lnTo>
                  <a:pt x="0" y="4512585"/>
                </a:lnTo>
                <a:lnTo>
                  <a:pt x="4512574" y="4512585"/>
                </a:lnTo>
                <a:lnTo>
                  <a:pt x="4512574" y="0"/>
                </a:lnTo>
                <a:close/>
              </a:path>
            </a:pathLst>
          </a:custGeom>
          <a:solidFill>
            <a:srgbClr val="00002E"/>
          </a:solidFill>
        </p:spPr>
        <p:txBody>
          <a:bodyPr wrap="square" lIns="0" tIns="0" rIns="0" bIns="0" rtlCol="0"/>
          <a:lstStyle/>
          <a:p>
            <a:endParaRPr/>
          </a:p>
        </p:txBody>
      </p:sp>
      <p:sp>
        <p:nvSpPr>
          <p:cNvPr id="6" name="object 6"/>
          <p:cNvSpPr/>
          <p:nvPr/>
        </p:nvSpPr>
        <p:spPr>
          <a:xfrm>
            <a:off x="2728198" y="4572386"/>
            <a:ext cx="4512945" cy="4508500"/>
          </a:xfrm>
          <a:custGeom>
            <a:avLst/>
            <a:gdLst/>
            <a:ahLst/>
            <a:cxnLst/>
            <a:rect l="l" t="t" r="r" b="b"/>
            <a:pathLst>
              <a:path w="4512945" h="4508500">
                <a:moveTo>
                  <a:pt x="1930291" y="1612900"/>
                </a:moveTo>
                <a:lnTo>
                  <a:pt x="94476" y="1612900"/>
                </a:lnTo>
                <a:lnTo>
                  <a:pt x="194667" y="1638300"/>
                </a:lnTo>
                <a:lnTo>
                  <a:pt x="244865" y="1638300"/>
                </a:lnTo>
                <a:lnTo>
                  <a:pt x="294981" y="1651000"/>
                </a:lnTo>
                <a:lnTo>
                  <a:pt x="348887" y="1651000"/>
                </a:lnTo>
                <a:lnTo>
                  <a:pt x="403037" y="1663700"/>
                </a:lnTo>
                <a:lnTo>
                  <a:pt x="457300" y="1663700"/>
                </a:lnTo>
                <a:lnTo>
                  <a:pt x="511545" y="1676400"/>
                </a:lnTo>
                <a:lnTo>
                  <a:pt x="565642" y="1676400"/>
                </a:lnTo>
                <a:lnTo>
                  <a:pt x="598040" y="1689100"/>
                </a:lnTo>
                <a:lnTo>
                  <a:pt x="630193" y="1689100"/>
                </a:lnTo>
                <a:lnTo>
                  <a:pt x="694319" y="1714500"/>
                </a:lnTo>
                <a:lnTo>
                  <a:pt x="693115" y="1739900"/>
                </a:lnTo>
                <a:lnTo>
                  <a:pt x="601950" y="1739900"/>
                </a:lnTo>
                <a:lnTo>
                  <a:pt x="564592" y="1765300"/>
                </a:lnTo>
                <a:lnTo>
                  <a:pt x="493707" y="1816100"/>
                </a:lnTo>
                <a:lnTo>
                  <a:pt x="453985" y="1854200"/>
                </a:lnTo>
                <a:lnTo>
                  <a:pt x="413234" y="1879600"/>
                </a:lnTo>
                <a:lnTo>
                  <a:pt x="371500" y="1905000"/>
                </a:lnTo>
                <a:lnTo>
                  <a:pt x="328828" y="1943100"/>
                </a:lnTo>
                <a:lnTo>
                  <a:pt x="285263" y="1968500"/>
                </a:lnTo>
                <a:lnTo>
                  <a:pt x="240849" y="1993900"/>
                </a:lnTo>
                <a:lnTo>
                  <a:pt x="195630" y="2006600"/>
                </a:lnTo>
                <a:lnTo>
                  <a:pt x="102960" y="2057400"/>
                </a:lnTo>
                <a:lnTo>
                  <a:pt x="55598" y="2070100"/>
                </a:lnTo>
                <a:lnTo>
                  <a:pt x="7610" y="2095500"/>
                </a:lnTo>
                <a:lnTo>
                  <a:pt x="0" y="2095500"/>
                </a:lnTo>
                <a:lnTo>
                  <a:pt x="0" y="2997200"/>
                </a:lnTo>
                <a:lnTo>
                  <a:pt x="40084" y="3009900"/>
                </a:lnTo>
                <a:lnTo>
                  <a:pt x="90913" y="3022600"/>
                </a:lnTo>
                <a:lnTo>
                  <a:pt x="140835" y="3022600"/>
                </a:lnTo>
                <a:lnTo>
                  <a:pt x="191003" y="3035300"/>
                </a:lnTo>
                <a:lnTo>
                  <a:pt x="241385" y="3035300"/>
                </a:lnTo>
                <a:lnTo>
                  <a:pt x="291947" y="3048000"/>
                </a:lnTo>
                <a:lnTo>
                  <a:pt x="648133" y="3048000"/>
                </a:lnTo>
                <a:lnTo>
                  <a:pt x="698937" y="3060700"/>
                </a:lnTo>
                <a:lnTo>
                  <a:pt x="993509" y="3060700"/>
                </a:lnTo>
                <a:lnTo>
                  <a:pt x="982847" y="3073400"/>
                </a:lnTo>
                <a:lnTo>
                  <a:pt x="972456" y="3086100"/>
                </a:lnTo>
                <a:lnTo>
                  <a:pt x="962950" y="3098800"/>
                </a:lnTo>
                <a:lnTo>
                  <a:pt x="934441" y="3149600"/>
                </a:lnTo>
                <a:lnTo>
                  <a:pt x="763791" y="3416300"/>
                </a:lnTo>
                <a:lnTo>
                  <a:pt x="621902" y="3632200"/>
                </a:lnTo>
                <a:lnTo>
                  <a:pt x="593839" y="3683000"/>
                </a:lnTo>
                <a:lnTo>
                  <a:pt x="566213" y="3721100"/>
                </a:lnTo>
                <a:lnTo>
                  <a:pt x="539374" y="3771900"/>
                </a:lnTo>
                <a:lnTo>
                  <a:pt x="513670" y="3810000"/>
                </a:lnTo>
                <a:lnTo>
                  <a:pt x="489452" y="3860800"/>
                </a:lnTo>
                <a:lnTo>
                  <a:pt x="467068" y="3898900"/>
                </a:lnTo>
                <a:lnTo>
                  <a:pt x="446867" y="3949700"/>
                </a:lnTo>
                <a:lnTo>
                  <a:pt x="429199" y="4000500"/>
                </a:lnTo>
                <a:lnTo>
                  <a:pt x="414413" y="4051300"/>
                </a:lnTo>
                <a:lnTo>
                  <a:pt x="402858" y="4102100"/>
                </a:lnTo>
                <a:lnTo>
                  <a:pt x="394883" y="4152900"/>
                </a:lnTo>
                <a:lnTo>
                  <a:pt x="391489" y="4203700"/>
                </a:lnTo>
                <a:lnTo>
                  <a:pt x="393956" y="4254500"/>
                </a:lnTo>
                <a:lnTo>
                  <a:pt x="402233" y="4305300"/>
                </a:lnTo>
                <a:lnTo>
                  <a:pt x="416269" y="4343400"/>
                </a:lnTo>
                <a:lnTo>
                  <a:pt x="436012" y="4381500"/>
                </a:lnTo>
                <a:lnTo>
                  <a:pt x="461412" y="4406900"/>
                </a:lnTo>
                <a:lnTo>
                  <a:pt x="492417" y="4445000"/>
                </a:lnTo>
                <a:lnTo>
                  <a:pt x="528976" y="4457700"/>
                </a:lnTo>
                <a:lnTo>
                  <a:pt x="571037" y="4483100"/>
                </a:lnTo>
                <a:lnTo>
                  <a:pt x="618549" y="4495800"/>
                </a:lnTo>
                <a:lnTo>
                  <a:pt x="671461" y="4508500"/>
                </a:lnTo>
                <a:lnTo>
                  <a:pt x="1162091" y="4508500"/>
                </a:lnTo>
                <a:lnTo>
                  <a:pt x="1137417" y="4495800"/>
                </a:lnTo>
                <a:lnTo>
                  <a:pt x="1094487" y="4470400"/>
                </a:lnTo>
                <a:lnTo>
                  <a:pt x="1049566" y="4445000"/>
                </a:lnTo>
                <a:lnTo>
                  <a:pt x="1002661" y="4419600"/>
                </a:lnTo>
                <a:lnTo>
                  <a:pt x="953777" y="4406900"/>
                </a:lnTo>
                <a:lnTo>
                  <a:pt x="900382" y="4381500"/>
                </a:lnTo>
                <a:lnTo>
                  <a:pt x="857819" y="4356100"/>
                </a:lnTo>
                <a:lnTo>
                  <a:pt x="825879" y="4330700"/>
                </a:lnTo>
                <a:lnTo>
                  <a:pt x="793038" y="4267200"/>
                </a:lnTo>
                <a:lnTo>
                  <a:pt x="791719" y="4229100"/>
                </a:lnTo>
                <a:lnTo>
                  <a:pt x="800190" y="4191000"/>
                </a:lnTo>
                <a:lnTo>
                  <a:pt x="818241" y="4152900"/>
                </a:lnTo>
                <a:lnTo>
                  <a:pt x="845665" y="4102100"/>
                </a:lnTo>
                <a:lnTo>
                  <a:pt x="871285" y="4051300"/>
                </a:lnTo>
                <a:lnTo>
                  <a:pt x="897455" y="4013200"/>
                </a:lnTo>
                <a:lnTo>
                  <a:pt x="924137" y="3962400"/>
                </a:lnTo>
                <a:lnTo>
                  <a:pt x="951295" y="3924300"/>
                </a:lnTo>
                <a:lnTo>
                  <a:pt x="978892" y="3886200"/>
                </a:lnTo>
                <a:lnTo>
                  <a:pt x="1006890" y="3835400"/>
                </a:lnTo>
                <a:lnTo>
                  <a:pt x="1035252" y="3797300"/>
                </a:lnTo>
                <a:lnTo>
                  <a:pt x="1063941" y="3759200"/>
                </a:lnTo>
                <a:lnTo>
                  <a:pt x="1092921" y="3708400"/>
                </a:lnTo>
                <a:lnTo>
                  <a:pt x="1122154" y="3670300"/>
                </a:lnTo>
                <a:lnTo>
                  <a:pt x="1151604" y="3619500"/>
                </a:lnTo>
                <a:lnTo>
                  <a:pt x="1320217" y="3619500"/>
                </a:lnTo>
                <a:lnTo>
                  <a:pt x="1325706" y="3594100"/>
                </a:lnTo>
                <a:lnTo>
                  <a:pt x="1336169" y="3543300"/>
                </a:lnTo>
                <a:lnTo>
                  <a:pt x="1348449" y="3492500"/>
                </a:lnTo>
                <a:lnTo>
                  <a:pt x="1362137" y="3441700"/>
                </a:lnTo>
                <a:lnTo>
                  <a:pt x="1376819" y="3390900"/>
                </a:lnTo>
                <a:lnTo>
                  <a:pt x="1392086" y="3340100"/>
                </a:lnTo>
                <a:lnTo>
                  <a:pt x="1407525" y="3289300"/>
                </a:lnTo>
                <a:lnTo>
                  <a:pt x="1422726" y="3238500"/>
                </a:lnTo>
                <a:lnTo>
                  <a:pt x="1477696" y="3238500"/>
                </a:lnTo>
                <a:lnTo>
                  <a:pt x="1469744" y="3225800"/>
                </a:lnTo>
                <a:lnTo>
                  <a:pt x="1442801" y="3187700"/>
                </a:lnTo>
                <a:lnTo>
                  <a:pt x="1412942" y="3162300"/>
                </a:lnTo>
                <a:lnTo>
                  <a:pt x="1380339" y="3124200"/>
                </a:lnTo>
                <a:lnTo>
                  <a:pt x="1345165" y="3098800"/>
                </a:lnTo>
                <a:lnTo>
                  <a:pt x="1307590" y="3073400"/>
                </a:lnTo>
                <a:lnTo>
                  <a:pt x="1267788" y="3048000"/>
                </a:lnTo>
                <a:lnTo>
                  <a:pt x="1225929" y="3022600"/>
                </a:lnTo>
                <a:lnTo>
                  <a:pt x="1182187" y="3009900"/>
                </a:lnTo>
                <a:lnTo>
                  <a:pt x="1136732" y="2984500"/>
                </a:lnTo>
                <a:lnTo>
                  <a:pt x="253025" y="2984500"/>
                </a:lnTo>
                <a:lnTo>
                  <a:pt x="169449" y="2959100"/>
                </a:lnTo>
                <a:lnTo>
                  <a:pt x="127656" y="2959100"/>
                </a:lnTo>
                <a:lnTo>
                  <a:pt x="128336" y="2921000"/>
                </a:lnTo>
                <a:lnTo>
                  <a:pt x="156945" y="2908300"/>
                </a:lnTo>
                <a:lnTo>
                  <a:pt x="185519" y="2908300"/>
                </a:lnTo>
                <a:lnTo>
                  <a:pt x="243024" y="2882900"/>
                </a:lnTo>
                <a:lnTo>
                  <a:pt x="292678" y="2870200"/>
                </a:lnTo>
                <a:lnTo>
                  <a:pt x="491238" y="2806700"/>
                </a:lnTo>
                <a:lnTo>
                  <a:pt x="540893" y="2781300"/>
                </a:lnTo>
                <a:lnTo>
                  <a:pt x="640259" y="2755900"/>
                </a:lnTo>
                <a:lnTo>
                  <a:pt x="689981" y="2730500"/>
                </a:lnTo>
                <a:lnTo>
                  <a:pt x="839373" y="2692400"/>
                </a:lnTo>
                <a:lnTo>
                  <a:pt x="889265" y="2667000"/>
                </a:lnTo>
                <a:lnTo>
                  <a:pt x="939212" y="2654300"/>
                </a:lnTo>
                <a:lnTo>
                  <a:pt x="1179099" y="2654300"/>
                </a:lnTo>
                <a:lnTo>
                  <a:pt x="1219578" y="2641600"/>
                </a:lnTo>
                <a:lnTo>
                  <a:pt x="1231982" y="2641600"/>
                </a:lnTo>
                <a:lnTo>
                  <a:pt x="1218265" y="2628900"/>
                </a:lnTo>
                <a:lnTo>
                  <a:pt x="1205686" y="2628900"/>
                </a:lnTo>
                <a:lnTo>
                  <a:pt x="1188592" y="2616200"/>
                </a:lnTo>
                <a:lnTo>
                  <a:pt x="1172305" y="2603500"/>
                </a:lnTo>
                <a:lnTo>
                  <a:pt x="1156379" y="2603500"/>
                </a:lnTo>
                <a:lnTo>
                  <a:pt x="1140368" y="2590800"/>
                </a:lnTo>
                <a:lnTo>
                  <a:pt x="1165687" y="2565400"/>
                </a:lnTo>
                <a:lnTo>
                  <a:pt x="1192189" y="2552700"/>
                </a:lnTo>
                <a:lnTo>
                  <a:pt x="1215432" y="2540000"/>
                </a:lnTo>
                <a:lnTo>
                  <a:pt x="1230973" y="2527300"/>
                </a:lnTo>
                <a:lnTo>
                  <a:pt x="2585530" y="2527300"/>
                </a:lnTo>
                <a:lnTo>
                  <a:pt x="2579935" y="2514600"/>
                </a:lnTo>
                <a:lnTo>
                  <a:pt x="2557834" y="2476500"/>
                </a:lnTo>
                <a:lnTo>
                  <a:pt x="2536015" y="2425700"/>
                </a:lnTo>
                <a:lnTo>
                  <a:pt x="2514479" y="2374900"/>
                </a:lnTo>
                <a:lnTo>
                  <a:pt x="2493230" y="2336800"/>
                </a:lnTo>
                <a:lnTo>
                  <a:pt x="2472270" y="2286000"/>
                </a:lnTo>
                <a:lnTo>
                  <a:pt x="2451601" y="2247900"/>
                </a:lnTo>
                <a:lnTo>
                  <a:pt x="2431226" y="2197100"/>
                </a:lnTo>
                <a:lnTo>
                  <a:pt x="2411148" y="2146300"/>
                </a:lnTo>
                <a:lnTo>
                  <a:pt x="2391368" y="2108200"/>
                </a:lnTo>
                <a:lnTo>
                  <a:pt x="2371890" y="2057400"/>
                </a:lnTo>
                <a:lnTo>
                  <a:pt x="2367096" y="2044700"/>
                </a:lnTo>
                <a:lnTo>
                  <a:pt x="2259298" y="2044700"/>
                </a:lnTo>
                <a:lnTo>
                  <a:pt x="2094895" y="1943100"/>
                </a:lnTo>
                <a:lnTo>
                  <a:pt x="2052961" y="1917700"/>
                </a:lnTo>
                <a:lnTo>
                  <a:pt x="2009925" y="1892300"/>
                </a:lnTo>
                <a:lnTo>
                  <a:pt x="1131866" y="1892300"/>
                </a:lnTo>
                <a:lnTo>
                  <a:pt x="1223669" y="1841500"/>
                </a:lnTo>
                <a:lnTo>
                  <a:pt x="1269534" y="1828800"/>
                </a:lnTo>
                <a:lnTo>
                  <a:pt x="1315422" y="1803400"/>
                </a:lnTo>
                <a:lnTo>
                  <a:pt x="1361369" y="1790700"/>
                </a:lnTo>
                <a:lnTo>
                  <a:pt x="1407410" y="1765300"/>
                </a:lnTo>
                <a:lnTo>
                  <a:pt x="1453581" y="1752600"/>
                </a:lnTo>
                <a:lnTo>
                  <a:pt x="1476750" y="1739900"/>
                </a:lnTo>
                <a:lnTo>
                  <a:pt x="693115" y="1739900"/>
                </a:lnTo>
                <a:lnTo>
                  <a:pt x="643949" y="1727200"/>
                </a:lnTo>
                <a:lnTo>
                  <a:pt x="1499918" y="1727200"/>
                </a:lnTo>
                <a:lnTo>
                  <a:pt x="1593232" y="1701800"/>
                </a:lnTo>
                <a:lnTo>
                  <a:pt x="1640280" y="1676400"/>
                </a:lnTo>
                <a:lnTo>
                  <a:pt x="1831912" y="1625600"/>
                </a:lnTo>
                <a:lnTo>
                  <a:pt x="1880858" y="1625600"/>
                </a:lnTo>
                <a:lnTo>
                  <a:pt x="1930291" y="1612900"/>
                </a:lnTo>
                <a:close/>
              </a:path>
              <a:path w="4512945" h="4508500">
                <a:moveTo>
                  <a:pt x="1320217" y="3619500"/>
                </a:moveTo>
                <a:lnTo>
                  <a:pt x="1151604" y="3619500"/>
                </a:lnTo>
                <a:lnTo>
                  <a:pt x="1171726" y="3670300"/>
                </a:lnTo>
                <a:lnTo>
                  <a:pt x="1193851" y="3708400"/>
                </a:lnTo>
                <a:lnTo>
                  <a:pt x="1218527" y="3746500"/>
                </a:lnTo>
                <a:lnTo>
                  <a:pt x="1246304" y="3771900"/>
                </a:lnTo>
                <a:lnTo>
                  <a:pt x="1277728" y="3810000"/>
                </a:lnTo>
                <a:lnTo>
                  <a:pt x="1313350" y="3822700"/>
                </a:lnTo>
                <a:lnTo>
                  <a:pt x="1353716" y="3848100"/>
                </a:lnTo>
                <a:lnTo>
                  <a:pt x="1748727" y="3848100"/>
                </a:lnTo>
                <a:lnTo>
                  <a:pt x="1744396" y="3860800"/>
                </a:lnTo>
                <a:lnTo>
                  <a:pt x="1738643" y="3886200"/>
                </a:lnTo>
                <a:lnTo>
                  <a:pt x="1730504" y="3911600"/>
                </a:lnTo>
                <a:lnTo>
                  <a:pt x="1719010" y="3924300"/>
                </a:lnTo>
                <a:lnTo>
                  <a:pt x="1691166" y="3962400"/>
                </a:lnTo>
                <a:lnTo>
                  <a:pt x="1662557" y="4000500"/>
                </a:lnTo>
                <a:lnTo>
                  <a:pt x="1604628" y="4089400"/>
                </a:lnTo>
                <a:lnTo>
                  <a:pt x="1576102" y="4127500"/>
                </a:lnTo>
                <a:lnTo>
                  <a:pt x="1548397" y="4165600"/>
                </a:lnTo>
                <a:lnTo>
                  <a:pt x="1521910" y="4203700"/>
                </a:lnTo>
                <a:lnTo>
                  <a:pt x="1497038" y="4241800"/>
                </a:lnTo>
                <a:lnTo>
                  <a:pt x="1476962" y="4292600"/>
                </a:lnTo>
                <a:lnTo>
                  <a:pt x="1467199" y="4330700"/>
                </a:lnTo>
                <a:lnTo>
                  <a:pt x="1466598" y="4381500"/>
                </a:lnTo>
                <a:lnTo>
                  <a:pt x="1474009" y="4419600"/>
                </a:lnTo>
                <a:lnTo>
                  <a:pt x="1488280" y="4457700"/>
                </a:lnTo>
                <a:lnTo>
                  <a:pt x="1508260" y="4495800"/>
                </a:lnTo>
                <a:lnTo>
                  <a:pt x="1518089" y="4508500"/>
                </a:lnTo>
                <a:lnTo>
                  <a:pt x="2011873" y="4508500"/>
                </a:lnTo>
                <a:lnTo>
                  <a:pt x="2001439" y="4483100"/>
                </a:lnTo>
                <a:lnTo>
                  <a:pt x="1985900" y="4432300"/>
                </a:lnTo>
                <a:lnTo>
                  <a:pt x="1969946" y="4381500"/>
                </a:lnTo>
                <a:lnTo>
                  <a:pt x="1953443" y="4330700"/>
                </a:lnTo>
                <a:lnTo>
                  <a:pt x="1936256" y="4279900"/>
                </a:lnTo>
                <a:lnTo>
                  <a:pt x="1918250" y="4241800"/>
                </a:lnTo>
                <a:lnTo>
                  <a:pt x="1900703" y="4191000"/>
                </a:lnTo>
                <a:lnTo>
                  <a:pt x="1882881" y="4140200"/>
                </a:lnTo>
                <a:lnTo>
                  <a:pt x="1864821" y="4102100"/>
                </a:lnTo>
                <a:lnTo>
                  <a:pt x="1846561" y="4051300"/>
                </a:lnTo>
                <a:lnTo>
                  <a:pt x="1828137" y="4013200"/>
                </a:lnTo>
                <a:lnTo>
                  <a:pt x="1809586" y="3962400"/>
                </a:lnTo>
                <a:lnTo>
                  <a:pt x="1790946" y="3911600"/>
                </a:lnTo>
                <a:lnTo>
                  <a:pt x="1751686" y="3822700"/>
                </a:lnTo>
                <a:lnTo>
                  <a:pt x="1496326" y="3822700"/>
                </a:lnTo>
                <a:lnTo>
                  <a:pt x="1443962" y="3810000"/>
                </a:lnTo>
                <a:lnTo>
                  <a:pt x="1399986" y="3810000"/>
                </a:lnTo>
                <a:lnTo>
                  <a:pt x="1364727" y="3784600"/>
                </a:lnTo>
                <a:lnTo>
                  <a:pt x="1338517" y="3759200"/>
                </a:lnTo>
                <a:lnTo>
                  <a:pt x="1321685" y="3733800"/>
                </a:lnTo>
                <a:lnTo>
                  <a:pt x="1314560" y="3683000"/>
                </a:lnTo>
                <a:lnTo>
                  <a:pt x="1317473" y="3632200"/>
                </a:lnTo>
                <a:lnTo>
                  <a:pt x="1320217" y="3619500"/>
                </a:lnTo>
                <a:close/>
              </a:path>
              <a:path w="4512945" h="4508500">
                <a:moveTo>
                  <a:pt x="2596720" y="2552700"/>
                </a:moveTo>
                <a:lnTo>
                  <a:pt x="1964731" y="2552700"/>
                </a:lnTo>
                <a:lnTo>
                  <a:pt x="1922110" y="2578100"/>
                </a:lnTo>
                <a:lnTo>
                  <a:pt x="1880512" y="2603500"/>
                </a:lnTo>
                <a:lnTo>
                  <a:pt x="1799943" y="2667000"/>
                </a:lnTo>
                <a:lnTo>
                  <a:pt x="1760752" y="2692400"/>
                </a:lnTo>
                <a:lnTo>
                  <a:pt x="1722146" y="2730500"/>
                </a:lnTo>
                <a:lnTo>
                  <a:pt x="1608731" y="2806700"/>
                </a:lnTo>
                <a:lnTo>
                  <a:pt x="1561845" y="2844800"/>
                </a:lnTo>
                <a:lnTo>
                  <a:pt x="1527416" y="2882900"/>
                </a:lnTo>
                <a:lnTo>
                  <a:pt x="1504931" y="2921000"/>
                </a:lnTo>
                <a:lnTo>
                  <a:pt x="1493879" y="2959100"/>
                </a:lnTo>
                <a:lnTo>
                  <a:pt x="1493746" y="2997200"/>
                </a:lnTo>
                <a:lnTo>
                  <a:pt x="1504020" y="3048000"/>
                </a:lnTo>
                <a:lnTo>
                  <a:pt x="1524189" y="3111500"/>
                </a:lnTo>
                <a:lnTo>
                  <a:pt x="1696402" y="3530600"/>
                </a:lnTo>
                <a:lnTo>
                  <a:pt x="1927003" y="4102100"/>
                </a:lnTo>
                <a:lnTo>
                  <a:pt x="2098601" y="4508500"/>
                </a:lnTo>
                <a:lnTo>
                  <a:pt x="3068976" y="4508500"/>
                </a:lnTo>
                <a:lnTo>
                  <a:pt x="3145502" y="4483100"/>
                </a:lnTo>
                <a:lnTo>
                  <a:pt x="3237039" y="4432300"/>
                </a:lnTo>
                <a:lnTo>
                  <a:pt x="3328534" y="4394200"/>
                </a:lnTo>
                <a:lnTo>
                  <a:pt x="3419985" y="4343400"/>
                </a:lnTo>
                <a:lnTo>
                  <a:pt x="3441173" y="4330700"/>
                </a:lnTo>
                <a:lnTo>
                  <a:pt x="3461618" y="4318000"/>
                </a:lnTo>
                <a:lnTo>
                  <a:pt x="3482607" y="4292600"/>
                </a:lnTo>
                <a:lnTo>
                  <a:pt x="3505427" y="4279900"/>
                </a:lnTo>
                <a:lnTo>
                  <a:pt x="3664490" y="4279900"/>
                </a:lnTo>
                <a:lnTo>
                  <a:pt x="3656390" y="4267200"/>
                </a:lnTo>
                <a:lnTo>
                  <a:pt x="3631517" y="4229100"/>
                </a:lnTo>
                <a:lnTo>
                  <a:pt x="3606110" y="4178300"/>
                </a:lnTo>
                <a:lnTo>
                  <a:pt x="3580210" y="4140200"/>
                </a:lnTo>
                <a:lnTo>
                  <a:pt x="3553857" y="4102100"/>
                </a:lnTo>
                <a:lnTo>
                  <a:pt x="3527091" y="4051300"/>
                </a:lnTo>
                <a:lnTo>
                  <a:pt x="3499952" y="4013200"/>
                </a:lnTo>
                <a:lnTo>
                  <a:pt x="3472481" y="3975100"/>
                </a:lnTo>
                <a:lnTo>
                  <a:pt x="3444717" y="3924300"/>
                </a:lnTo>
                <a:lnTo>
                  <a:pt x="3416701" y="3886200"/>
                </a:lnTo>
                <a:lnTo>
                  <a:pt x="3360074" y="3810000"/>
                </a:lnTo>
                <a:lnTo>
                  <a:pt x="3331543" y="3759200"/>
                </a:lnTo>
                <a:lnTo>
                  <a:pt x="3302920" y="3721100"/>
                </a:lnTo>
                <a:lnTo>
                  <a:pt x="3245190" y="3644900"/>
                </a:lnTo>
                <a:lnTo>
                  <a:pt x="3216645" y="3594100"/>
                </a:lnTo>
                <a:lnTo>
                  <a:pt x="3188317" y="3556000"/>
                </a:lnTo>
                <a:lnTo>
                  <a:pt x="3160208" y="3517900"/>
                </a:lnTo>
                <a:lnTo>
                  <a:pt x="3132321" y="3467100"/>
                </a:lnTo>
                <a:lnTo>
                  <a:pt x="3104658" y="3429000"/>
                </a:lnTo>
                <a:lnTo>
                  <a:pt x="3077221" y="3390900"/>
                </a:lnTo>
                <a:lnTo>
                  <a:pt x="3050014" y="3340100"/>
                </a:lnTo>
                <a:lnTo>
                  <a:pt x="3023039" y="3302000"/>
                </a:lnTo>
                <a:lnTo>
                  <a:pt x="2996298" y="3263900"/>
                </a:lnTo>
                <a:lnTo>
                  <a:pt x="2969793" y="3213100"/>
                </a:lnTo>
                <a:lnTo>
                  <a:pt x="2943527" y="3175000"/>
                </a:lnTo>
                <a:lnTo>
                  <a:pt x="2917504" y="3136900"/>
                </a:lnTo>
                <a:lnTo>
                  <a:pt x="2891724" y="3086100"/>
                </a:lnTo>
                <a:lnTo>
                  <a:pt x="2866191" y="3048000"/>
                </a:lnTo>
                <a:lnTo>
                  <a:pt x="2840907" y="2997200"/>
                </a:lnTo>
                <a:lnTo>
                  <a:pt x="2815874" y="2959100"/>
                </a:lnTo>
                <a:lnTo>
                  <a:pt x="2791096" y="2921000"/>
                </a:lnTo>
                <a:lnTo>
                  <a:pt x="2766574" y="2870200"/>
                </a:lnTo>
                <a:lnTo>
                  <a:pt x="2742312" y="2832100"/>
                </a:lnTo>
                <a:lnTo>
                  <a:pt x="2718310" y="2781300"/>
                </a:lnTo>
                <a:lnTo>
                  <a:pt x="2694573" y="2743200"/>
                </a:lnTo>
                <a:lnTo>
                  <a:pt x="2671103" y="2692400"/>
                </a:lnTo>
                <a:lnTo>
                  <a:pt x="2647901" y="2654300"/>
                </a:lnTo>
                <a:lnTo>
                  <a:pt x="2624971" y="2603500"/>
                </a:lnTo>
                <a:lnTo>
                  <a:pt x="2602314" y="2565400"/>
                </a:lnTo>
                <a:lnTo>
                  <a:pt x="2596720" y="2552700"/>
                </a:lnTo>
                <a:close/>
              </a:path>
              <a:path w="4512945" h="4508500">
                <a:moveTo>
                  <a:pt x="3664490" y="4279900"/>
                </a:moveTo>
                <a:lnTo>
                  <a:pt x="3505427" y="4279900"/>
                </a:lnTo>
                <a:lnTo>
                  <a:pt x="3528357" y="4318000"/>
                </a:lnTo>
                <a:lnTo>
                  <a:pt x="3549189" y="4368800"/>
                </a:lnTo>
                <a:lnTo>
                  <a:pt x="3568081" y="4406900"/>
                </a:lnTo>
                <a:lnTo>
                  <a:pt x="3585189" y="4457700"/>
                </a:lnTo>
                <a:lnTo>
                  <a:pt x="3600670" y="4508500"/>
                </a:lnTo>
                <a:lnTo>
                  <a:pt x="3770042" y="4508500"/>
                </a:lnTo>
                <a:lnTo>
                  <a:pt x="3765954" y="4495800"/>
                </a:lnTo>
                <a:lnTo>
                  <a:pt x="3747977" y="4445000"/>
                </a:lnTo>
                <a:lnTo>
                  <a:pt x="3727383" y="4406900"/>
                </a:lnTo>
                <a:lnTo>
                  <a:pt x="3704374" y="4356100"/>
                </a:lnTo>
                <a:lnTo>
                  <a:pt x="3680689" y="4305300"/>
                </a:lnTo>
                <a:lnTo>
                  <a:pt x="3664490" y="4279900"/>
                </a:lnTo>
                <a:close/>
              </a:path>
              <a:path w="4512945" h="4508500">
                <a:moveTo>
                  <a:pt x="1643565" y="3848100"/>
                </a:moveTo>
                <a:lnTo>
                  <a:pt x="1446979" y="3848100"/>
                </a:lnTo>
                <a:lnTo>
                  <a:pt x="1494973" y="3860800"/>
                </a:lnTo>
                <a:lnTo>
                  <a:pt x="1593040" y="3860800"/>
                </a:lnTo>
                <a:lnTo>
                  <a:pt x="1643565" y="3848100"/>
                </a:lnTo>
                <a:close/>
              </a:path>
              <a:path w="4512945" h="4508500">
                <a:moveTo>
                  <a:pt x="1697702" y="3683000"/>
                </a:moveTo>
                <a:lnTo>
                  <a:pt x="1692125" y="3733800"/>
                </a:lnTo>
                <a:lnTo>
                  <a:pt x="1673261" y="3759200"/>
                </a:lnTo>
                <a:lnTo>
                  <a:pt x="1643327" y="3784600"/>
                </a:lnTo>
                <a:lnTo>
                  <a:pt x="1604543" y="3797300"/>
                </a:lnTo>
                <a:lnTo>
                  <a:pt x="1577933" y="3810000"/>
                </a:lnTo>
                <a:lnTo>
                  <a:pt x="1523607" y="3810000"/>
                </a:lnTo>
                <a:lnTo>
                  <a:pt x="1496326" y="3822700"/>
                </a:lnTo>
                <a:lnTo>
                  <a:pt x="1751686" y="3822700"/>
                </a:lnTo>
                <a:lnTo>
                  <a:pt x="1734860" y="3784600"/>
                </a:lnTo>
                <a:lnTo>
                  <a:pt x="1716233" y="3733800"/>
                </a:lnTo>
                <a:lnTo>
                  <a:pt x="1697702" y="3683000"/>
                </a:lnTo>
                <a:close/>
              </a:path>
              <a:path w="4512945" h="4508500">
                <a:moveTo>
                  <a:pt x="4327993" y="3365500"/>
                </a:moveTo>
                <a:lnTo>
                  <a:pt x="4146751" y="3365500"/>
                </a:lnTo>
                <a:lnTo>
                  <a:pt x="4191118" y="3378200"/>
                </a:lnTo>
                <a:lnTo>
                  <a:pt x="4281698" y="3378200"/>
                </a:lnTo>
                <a:lnTo>
                  <a:pt x="4327993" y="3365500"/>
                </a:lnTo>
                <a:close/>
              </a:path>
              <a:path w="4512945" h="4508500">
                <a:moveTo>
                  <a:pt x="4512585" y="0"/>
                </a:moveTo>
                <a:lnTo>
                  <a:pt x="2762962" y="0"/>
                </a:lnTo>
                <a:lnTo>
                  <a:pt x="2748328" y="38100"/>
                </a:lnTo>
                <a:lnTo>
                  <a:pt x="2728673" y="76200"/>
                </a:lnTo>
                <a:lnTo>
                  <a:pt x="2709061" y="127000"/>
                </a:lnTo>
                <a:lnTo>
                  <a:pt x="2689484" y="165100"/>
                </a:lnTo>
                <a:lnTo>
                  <a:pt x="2650411" y="254000"/>
                </a:lnTo>
                <a:lnTo>
                  <a:pt x="2611402" y="355600"/>
                </a:lnTo>
                <a:lnTo>
                  <a:pt x="2592328" y="393700"/>
                </a:lnTo>
                <a:lnTo>
                  <a:pt x="2575545" y="444500"/>
                </a:lnTo>
                <a:lnTo>
                  <a:pt x="2561228" y="495300"/>
                </a:lnTo>
                <a:lnTo>
                  <a:pt x="2549552" y="533400"/>
                </a:lnTo>
                <a:lnTo>
                  <a:pt x="2540691" y="584200"/>
                </a:lnTo>
                <a:lnTo>
                  <a:pt x="2534819" y="635000"/>
                </a:lnTo>
                <a:lnTo>
                  <a:pt x="2532112" y="685800"/>
                </a:lnTo>
                <a:lnTo>
                  <a:pt x="2532743" y="736600"/>
                </a:lnTo>
                <a:lnTo>
                  <a:pt x="2536888" y="774700"/>
                </a:lnTo>
                <a:lnTo>
                  <a:pt x="2544720" y="825500"/>
                </a:lnTo>
                <a:lnTo>
                  <a:pt x="2556415" y="876300"/>
                </a:lnTo>
                <a:lnTo>
                  <a:pt x="2572147" y="927100"/>
                </a:lnTo>
                <a:lnTo>
                  <a:pt x="2589978" y="965200"/>
                </a:lnTo>
                <a:lnTo>
                  <a:pt x="2643683" y="1117600"/>
                </a:lnTo>
                <a:lnTo>
                  <a:pt x="2661662" y="1155700"/>
                </a:lnTo>
                <a:lnTo>
                  <a:pt x="2679681" y="1206500"/>
                </a:lnTo>
                <a:lnTo>
                  <a:pt x="2715854" y="1308100"/>
                </a:lnTo>
                <a:lnTo>
                  <a:pt x="2734010" y="1346200"/>
                </a:lnTo>
                <a:lnTo>
                  <a:pt x="2752215" y="1397000"/>
                </a:lnTo>
                <a:lnTo>
                  <a:pt x="2788782" y="1498600"/>
                </a:lnTo>
                <a:lnTo>
                  <a:pt x="2807147" y="1536700"/>
                </a:lnTo>
                <a:lnTo>
                  <a:pt x="2825569" y="1587500"/>
                </a:lnTo>
                <a:lnTo>
                  <a:pt x="2862593" y="1689100"/>
                </a:lnTo>
                <a:lnTo>
                  <a:pt x="2881198" y="1727200"/>
                </a:lnTo>
                <a:lnTo>
                  <a:pt x="2899868" y="1778000"/>
                </a:lnTo>
                <a:lnTo>
                  <a:pt x="2937411" y="1879600"/>
                </a:lnTo>
                <a:lnTo>
                  <a:pt x="2956287" y="1917700"/>
                </a:lnTo>
                <a:lnTo>
                  <a:pt x="2975236" y="1968500"/>
                </a:lnTo>
                <a:lnTo>
                  <a:pt x="2994260" y="2019300"/>
                </a:lnTo>
                <a:lnTo>
                  <a:pt x="3013360" y="2070100"/>
                </a:lnTo>
                <a:lnTo>
                  <a:pt x="3032539" y="2108200"/>
                </a:lnTo>
                <a:lnTo>
                  <a:pt x="3051798" y="2159000"/>
                </a:lnTo>
                <a:lnTo>
                  <a:pt x="3071140" y="2209800"/>
                </a:lnTo>
                <a:lnTo>
                  <a:pt x="3090566" y="2247900"/>
                </a:lnTo>
                <a:lnTo>
                  <a:pt x="3110078" y="2298700"/>
                </a:lnTo>
                <a:lnTo>
                  <a:pt x="3130207" y="2349500"/>
                </a:lnTo>
                <a:lnTo>
                  <a:pt x="3151037" y="2400300"/>
                </a:lnTo>
                <a:lnTo>
                  <a:pt x="3172602" y="2438400"/>
                </a:lnTo>
                <a:lnTo>
                  <a:pt x="3194934" y="2489200"/>
                </a:lnTo>
                <a:lnTo>
                  <a:pt x="3218065" y="2540000"/>
                </a:lnTo>
                <a:lnTo>
                  <a:pt x="3242027" y="2578100"/>
                </a:lnTo>
                <a:lnTo>
                  <a:pt x="3266853" y="2628900"/>
                </a:lnTo>
                <a:lnTo>
                  <a:pt x="3292575" y="2667000"/>
                </a:lnTo>
                <a:lnTo>
                  <a:pt x="3319225" y="2717800"/>
                </a:lnTo>
                <a:lnTo>
                  <a:pt x="3346836" y="2755900"/>
                </a:lnTo>
                <a:lnTo>
                  <a:pt x="3375440" y="2794000"/>
                </a:lnTo>
                <a:lnTo>
                  <a:pt x="3405069" y="2844800"/>
                </a:lnTo>
                <a:lnTo>
                  <a:pt x="3435756" y="2882900"/>
                </a:lnTo>
                <a:lnTo>
                  <a:pt x="3467533" y="2921000"/>
                </a:lnTo>
                <a:lnTo>
                  <a:pt x="3500433" y="2959100"/>
                </a:lnTo>
                <a:lnTo>
                  <a:pt x="3534487" y="2997200"/>
                </a:lnTo>
                <a:lnTo>
                  <a:pt x="3569728" y="3035300"/>
                </a:lnTo>
                <a:lnTo>
                  <a:pt x="3606189" y="3073400"/>
                </a:lnTo>
                <a:lnTo>
                  <a:pt x="3727209" y="3187700"/>
                </a:lnTo>
                <a:lnTo>
                  <a:pt x="3767801" y="3213100"/>
                </a:lnTo>
                <a:lnTo>
                  <a:pt x="3808587" y="3251200"/>
                </a:lnTo>
                <a:lnTo>
                  <a:pt x="3849607" y="3276600"/>
                </a:lnTo>
                <a:lnTo>
                  <a:pt x="3890904" y="3289300"/>
                </a:lnTo>
                <a:lnTo>
                  <a:pt x="3932516" y="3314700"/>
                </a:lnTo>
                <a:lnTo>
                  <a:pt x="4102945" y="3365500"/>
                </a:lnTo>
                <a:lnTo>
                  <a:pt x="4375012" y="3365500"/>
                </a:lnTo>
                <a:lnTo>
                  <a:pt x="4471386" y="3340100"/>
                </a:lnTo>
                <a:lnTo>
                  <a:pt x="4512585" y="3327400"/>
                </a:lnTo>
                <a:lnTo>
                  <a:pt x="4512585" y="0"/>
                </a:lnTo>
                <a:close/>
              </a:path>
              <a:path w="4512945" h="4508500">
                <a:moveTo>
                  <a:pt x="1477696" y="3238500"/>
                </a:moveTo>
                <a:lnTo>
                  <a:pt x="1422726" y="3238500"/>
                </a:lnTo>
                <a:lnTo>
                  <a:pt x="1531362" y="3352800"/>
                </a:lnTo>
                <a:lnTo>
                  <a:pt x="1514197" y="3314700"/>
                </a:lnTo>
                <a:lnTo>
                  <a:pt x="1493600" y="3263900"/>
                </a:lnTo>
                <a:lnTo>
                  <a:pt x="1477696" y="3238500"/>
                </a:lnTo>
                <a:close/>
              </a:path>
              <a:path w="4512945" h="4508500">
                <a:moveTo>
                  <a:pt x="1089737" y="2971800"/>
                </a:moveTo>
                <a:lnTo>
                  <a:pt x="592327" y="2971800"/>
                </a:lnTo>
                <a:lnTo>
                  <a:pt x="542730" y="2984500"/>
                </a:lnTo>
                <a:lnTo>
                  <a:pt x="1136732" y="2984500"/>
                </a:lnTo>
                <a:lnTo>
                  <a:pt x="1089737" y="2971800"/>
                </a:lnTo>
                <a:close/>
              </a:path>
              <a:path w="4512945" h="4508500">
                <a:moveTo>
                  <a:pt x="991812" y="2959100"/>
                </a:moveTo>
                <a:lnTo>
                  <a:pt x="840230" y="2959100"/>
                </a:lnTo>
                <a:lnTo>
                  <a:pt x="790662" y="2971800"/>
                </a:lnTo>
                <a:lnTo>
                  <a:pt x="1041373" y="2971800"/>
                </a:lnTo>
                <a:lnTo>
                  <a:pt x="991812" y="2959100"/>
                </a:lnTo>
                <a:close/>
              </a:path>
              <a:path w="4512945" h="4508500">
                <a:moveTo>
                  <a:pt x="2591125" y="2540000"/>
                </a:moveTo>
                <a:lnTo>
                  <a:pt x="1704445" y="2540000"/>
                </a:lnTo>
                <a:lnTo>
                  <a:pt x="1494190" y="2616200"/>
                </a:lnTo>
                <a:lnTo>
                  <a:pt x="1495562" y="2616200"/>
                </a:lnTo>
                <a:lnTo>
                  <a:pt x="1964731" y="2552700"/>
                </a:lnTo>
                <a:lnTo>
                  <a:pt x="2596720" y="2552700"/>
                </a:lnTo>
                <a:lnTo>
                  <a:pt x="2591125" y="2540000"/>
                </a:lnTo>
                <a:close/>
              </a:path>
              <a:path w="4512945" h="4508500">
                <a:moveTo>
                  <a:pt x="2585530" y="2527300"/>
                </a:moveTo>
                <a:lnTo>
                  <a:pt x="1230973" y="2527300"/>
                </a:lnTo>
                <a:lnTo>
                  <a:pt x="1278497" y="2552700"/>
                </a:lnTo>
                <a:lnTo>
                  <a:pt x="1326371" y="2565400"/>
                </a:lnTo>
                <a:lnTo>
                  <a:pt x="1471067" y="2565400"/>
                </a:lnTo>
                <a:lnTo>
                  <a:pt x="1519319" y="2552700"/>
                </a:lnTo>
                <a:lnTo>
                  <a:pt x="1600803" y="2552700"/>
                </a:lnTo>
                <a:lnTo>
                  <a:pt x="1634488" y="2540000"/>
                </a:lnTo>
                <a:lnTo>
                  <a:pt x="2591125" y="2540000"/>
                </a:lnTo>
                <a:lnTo>
                  <a:pt x="2585530" y="2527300"/>
                </a:lnTo>
                <a:close/>
              </a:path>
              <a:path w="4512945" h="4508500">
                <a:moveTo>
                  <a:pt x="2244188" y="1727200"/>
                </a:moveTo>
                <a:lnTo>
                  <a:pt x="2035670" y="1727200"/>
                </a:lnTo>
                <a:lnTo>
                  <a:pt x="2083439" y="1739900"/>
                </a:lnTo>
                <a:lnTo>
                  <a:pt x="2129105" y="1752600"/>
                </a:lnTo>
                <a:lnTo>
                  <a:pt x="2167651" y="1778000"/>
                </a:lnTo>
                <a:lnTo>
                  <a:pt x="2198015" y="1803400"/>
                </a:lnTo>
                <a:lnTo>
                  <a:pt x="2219131" y="1854200"/>
                </a:lnTo>
                <a:lnTo>
                  <a:pt x="2233556" y="1892300"/>
                </a:lnTo>
                <a:lnTo>
                  <a:pt x="2248459" y="1943100"/>
                </a:lnTo>
                <a:lnTo>
                  <a:pt x="2263572" y="1981200"/>
                </a:lnTo>
                <a:lnTo>
                  <a:pt x="2278627" y="2032000"/>
                </a:lnTo>
                <a:lnTo>
                  <a:pt x="2259298" y="2044700"/>
                </a:lnTo>
                <a:lnTo>
                  <a:pt x="2367096" y="2044700"/>
                </a:lnTo>
                <a:lnTo>
                  <a:pt x="2352715" y="2006600"/>
                </a:lnTo>
                <a:lnTo>
                  <a:pt x="2333847" y="1968500"/>
                </a:lnTo>
                <a:lnTo>
                  <a:pt x="2315288" y="1917700"/>
                </a:lnTo>
                <a:lnTo>
                  <a:pt x="2297040" y="1866900"/>
                </a:lnTo>
                <a:lnTo>
                  <a:pt x="2279105" y="1828800"/>
                </a:lnTo>
                <a:lnTo>
                  <a:pt x="2261487" y="1778000"/>
                </a:lnTo>
                <a:lnTo>
                  <a:pt x="2244188" y="1727200"/>
                </a:lnTo>
                <a:close/>
              </a:path>
              <a:path w="4512945" h="4508500">
                <a:moveTo>
                  <a:pt x="2099749" y="1676400"/>
                </a:moveTo>
                <a:lnTo>
                  <a:pt x="1898226" y="1676400"/>
                </a:lnTo>
                <a:lnTo>
                  <a:pt x="1800371" y="1701800"/>
                </a:lnTo>
                <a:lnTo>
                  <a:pt x="1751993" y="1701800"/>
                </a:lnTo>
                <a:lnTo>
                  <a:pt x="1656083" y="1727200"/>
                </a:lnTo>
                <a:lnTo>
                  <a:pt x="1608450" y="1752600"/>
                </a:lnTo>
                <a:lnTo>
                  <a:pt x="1418883" y="1803400"/>
                </a:lnTo>
                <a:lnTo>
                  <a:pt x="1371480" y="1828800"/>
                </a:lnTo>
                <a:lnTo>
                  <a:pt x="1131866" y="1892300"/>
                </a:lnTo>
                <a:lnTo>
                  <a:pt x="2009925" y="1892300"/>
                </a:lnTo>
                <a:lnTo>
                  <a:pt x="1965401" y="1866900"/>
                </a:lnTo>
                <a:lnTo>
                  <a:pt x="1870795" y="1841500"/>
                </a:lnTo>
                <a:lnTo>
                  <a:pt x="1821656" y="1841500"/>
                </a:lnTo>
                <a:lnTo>
                  <a:pt x="1771803" y="1828800"/>
                </a:lnTo>
                <a:lnTo>
                  <a:pt x="1671487" y="1828800"/>
                </a:lnTo>
                <a:lnTo>
                  <a:pt x="1621788" y="1816100"/>
                </a:lnTo>
                <a:lnTo>
                  <a:pt x="1666199" y="1790700"/>
                </a:lnTo>
                <a:lnTo>
                  <a:pt x="1847949" y="1739900"/>
                </a:lnTo>
                <a:lnTo>
                  <a:pt x="1894351" y="1739900"/>
                </a:lnTo>
                <a:lnTo>
                  <a:pt x="1941113" y="1727200"/>
                </a:lnTo>
                <a:lnTo>
                  <a:pt x="2244188" y="1727200"/>
                </a:lnTo>
                <a:lnTo>
                  <a:pt x="2231455" y="1689100"/>
                </a:lnTo>
                <a:lnTo>
                  <a:pt x="2151636" y="1689100"/>
                </a:lnTo>
                <a:lnTo>
                  <a:pt x="2099749" y="1676400"/>
                </a:lnTo>
                <a:close/>
              </a:path>
              <a:path w="4512945" h="4508500">
                <a:moveTo>
                  <a:pt x="2198067" y="1600200"/>
                </a:moveTo>
                <a:lnTo>
                  <a:pt x="2071973" y="1600200"/>
                </a:lnTo>
                <a:lnTo>
                  <a:pt x="2108577" y="1612900"/>
                </a:lnTo>
                <a:lnTo>
                  <a:pt x="2136492" y="1638300"/>
                </a:lnTo>
                <a:lnTo>
                  <a:pt x="2151636" y="1689100"/>
                </a:lnTo>
                <a:lnTo>
                  <a:pt x="2231455" y="1689100"/>
                </a:lnTo>
                <a:lnTo>
                  <a:pt x="2227210" y="1676400"/>
                </a:lnTo>
                <a:lnTo>
                  <a:pt x="2210556" y="1638300"/>
                </a:lnTo>
                <a:lnTo>
                  <a:pt x="2198067" y="1600200"/>
                </a:lnTo>
                <a:close/>
              </a:path>
              <a:path w="4512945" h="4508500">
                <a:moveTo>
                  <a:pt x="26463" y="1460500"/>
                </a:moveTo>
                <a:lnTo>
                  <a:pt x="0" y="1460500"/>
                </a:lnTo>
                <a:lnTo>
                  <a:pt x="0" y="1600200"/>
                </a:lnTo>
                <a:lnTo>
                  <a:pt x="44709" y="1612900"/>
                </a:lnTo>
                <a:lnTo>
                  <a:pt x="1980247" y="1612900"/>
                </a:lnTo>
                <a:lnTo>
                  <a:pt x="2030760" y="1600200"/>
                </a:lnTo>
                <a:lnTo>
                  <a:pt x="2198067" y="1600200"/>
                </a:lnTo>
                <a:lnTo>
                  <a:pt x="2193903" y="1587500"/>
                </a:lnTo>
                <a:lnTo>
                  <a:pt x="2176306" y="1536700"/>
                </a:lnTo>
                <a:lnTo>
                  <a:pt x="2157789" y="1498600"/>
                </a:lnTo>
                <a:lnTo>
                  <a:pt x="2148082" y="1473200"/>
                </a:lnTo>
                <a:lnTo>
                  <a:pt x="53260" y="1473200"/>
                </a:lnTo>
                <a:lnTo>
                  <a:pt x="26463" y="1460500"/>
                </a:lnTo>
                <a:close/>
              </a:path>
              <a:path w="4512945" h="4508500">
                <a:moveTo>
                  <a:pt x="1802380" y="990600"/>
                </a:moveTo>
                <a:lnTo>
                  <a:pt x="1616535" y="990600"/>
                </a:lnTo>
                <a:lnTo>
                  <a:pt x="1517986" y="1016000"/>
                </a:lnTo>
                <a:lnTo>
                  <a:pt x="1469359" y="1041400"/>
                </a:lnTo>
                <a:lnTo>
                  <a:pt x="1372991" y="1066800"/>
                </a:lnTo>
                <a:lnTo>
                  <a:pt x="1325203" y="1092200"/>
                </a:lnTo>
                <a:lnTo>
                  <a:pt x="1277647" y="1104900"/>
                </a:lnTo>
                <a:lnTo>
                  <a:pt x="1230298" y="1130300"/>
                </a:lnTo>
                <a:lnTo>
                  <a:pt x="1183133" y="1143000"/>
                </a:lnTo>
                <a:lnTo>
                  <a:pt x="1136128" y="1168400"/>
                </a:lnTo>
                <a:lnTo>
                  <a:pt x="1089257" y="1181100"/>
                </a:lnTo>
                <a:lnTo>
                  <a:pt x="995826" y="1231900"/>
                </a:lnTo>
                <a:lnTo>
                  <a:pt x="949218" y="1244600"/>
                </a:lnTo>
                <a:lnTo>
                  <a:pt x="856093" y="1295400"/>
                </a:lnTo>
                <a:lnTo>
                  <a:pt x="809529" y="1308100"/>
                </a:lnTo>
                <a:lnTo>
                  <a:pt x="762931" y="1333500"/>
                </a:lnTo>
                <a:lnTo>
                  <a:pt x="716277" y="1346200"/>
                </a:lnTo>
                <a:lnTo>
                  <a:pt x="670624" y="1371600"/>
                </a:lnTo>
                <a:lnTo>
                  <a:pt x="624763" y="1384300"/>
                </a:lnTo>
                <a:lnTo>
                  <a:pt x="578679" y="1409700"/>
                </a:lnTo>
                <a:lnTo>
                  <a:pt x="438962" y="1447800"/>
                </a:lnTo>
                <a:lnTo>
                  <a:pt x="391856" y="1447800"/>
                </a:lnTo>
                <a:lnTo>
                  <a:pt x="296762" y="1473200"/>
                </a:lnTo>
                <a:lnTo>
                  <a:pt x="2148082" y="1473200"/>
                </a:lnTo>
                <a:lnTo>
                  <a:pt x="2138374" y="1447800"/>
                </a:lnTo>
                <a:lnTo>
                  <a:pt x="2118087" y="1397000"/>
                </a:lnTo>
                <a:lnTo>
                  <a:pt x="2096952" y="1358900"/>
                </a:lnTo>
                <a:lnTo>
                  <a:pt x="2074992" y="1308100"/>
                </a:lnTo>
                <a:lnTo>
                  <a:pt x="2052232" y="1270000"/>
                </a:lnTo>
                <a:lnTo>
                  <a:pt x="2028695" y="1219200"/>
                </a:lnTo>
                <a:lnTo>
                  <a:pt x="2004407" y="1181100"/>
                </a:lnTo>
                <a:lnTo>
                  <a:pt x="1979390" y="1130300"/>
                </a:lnTo>
                <a:lnTo>
                  <a:pt x="1950831" y="1092200"/>
                </a:lnTo>
                <a:lnTo>
                  <a:pt x="1918489" y="1054100"/>
                </a:lnTo>
                <a:lnTo>
                  <a:pt x="1882726" y="1028700"/>
                </a:lnTo>
                <a:lnTo>
                  <a:pt x="1843902" y="1016000"/>
                </a:lnTo>
                <a:lnTo>
                  <a:pt x="1802380" y="990600"/>
                </a:lnTo>
                <a:close/>
              </a:path>
              <a:path w="4512945" h="4508500">
                <a:moveTo>
                  <a:pt x="654237" y="12700"/>
                </a:moveTo>
                <a:lnTo>
                  <a:pt x="669995" y="63500"/>
                </a:lnTo>
                <a:lnTo>
                  <a:pt x="685557" y="127000"/>
                </a:lnTo>
                <a:lnTo>
                  <a:pt x="700905" y="177800"/>
                </a:lnTo>
                <a:lnTo>
                  <a:pt x="716020" y="228600"/>
                </a:lnTo>
                <a:lnTo>
                  <a:pt x="730883" y="279400"/>
                </a:lnTo>
                <a:lnTo>
                  <a:pt x="744189" y="330200"/>
                </a:lnTo>
                <a:lnTo>
                  <a:pt x="744678" y="381000"/>
                </a:lnTo>
                <a:lnTo>
                  <a:pt x="729845" y="419100"/>
                </a:lnTo>
                <a:lnTo>
                  <a:pt x="697182" y="457200"/>
                </a:lnTo>
                <a:lnTo>
                  <a:pt x="644185" y="482600"/>
                </a:lnTo>
                <a:lnTo>
                  <a:pt x="509452" y="558800"/>
                </a:lnTo>
                <a:lnTo>
                  <a:pt x="464162" y="571500"/>
                </a:lnTo>
                <a:lnTo>
                  <a:pt x="373266" y="622300"/>
                </a:lnTo>
                <a:lnTo>
                  <a:pt x="282228" y="660400"/>
                </a:lnTo>
                <a:lnTo>
                  <a:pt x="236760" y="685800"/>
                </a:lnTo>
                <a:lnTo>
                  <a:pt x="191383" y="698500"/>
                </a:lnTo>
                <a:lnTo>
                  <a:pt x="8903" y="800100"/>
                </a:lnTo>
                <a:lnTo>
                  <a:pt x="0" y="800100"/>
                </a:lnTo>
                <a:lnTo>
                  <a:pt x="0" y="1384300"/>
                </a:lnTo>
                <a:lnTo>
                  <a:pt x="16966" y="1384300"/>
                </a:lnTo>
                <a:lnTo>
                  <a:pt x="40538" y="1371600"/>
                </a:lnTo>
                <a:lnTo>
                  <a:pt x="86424" y="1346200"/>
                </a:lnTo>
                <a:lnTo>
                  <a:pt x="132903" y="1333500"/>
                </a:lnTo>
                <a:lnTo>
                  <a:pt x="179650" y="1308100"/>
                </a:lnTo>
                <a:lnTo>
                  <a:pt x="226342" y="1295400"/>
                </a:lnTo>
                <a:lnTo>
                  <a:pt x="318269" y="1244600"/>
                </a:lnTo>
                <a:lnTo>
                  <a:pt x="362855" y="1231900"/>
                </a:lnTo>
                <a:lnTo>
                  <a:pt x="406092" y="1206500"/>
                </a:lnTo>
                <a:lnTo>
                  <a:pt x="447656" y="1181100"/>
                </a:lnTo>
                <a:lnTo>
                  <a:pt x="490272" y="1143000"/>
                </a:lnTo>
                <a:lnTo>
                  <a:pt x="575115" y="1092200"/>
                </a:lnTo>
                <a:lnTo>
                  <a:pt x="617354" y="1054100"/>
                </a:lnTo>
                <a:lnTo>
                  <a:pt x="701505" y="1003300"/>
                </a:lnTo>
                <a:lnTo>
                  <a:pt x="743428" y="965200"/>
                </a:lnTo>
                <a:lnTo>
                  <a:pt x="785260" y="939800"/>
                </a:lnTo>
                <a:lnTo>
                  <a:pt x="827006" y="901700"/>
                </a:lnTo>
                <a:lnTo>
                  <a:pt x="868672" y="876300"/>
                </a:lnTo>
                <a:lnTo>
                  <a:pt x="910267" y="838200"/>
                </a:lnTo>
                <a:lnTo>
                  <a:pt x="993265" y="787400"/>
                </a:lnTo>
                <a:lnTo>
                  <a:pt x="1034681" y="749300"/>
                </a:lnTo>
                <a:lnTo>
                  <a:pt x="1076052" y="723900"/>
                </a:lnTo>
                <a:lnTo>
                  <a:pt x="1117384" y="685800"/>
                </a:lnTo>
                <a:lnTo>
                  <a:pt x="1158683" y="660400"/>
                </a:lnTo>
                <a:lnTo>
                  <a:pt x="1199955" y="622300"/>
                </a:lnTo>
                <a:lnTo>
                  <a:pt x="1323682" y="533400"/>
                </a:lnTo>
                <a:lnTo>
                  <a:pt x="1364441" y="495300"/>
                </a:lnTo>
                <a:lnTo>
                  <a:pt x="1404768" y="469900"/>
                </a:lnTo>
                <a:lnTo>
                  <a:pt x="1444664" y="431800"/>
                </a:lnTo>
                <a:lnTo>
                  <a:pt x="1484127" y="406400"/>
                </a:lnTo>
                <a:lnTo>
                  <a:pt x="1523159" y="368300"/>
                </a:lnTo>
                <a:lnTo>
                  <a:pt x="1068224" y="368300"/>
                </a:lnTo>
                <a:lnTo>
                  <a:pt x="1061701" y="355600"/>
                </a:lnTo>
                <a:lnTo>
                  <a:pt x="1090739" y="330200"/>
                </a:lnTo>
                <a:lnTo>
                  <a:pt x="1105548" y="304800"/>
                </a:lnTo>
                <a:lnTo>
                  <a:pt x="1121207" y="292100"/>
                </a:lnTo>
                <a:lnTo>
                  <a:pt x="1161341" y="266700"/>
                </a:lnTo>
                <a:lnTo>
                  <a:pt x="1200612" y="228600"/>
                </a:lnTo>
                <a:lnTo>
                  <a:pt x="1239029" y="203200"/>
                </a:lnTo>
                <a:lnTo>
                  <a:pt x="1276606" y="165100"/>
                </a:lnTo>
                <a:lnTo>
                  <a:pt x="1313354" y="139700"/>
                </a:lnTo>
                <a:lnTo>
                  <a:pt x="1325331" y="127000"/>
                </a:lnTo>
                <a:lnTo>
                  <a:pt x="1104193" y="127000"/>
                </a:lnTo>
                <a:lnTo>
                  <a:pt x="1076438" y="114300"/>
                </a:lnTo>
                <a:lnTo>
                  <a:pt x="1050664" y="101600"/>
                </a:lnTo>
                <a:lnTo>
                  <a:pt x="1037542" y="101600"/>
                </a:lnTo>
                <a:lnTo>
                  <a:pt x="1025977" y="88900"/>
                </a:lnTo>
                <a:lnTo>
                  <a:pt x="1015405" y="76200"/>
                </a:lnTo>
                <a:lnTo>
                  <a:pt x="1005263" y="50800"/>
                </a:lnTo>
                <a:lnTo>
                  <a:pt x="985329" y="25400"/>
                </a:lnTo>
                <a:lnTo>
                  <a:pt x="722988" y="25400"/>
                </a:lnTo>
                <a:lnTo>
                  <a:pt x="654237" y="12700"/>
                </a:lnTo>
                <a:close/>
              </a:path>
              <a:path w="4512945" h="4508500">
                <a:moveTo>
                  <a:pt x="1712685" y="977900"/>
                </a:moveTo>
                <a:lnTo>
                  <a:pt x="1665236" y="990600"/>
                </a:lnTo>
                <a:lnTo>
                  <a:pt x="1758520" y="990600"/>
                </a:lnTo>
                <a:lnTo>
                  <a:pt x="1712685" y="977900"/>
                </a:lnTo>
                <a:close/>
              </a:path>
              <a:path w="4512945" h="4508500">
                <a:moveTo>
                  <a:pt x="1905976" y="0"/>
                </a:moveTo>
                <a:lnTo>
                  <a:pt x="1583326" y="0"/>
                </a:lnTo>
                <a:lnTo>
                  <a:pt x="1577042" y="12700"/>
                </a:lnTo>
                <a:lnTo>
                  <a:pt x="1542755" y="50800"/>
                </a:lnTo>
                <a:lnTo>
                  <a:pt x="1508279" y="76200"/>
                </a:lnTo>
                <a:lnTo>
                  <a:pt x="1369146" y="228600"/>
                </a:lnTo>
                <a:lnTo>
                  <a:pt x="1334216" y="254000"/>
                </a:lnTo>
                <a:lnTo>
                  <a:pt x="1296100" y="292100"/>
                </a:lnTo>
                <a:lnTo>
                  <a:pt x="1252699" y="317500"/>
                </a:lnTo>
                <a:lnTo>
                  <a:pt x="1206554" y="342900"/>
                </a:lnTo>
                <a:lnTo>
                  <a:pt x="1160211" y="355600"/>
                </a:lnTo>
                <a:lnTo>
                  <a:pt x="1139079" y="368300"/>
                </a:lnTo>
                <a:lnTo>
                  <a:pt x="1523159" y="368300"/>
                </a:lnTo>
                <a:lnTo>
                  <a:pt x="1561759" y="342900"/>
                </a:lnTo>
                <a:lnTo>
                  <a:pt x="1599928" y="304800"/>
                </a:lnTo>
                <a:lnTo>
                  <a:pt x="1637666" y="266700"/>
                </a:lnTo>
                <a:lnTo>
                  <a:pt x="1674972" y="228600"/>
                </a:lnTo>
                <a:lnTo>
                  <a:pt x="1711848" y="203200"/>
                </a:lnTo>
                <a:lnTo>
                  <a:pt x="1748293" y="165100"/>
                </a:lnTo>
                <a:lnTo>
                  <a:pt x="1784307" y="127000"/>
                </a:lnTo>
                <a:lnTo>
                  <a:pt x="1819890" y="88900"/>
                </a:lnTo>
                <a:lnTo>
                  <a:pt x="1855044" y="50800"/>
                </a:lnTo>
                <a:lnTo>
                  <a:pt x="1889766" y="25400"/>
                </a:lnTo>
                <a:lnTo>
                  <a:pt x="1905976" y="0"/>
                </a:lnTo>
                <a:close/>
              </a:path>
              <a:path w="4512945" h="4508500">
                <a:moveTo>
                  <a:pt x="1444415" y="0"/>
                </a:moveTo>
                <a:lnTo>
                  <a:pt x="1274792" y="0"/>
                </a:lnTo>
                <a:lnTo>
                  <a:pt x="1259922" y="25400"/>
                </a:lnTo>
                <a:lnTo>
                  <a:pt x="1225647" y="63500"/>
                </a:lnTo>
                <a:lnTo>
                  <a:pt x="1188418" y="88900"/>
                </a:lnTo>
                <a:lnTo>
                  <a:pt x="1148996" y="127000"/>
                </a:lnTo>
                <a:lnTo>
                  <a:pt x="1325331" y="127000"/>
                </a:lnTo>
                <a:lnTo>
                  <a:pt x="1349285" y="101600"/>
                </a:lnTo>
                <a:lnTo>
                  <a:pt x="1384410" y="63500"/>
                </a:lnTo>
                <a:lnTo>
                  <a:pt x="1418742" y="25400"/>
                </a:lnTo>
                <a:lnTo>
                  <a:pt x="1444415" y="0"/>
                </a:lnTo>
                <a:close/>
              </a:path>
              <a:path w="4512945" h="4508500">
                <a:moveTo>
                  <a:pt x="962976" y="0"/>
                </a:moveTo>
                <a:lnTo>
                  <a:pt x="692849" y="0"/>
                </a:lnTo>
                <a:lnTo>
                  <a:pt x="722988" y="25400"/>
                </a:lnTo>
                <a:lnTo>
                  <a:pt x="985329" y="25400"/>
                </a:lnTo>
                <a:lnTo>
                  <a:pt x="975363" y="12700"/>
                </a:lnTo>
                <a:lnTo>
                  <a:pt x="962976" y="0"/>
                </a:lnTo>
                <a:close/>
              </a:path>
            </a:pathLst>
          </a:custGeom>
          <a:solidFill>
            <a:srgbClr val="FFFFFF">
              <a:alpha val="9999"/>
            </a:srgbClr>
          </a:solidFill>
        </p:spPr>
        <p:txBody>
          <a:bodyPr wrap="square" lIns="0" tIns="0" rIns="0" bIns="0" rtlCol="0"/>
          <a:lstStyle/>
          <a:p>
            <a:endParaRPr/>
          </a:p>
        </p:txBody>
      </p:sp>
      <p:sp>
        <p:nvSpPr>
          <p:cNvPr id="7" name="object 7"/>
          <p:cNvSpPr/>
          <p:nvPr/>
        </p:nvSpPr>
        <p:spPr>
          <a:xfrm>
            <a:off x="7795762" y="4568300"/>
            <a:ext cx="4512945" cy="4512945"/>
          </a:xfrm>
          <a:custGeom>
            <a:avLst/>
            <a:gdLst/>
            <a:ahLst/>
            <a:cxnLst/>
            <a:rect l="l" t="t" r="r" b="b"/>
            <a:pathLst>
              <a:path w="4512945" h="4512945">
                <a:moveTo>
                  <a:pt x="4512574" y="0"/>
                </a:moveTo>
                <a:lnTo>
                  <a:pt x="0" y="0"/>
                </a:lnTo>
                <a:lnTo>
                  <a:pt x="0" y="4512585"/>
                </a:lnTo>
                <a:lnTo>
                  <a:pt x="4512574" y="4512585"/>
                </a:lnTo>
                <a:lnTo>
                  <a:pt x="4512574" y="0"/>
                </a:lnTo>
                <a:close/>
              </a:path>
            </a:pathLst>
          </a:custGeom>
          <a:solidFill>
            <a:srgbClr val="00002E"/>
          </a:solidFill>
        </p:spPr>
        <p:txBody>
          <a:bodyPr wrap="square" lIns="0" tIns="0" rIns="0" bIns="0" rtlCol="0"/>
          <a:lstStyle/>
          <a:p>
            <a:endParaRPr/>
          </a:p>
        </p:txBody>
      </p:sp>
      <p:sp>
        <p:nvSpPr>
          <p:cNvPr id="8" name="object 8"/>
          <p:cNvSpPr/>
          <p:nvPr/>
        </p:nvSpPr>
        <p:spPr>
          <a:xfrm>
            <a:off x="7795761" y="4572386"/>
            <a:ext cx="4512945" cy="4508500"/>
          </a:xfrm>
          <a:custGeom>
            <a:avLst/>
            <a:gdLst/>
            <a:ahLst/>
            <a:cxnLst/>
            <a:rect l="l" t="t" r="r" b="b"/>
            <a:pathLst>
              <a:path w="4512945" h="4508500">
                <a:moveTo>
                  <a:pt x="2427508" y="2425700"/>
                </a:moveTo>
                <a:lnTo>
                  <a:pt x="1110464" y="2425700"/>
                </a:lnTo>
                <a:lnTo>
                  <a:pt x="1308208" y="2476500"/>
                </a:lnTo>
                <a:lnTo>
                  <a:pt x="1357525" y="2501900"/>
                </a:lnTo>
                <a:lnTo>
                  <a:pt x="1403313" y="2527300"/>
                </a:lnTo>
                <a:lnTo>
                  <a:pt x="1447760" y="2552700"/>
                </a:lnTo>
                <a:lnTo>
                  <a:pt x="1490577" y="2578100"/>
                </a:lnTo>
                <a:lnTo>
                  <a:pt x="1531476" y="2603500"/>
                </a:lnTo>
                <a:lnTo>
                  <a:pt x="1570167" y="2641600"/>
                </a:lnTo>
                <a:lnTo>
                  <a:pt x="1606360" y="2667000"/>
                </a:lnTo>
                <a:lnTo>
                  <a:pt x="1639769" y="2705100"/>
                </a:lnTo>
                <a:lnTo>
                  <a:pt x="1670102" y="2743200"/>
                </a:lnTo>
                <a:lnTo>
                  <a:pt x="1697072" y="2794000"/>
                </a:lnTo>
                <a:lnTo>
                  <a:pt x="1720389" y="2832100"/>
                </a:lnTo>
                <a:lnTo>
                  <a:pt x="1739764" y="2882900"/>
                </a:lnTo>
                <a:lnTo>
                  <a:pt x="1754976" y="2921000"/>
                </a:lnTo>
                <a:lnTo>
                  <a:pt x="1768241" y="2971800"/>
                </a:lnTo>
                <a:lnTo>
                  <a:pt x="1779716" y="3022600"/>
                </a:lnTo>
                <a:lnTo>
                  <a:pt x="1789558" y="3073400"/>
                </a:lnTo>
                <a:lnTo>
                  <a:pt x="1797924" y="3124200"/>
                </a:lnTo>
                <a:lnTo>
                  <a:pt x="1804970" y="3162300"/>
                </a:lnTo>
                <a:lnTo>
                  <a:pt x="1810853" y="3213100"/>
                </a:lnTo>
                <a:lnTo>
                  <a:pt x="1815729" y="3263900"/>
                </a:lnTo>
                <a:lnTo>
                  <a:pt x="1819757" y="3314700"/>
                </a:lnTo>
                <a:lnTo>
                  <a:pt x="1823092" y="3365500"/>
                </a:lnTo>
                <a:lnTo>
                  <a:pt x="1825525" y="3416300"/>
                </a:lnTo>
                <a:lnTo>
                  <a:pt x="1826740" y="3467100"/>
                </a:lnTo>
                <a:lnTo>
                  <a:pt x="1826929" y="3517900"/>
                </a:lnTo>
                <a:lnTo>
                  <a:pt x="1826286" y="3568700"/>
                </a:lnTo>
                <a:lnTo>
                  <a:pt x="1823270" y="3657600"/>
                </a:lnTo>
                <a:lnTo>
                  <a:pt x="1821283" y="3708400"/>
                </a:lnTo>
                <a:lnTo>
                  <a:pt x="1819234" y="3759200"/>
                </a:lnTo>
                <a:lnTo>
                  <a:pt x="1817316" y="3810000"/>
                </a:lnTo>
                <a:lnTo>
                  <a:pt x="1815721" y="3860800"/>
                </a:lnTo>
                <a:lnTo>
                  <a:pt x="1814642" y="3911600"/>
                </a:lnTo>
                <a:lnTo>
                  <a:pt x="1814064" y="3962400"/>
                </a:lnTo>
                <a:lnTo>
                  <a:pt x="1813842" y="4013200"/>
                </a:lnTo>
                <a:lnTo>
                  <a:pt x="1813936" y="4178300"/>
                </a:lnTo>
                <a:lnTo>
                  <a:pt x="1813763" y="4229100"/>
                </a:lnTo>
                <a:lnTo>
                  <a:pt x="1813258" y="4279900"/>
                </a:lnTo>
                <a:lnTo>
                  <a:pt x="1812286" y="4330700"/>
                </a:lnTo>
                <a:lnTo>
                  <a:pt x="1810931" y="4381500"/>
                </a:lnTo>
                <a:lnTo>
                  <a:pt x="1809355" y="4432300"/>
                </a:lnTo>
                <a:lnTo>
                  <a:pt x="1807615" y="4483100"/>
                </a:lnTo>
                <a:lnTo>
                  <a:pt x="1806706" y="4508500"/>
                </a:lnTo>
                <a:lnTo>
                  <a:pt x="4512574" y="4508500"/>
                </a:lnTo>
                <a:lnTo>
                  <a:pt x="4512574" y="2959100"/>
                </a:lnTo>
                <a:lnTo>
                  <a:pt x="2857339" y="2959100"/>
                </a:lnTo>
                <a:lnTo>
                  <a:pt x="2812601" y="2946400"/>
                </a:lnTo>
                <a:lnTo>
                  <a:pt x="2769932" y="2933700"/>
                </a:lnTo>
                <a:lnTo>
                  <a:pt x="2729410" y="2921000"/>
                </a:lnTo>
                <a:lnTo>
                  <a:pt x="2691115" y="2895600"/>
                </a:lnTo>
                <a:lnTo>
                  <a:pt x="2655125" y="2870200"/>
                </a:lnTo>
                <a:lnTo>
                  <a:pt x="2621521" y="2844800"/>
                </a:lnTo>
                <a:lnTo>
                  <a:pt x="2590380" y="2806700"/>
                </a:lnTo>
                <a:lnTo>
                  <a:pt x="2561783" y="2768600"/>
                </a:lnTo>
                <a:lnTo>
                  <a:pt x="2535809" y="2730500"/>
                </a:lnTo>
                <a:lnTo>
                  <a:pt x="2512536" y="2692400"/>
                </a:lnTo>
                <a:lnTo>
                  <a:pt x="2492044" y="2654300"/>
                </a:lnTo>
                <a:lnTo>
                  <a:pt x="2474412" y="2616200"/>
                </a:lnTo>
                <a:lnTo>
                  <a:pt x="2457870" y="2565400"/>
                </a:lnTo>
                <a:lnTo>
                  <a:pt x="2444328" y="2514600"/>
                </a:lnTo>
                <a:lnTo>
                  <a:pt x="2433595" y="2463800"/>
                </a:lnTo>
                <a:lnTo>
                  <a:pt x="2427508" y="2425700"/>
                </a:lnTo>
                <a:close/>
              </a:path>
              <a:path w="4512945" h="4508500">
                <a:moveTo>
                  <a:pt x="4512574" y="0"/>
                </a:moveTo>
                <a:lnTo>
                  <a:pt x="4371856" y="0"/>
                </a:lnTo>
                <a:lnTo>
                  <a:pt x="4355538" y="50800"/>
                </a:lnTo>
                <a:lnTo>
                  <a:pt x="4339346" y="101600"/>
                </a:lnTo>
                <a:lnTo>
                  <a:pt x="4323682" y="139700"/>
                </a:lnTo>
                <a:lnTo>
                  <a:pt x="4308555" y="190500"/>
                </a:lnTo>
                <a:lnTo>
                  <a:pt x="4293974" y="241300"/>
                </a:lnTo>
                <a:lnTo>
                  <a:pt x="4279948" y="292100"/>
                </a:lnTo>
                <a:lnTo>
                  <a:pt x="4266486" y="342900"/>
                </a:lnTo>
                <a:lnTo>
                  <a:pt x="4253596" y="381000"/>
                </a:lnTo>
                <a:lnTo>
                  <a:pt x="4241288" y="431800"/>
                </a:lnTo>
                <a:lnTo>
                  <a:pt x="4229570" y="482600"/>
                </a:lnTo>
                <a:lnTo>
                  <a:pt x="4218452" y="533400"/>
                </a:lnTo>
                <a:lnTo>
                  <a:pt x="4207941" y="584200"/>
                </a:lnTo>
                <a:lnTo>
                  <a:pt x="4198048" y="635000"/>
                </a:lnTo>
                <a:lnTo>
                  <a:pt x="4188782" y="685800"/>
                </a:lnTo>
                <a:lnTo>
                  <a:pt x="4180150" y="723900"/>
                </a:lnTo>
                <a:lnTo>
                  <a:pt x="4172162" y="774700"/>
                </a:lnTo>
                <a:lnTo>
                  <a:pt x="4164827" y="825500"/>
                </a:lnTo>
                <a:lnTo>
                  <a:pt x="4158154" y="876300"/>
                </a:lnTo>
                <a:lnTo>
                  <a:pt x="4152151" y="927100"/>
                </a:lnTo>
                <a:lnTo>
                  <a:pt x="4146828" y="977900"/>
                </a:lnTo>
                <a:lnTo>
                  <a:pt x="4142194" y="1028700"/>
                </a:lnTo>
                <a:lnTo>
                  <a:pt x="4138257" y="1079500"/>
                </a:lnTo>
                <a:lnTo>
                  <a:pt x="4134159" y="1130300"/>
                </a:lnTo>
                <a:lnTo>
                  <a:pt x="4128886" y="1181100"/>
                </a:lnTo>
                <a:lnTo>
                  <a:pt x="4122403" y="1231900"/>
                </a:lnTo>
                <a:lnTo>
                  <a:pt x="4114676" y="1282700"/>
                </a:lnTo>
                <a:lnTo>
                  <a:pt x="4105670" y="1333500"/>
                </a:lnTo>
                <a:lnTo>
                  <a:pt x="4095351" y="1384300"/>
                </a:lnTo>
                <a:lnTo>
                  <a:pt x="4083685" y="1435100"/>
                </a:lnTo>
                <a:lnTo>
                  <a:pt x="4070636" y="1485900"/>
                </a:lnTo>
                <a:lnTo>
                  <a:pt x="4056172" y="1536700"/>
                </a:lnTo>
                <a:lnTo>
                  <a:pt x="4040257" y="1587500"/>
                </a:lnTo>
                <a:lnTo>
                  <a:pt x="4022857" y="1625600"/>
                </a:lnTo>
                <a:lnTo>
                  <a:pt x="4004317" y="1676400"/>
                </a:lnTo>
                <a:lnTo>
                  <a:pt x="3985147" y="1727200"/>
                </a:lnTo>
                <a:lnTo>
                  <a:pt x="3965345" y="1765300"/>
                </a:lnTo>
                <a:lnTo>
                  <a:pt x="3944911" y="1816100"/>
                </a:lnTo>
                <a:lnTo>
                  <a:pt x="3923842" y="1866900"/>
                </a:lnTo>
                <a:lnTo>
                  <a:pt x="3902138" y="1905000"/>
                </a:lnTo>
                <a:lnTo>
                  <a:pt x="3879798" y="1955800"/>
                </a:lnTo>
                <a:lnTo>
                  <a:pt x="3856819" y="1993900"/>
                </a:lnTo>
                <a:lnTo>
                  <a:pt x="3833202" y="2044700"/>
                </a:lnTo>
                <a:lnTo>
                  <a:pt x="3808944" y="2082800"/>
                </a:lnTo>
                <a:lnTo>
                  <a:pt x="3784044" y="2120900"/>
                </a:lnTo>
                <a:lnTo>
                  <a:pt x="3758501" y="2171700"/>
                </a:lnTo>
                <a:lnTo>
                  <a:pt x="3732314" y="2209800"/>
                </a:lnTo>
                <a:lnTo>
                  <a:pt x="3705481" y="2247900"/>
                </a:lnTo>
                <a:lnTo>
                  <a:pt x="3678001" y="2298700"/>
                </a:lnTo>
                <a:lnTo>
                  <a:pt x="3649873" y="2336800"/>
                </a:lnTo>
                <a:lnTo>
                  <a:pt x="3621095" y="2374900"/>
                </a:lnTo>
                <a:lnTo>
                  <a:pt x="3591667" y="2413000"/>
                </a:lnTo>
                <a:lnTo>
                  <a:pt x="3561587" y="2451100"/>
                </a:lnTo>
                <a:lnTo>
                  <a:pt x="3530853" y="2501900"/>
                </a:lnTo>
                <a:lnTo>
                  <a:pt x="3499465" y="2540000"/>
                </a:lnTo>
                <a:lnTo>
                  <a:pt x="3467420" y="2578100"/>
                </a:lnTo>
                <a:lnTo>
                  <a:pt x="3434719" y="2616200"/>
                </a:lnTo>
                <a:lnTo>
                  <a:pt x="3401359" y="2654300"/>
                </a:lnTo>
                <a:lnTo>
                  <a:pt x="3367339" y="2692400"/>
                </a:lnTo>
                <a:lnTo>
                  <a:pt x="3332658" y="2730500"/>
                </a:lnTo>
                <a:lnTo>
                  <a:pt x="3296846" y="2755900"/>
                </a:lnTo>
                <a:lnTo>
                  <a:pt x="3259791" y="2794000"/>
                </a:lnTo>
                <a:lnTo>
                  <a:pt x="3221339" y="2832100"/>
                </a:lnTo>
                <a:lnTo>
                  <a:pt x="3181337" y="2857500"/>
                </a:lnTo>
                <a:lnTo>
                  <a:pt x="3139631" y="2882900"/>
                </a:lnTo>
                <a:lnTo>
                  <a:pt x="3096068" y="2908300"/>
                </a:lnTo>
                <a:lnTo>
                  <a:pt x="3050495" y="2933700"/>
                </a:lnTo>
                <a:lnTo>
                  <a:pt x="3002757" y="2946400"/>
                </a:lnTo>
                <a:lnTo>
                  <a:pt x="2952701" y="2959100"/>
                </a:lnTo>
                <a:lnTo>
                  <a:pt x="4512574" y="2959100"/>
                </a:lnTo>
                <a:lnTo>
                  <a:pt x="4512574" y="0"/>
                </a:lnTo>
                <a:close/>
              </a:path>
              <a:path w="4512945" h="4508500">
                <a:moveTo>
                  <a:pt x="966253" y="0"/>
                </a:moveTo>
                <a:lnTo>
                  <a:pt x="0" y="0"/>
                </a:lnTo>
                <a:lnTo>
                  <a:pt x="0" y="2895600"/>
                </a:lnTo>
                <a:lnTo>
                  <a:pt x="103113" y="2832100"/>
                </a:lnTo>
                <a:lnTo>
                  <a:pt x="321558" y="2705100"/>
                </a:lnTo>
                <a:lnTo>
                  <a:pt x="365438" y="2692400"/>
                </a:lnTo>
                <a:lnTo>
                  <a:pt x="631217" y="2540000"/>
                </a:lnTo>
                <a:lnTo>
                  <a:pt x="676059" y="2527300"/>
                </a:lnTo>
                <a:lnTo>
                  <a:pt x="770085" y="2476500"/>
                </a:lnTo>
                <a:lnTo>
                  <a:pt x="963022" y="2425700"/>
                </a:lnTo>
                <a:lnTo>
                  <a:pt x="2427508" y="2425700"/>
                </a:lnTo>
                <a:lnTo>
                  <a:pt x="2425479" y="2413000"/>
                </a:lnTo>
                <a:lnTo>
                  <a:pt x="2419789" y="2362200"/>
                </a:lnTo>
                <a:lnTo>
                  <a:pt x="2416334" y="2311400"/>
                </a:lnTo>
                <a:lnTo>
                  <a:pt x="2414922" y="2273300"/>
                </a:lnTo>
                <a:lnTo>
                  <a:pt x="2415362" y="2222500"/>
                </a:lnTo>
                <a:lnTo>
                  <a:pt x="2417462" y="2171700"/>
                </a:lnTo>
                <a:lnTo>
                  <a:pt x="2421032" y="2120900"/>
                </a:lnTo>
                <a:lnTo>
                  <a:pt x="2425879" y="2070100"/>
                </a:lnTo>
                <a:lnTo>
                  <a:pt x="2431813" y="2019300"/>
                </a:lnTo>
                <a:lnTo>
                  <a:pt x="2438641" y="1968500"/>
                </a:lnTo>
                <a:lnTo>
                  <a:pt x="2446174" y="1917700"/>
                </a:lnTo>
                <a:lnTo>
                  <a:pt x="2454218" y="1879600"/>
                </a:lnTo>
                <a:lnTo>
                  <a:pt x="2462584" y="1828800"/>
                </a:lnTo>
                <a:lnTo>
                  <a:pt x="2471078" y="1778000"/>
                </a:lnTo>
                <a:lnTo>
                  <a:pt x="2479512" y="1727200"/>
                </a:lnTo>
                <a:lnTo>
                  <a:pt x="2488814" y="1676400"/>
                </a:lnTo>
                <a:lnTo>
                  <a:pt x="2499822" y="1625600"/>
                </a:lnTo>
                <a:lnTo>
                  <a:pt x="2512310" y="1587500"/>
                </a:lnTo>
                <a:lnTo>
                  <a:pt x="2526053" y="1536700"/>
                </a:lnTo>
                <a:lnTo>
                  <a:pt x="2540825" y="1485900"/>
                </a:lnTo>
                <a:lnTo>
                  <a:pt x="2556402" y="1435100"/>
                </a:lnTo>
                <a:lnTo>
                  <a:pt x="2572558" y="1397000"/>
                </a:lnTo>
                <a:lnTo>
                  <a:pt x="2589069" y="1346200"/>
                </a:lnTo>
                <a:lnTo>
                  <a:pt x="2605708" y="1295400"/>
                </a:lnTo>
                <a:lnTo>
                  <a:pt x="2622251" y="1244600"/>
                </a:lnTo>
                <a:lnTo>
                  <a:pt x="2638430" y="1206500"/>
                </a:lnTo>
                <a:lnTo>
                  <a:pt x="2654480" y="1155700"/>
                </a:lnTo>
                <a:lnTo>
                  <a:pt x="2670450" y="1104900"/>
                </a:lnTo>
                <a:lnTo>
                  <a:pt x="2702355" y="1016000"/>
                </a:lnTo>
                <a:lnTo>
                  <a:pt x="2718391" y="965200"/>
                </a:lnTo>
                <a:lnTo>
                  <a:pt x="2734548" y="914400"/>
                </a:lnTo>
                <a:lnTo>
                  <a:pt x="2750878" y="876300"/>
                </a:lnTo>
                <a:lnTo>
                  <a:pt x="2767431" y="825500"/>
                </a:lnTo>
                <a:lnTo>
                  <a:pt x="2784257" y="774700"/>
                </a:lnTo>
                <a:lnTo>
                  <a:pt x="2801407" y="736600"/>
                </a:lnTo>
                <a:lnTo>
                  <a:pt x="2818930" y="685800"/>
                </a:lnTo>
                <a:lnTo>
                  <a:pt x="2836878" y="647700"/>
                </a:lnTo>
                <a:lnTo>
                  <a:pt x="2855300" y="596900"/>
                </a:lnTo>
                <a:lnTo>
                  <a:pt x="2874247" y="546100"/>
                </a:lnTo>
                <a:lnTo>
                  <a:pt x="2893769" y="508000"/>
                </a:lnTo>
                <a:lnTo>
                  <a:pt x="2913917" y="457200"/>
                </a:lnTo>
                <a:lnTo>
                  <a:pt x="2934963" y="419100"/>
                </a:lnTo>
                <a:lnTo>
                  <a:pt x="2961350" y="355600"/>
                </a:lnTo>
                <a:lnTo>
                  <a:pt x="1159433" y="355600"/>
                </a:lnTo>
                <a:lnTo>
                  <a:pt x="1118475" y="342900"/>
                </a:lnTo>
                <a:lnTo>
                  <a:pt x="1080271" y="330200"/>
                </a:lnTo>
                <a:lnTo>
                  <a:pt x="1045932" y="292100"/>
                </a:lnTo>
                <a:lnTo>
                  <a:pt x="1020285" y="254000"/>
                </a:lnTo>
                <a:lnTo>
                  <a:pt x="999230" y="215900"/>
                </a:lnTo>
                <a:lnTo>
                  <a:pt x="982902" y="165100"/>
                </a:lnTo>
                <a:lnTo>
                  <a:pt x="971431" y="127000"/>
                </a:lnTo>
                <a:lnTo>
                  <a:pt x="964953" y="76200"/>
                </a:lnTo>
                <a:lnTo>
                  <a:pt x="963600" y="38100"/>
                </a:lnTo>
                <a:lnTo>
                  <a:pt x="966253" y="0"/>
                </a:lnTo>
                <a:close/>
              </a:path>
              <a:path w="4512945" h="4508500">
                <a:moveTo>
                  <a:pt x="3155491" y="1168400"/>
                </a:moveTo>
                <a:lnTo>
                  <a:pt x="3130329" y="1168400"/>
                </a:lnTo>
                <a:lnTo>
                  <a:pt x="3126495" y="1219200"/>
                </a:lnTo>
                <a:lnTo>
                  <a:pt x="3121856" y="1282700"/>
                </a:lnTo>
                <a:lnTo>
                  <a:pt x="3116976" y="1333500"/>
                </a:lnTo>
                <a:lnTo>
                  <a:pt x="3112422" y="1384300"/>
                </a:lnTo>
                <a:lnTo>
                  <a:pt x="3108758" y="1435100"/>
                </a:lnTo>
                <a:lnTo>
                  <a:pt x="3106549" y="1485900"/>
                </a:lnTo>
                <a:lnTo>
                  <a:pt x="3106361" y="1536700"/>
                </a:lnTo>
                <a:lnTo>
                  <a:pt x="3108759" y="1587500"/>
                </a:lnTo>
                <a:lnTo>
                  <a:pt x="3114297" y="1651000"/>
                </a:lnTo>
                <a:lnTo>
                  <a:pt x="3122804" y="1701800"/>
                </a:lnTo>
                <a:lnTo>
                  <a:pt x="3133943" y="1752600"/>
                </a:lnTo>
                <a:lnTo>
                  <a:pt x="3147375" y="1803400"/>
                </a:lnTo>
                <a:lnTo>
                  <a:pt x="3162761" y="1854200"/>
                </a:lnTo>
                <a:lnTo>
                  <a:pt x="3179764" y="1905000"/>
                </a:lnTo>
                <a:lnTo>
                  <a:pt x="3198045" y="1955800"/>
                </a:lnTo>
                <a:lnTo>
                  <a:pt x="3220115" y="1993900"/>
                </a:lnTo>
                <a:lnTo>
                  <a:pt x="3250937" y="2019300"/>
                </a:lnTo>
                <a:lnTo>
                  <a:pt x="3287923" y="2032000"/>
                </a:lnTo>
                <a:lnTo>
                  <a:pt x="3370029" y="2006600"/>
                </a:lnTo>
                <a:lnTo>
                  <a:pt x="3398201" y="1981200"/>
                </a:lnTo>
                <a:lnTo>
                  <a:pt x="3425354" y="1955800"/>
                </a:lnTo>
                <a:lnTo>
                  <a:pt x="3449575" y="1943100"/>
                </a:lnTo>
                <a:lnTo>
                  <a:pt x="3468947" y="1917700"/>
                </a:lnTo>
                <a:lnTo>
                  <a:pt x="3496152" y="1866900"/>
                </a:lnTo>
                <a:lnTo>
                  <a:pt x="3509966" y="1841500"/>
                </a:lnTo>
                <a:lnTo>
                  <a:pt x="3258901" y="1841500"/>
                </a:lnTo>
                <a:lnTo>
                  <a:pt x="3226755" y="1816100"/>
                </a:lnTo>
                <a:lnTo>
                  <a:pt x="3197568" y="1778000"/>
                </a:lnTo>
                <a:lnTo>
                  <a:pt x="3175362" y="1739900"/>
                </a:lnTo>
                <a:lnTo>
                  <a:pt x="3164161" y="1701800"/>
                </a:lnTo>
                <a:lnTo>
                  <a:pt x="3159002" y="1651000"/>
                </a:lnTo>
                <a:lnTo>
                  <a:pt x="3155366" y="1600200"/>
                </a:lnTo>
                <a:lnTo>
                  <a:pt x="3152955" y="1549400"/>
                </a:lnTo>
                <a:lnTo>
                  <a:pt x="3151470" y="1498600"/>
                </a:lnTo>
                <a:lnTo>
                  <a:pt x="3150614" y="1447800"/>
                </a:lnTo>
                <a:lnTo>
                  <a:pt x="3149592" y="1346200"/>
                </a:lnTo>
                <a:lnTo>
                  <a:pt x="3148831" y="1282700"/>
                </a:lnTo>
                <a:lnTo>
                  <a:pt x="3149230" y="1257300"/>
                </a:lnTo>
                <a:lnTo>
                  <a:pt x="3150999" y="1231900"/>
                </a:lnTo>
                <a:lnTo>
                  <a:pt x="3153349" y="1206500"/>
                </a:lnTo>
                <a:lnTo>
                  <a:pt x="3155491" y="1168400"/>
                </a:lnTo>
                <a:close/>
              </a:path>
              <a:path w="4512945" h="4508500">
                <a:moveTo>
                  <a:pt x="3946824" y="660400"/>
                </a:moveTo>
                <a:lnTo>
                  <a:pt x="3869197" y="660400"/>
                </a:lnTo>
                <a:lnTo>
                  <a:pt x="3853527" y="711200"/>
                </a:lnTo>
                <a:lnTo>
                  <a:pt x="3837569" y="762000"/>
                </a:lnTo>
                <a:lnTo>
                  <a:pt x="3821321" y="812800"/>
                </a:lnTo>
                <a:lnTo>
                  <a:pt x="3804784" y="863600"/>
                </a:lnTo>
                <a:lnTo>
                  <a:pt x="3787956" y="914400"/>
                </a:lnTo>
                <a:lnTo>
                  <a:pt x="3770836" y="965200"/>
                </a:lnTo>
                <a:lnTo>
                  <a:pt x="3753425" y="1003300"/>
                </a:lnTo>
                <a:lnTo>
                  <a:pt x="3735721" y="1054100"/>
                </a:lnTo>
                <a:lnTo>
                  <a:pt x="3717723" y="1104900"/>
                </a:lnTo>
                <a:lnTo>
                  <a:pt x="3699432" y="1155700"/>
                </a:lnTo>
                <a:lnTo>
                  <a:pt x="3680845" y="1206500"/>
                </a:lnTo>
                <a:lnTo>
                  <a:pt x="3661963" y="1257300"/>
                </a:lnTo>
                <a:lnTo>
                  <a:pt x="3642785" y="1295400"/>
                </a:lnTo>
                <a:lnTo>
                  <a:pt x="3623310" y="1346200"/>
                </a:lnTo>
                <a:lnTo>
                  <a:pt x="3603538" y="1397000"/>
                </a:lnTo>
                <a:lnTo>
                  <a:pt x="3583467" y="1447800"/>
                </a:lnTo>
                <a:lnTo>
                  <a:pt x="3561694" y="1498600"/>
                </a:lnTo>
                <a:lnTo>
                  <a:pt x="3537823" y="1536700"/>
                </a:lnTo>
                <a:lnTo>
                  <a:pt x="3512113" y="1587500"/>
                </a:lnTo>
                <a:lnTo>
                  <a:pt x="3484823" y="1638300"/>
                </a:lnTo>
                <a:lnTo>
                  <a:pt x="3456211" y="1676400"/>
                </a:lnTo>
                <a:lnTo>
                  <a:pt x="3426537" y="1727200"/>
                </a:lnTo>
                <a:lnTo>
                  <a:pt x="3396060" y="1765300"/>
                </a:lnTo>
                <a:lnTo>
                  <a:pt x="3367764" y="1790700"/>
                </a:lnTo>
                <a:lnTo>
                  <a:pt x="3330064" y="1816100"/>
                </a:lnTo>
                <a:lnTo>
                  <a:pt x="3291073" y="1841500"/>
                </a:lnTo>
                <a:lnTo>
                  <a:pt x="3509966" y="1841500"/>
                </a:lnTo>
                <a:lnTo>
                  <a:pt x="3523781" y="1816100"/>
                </a:lnTo>
                <a:lnTo>
                  <a:pt x="3551282" y="1778000"/>
                </a:lnTo>
                <a:lnTo>
                  <a:pt x="3578100" y="1727200"/>
                </a:lnTo>
                <a:lnTo>
                  <a:pt x="3603680" y="1676400"/>
                </a:lnTo>
                <a:lnTo>
                  <a:pt x="3627469" y="1638300"/>
                </a:lnTo>
                <a:lnTo>
                  <a:pt x="3648912" y="1587500"/>
                </a:lnTo>
                <a:lnTo>
                  <a:pt x="3667454" y="1536700"/>
                </a:lnTo>
                <a:lnTo>
                  <a:pt x="3683502" y="1485900"/>
                </a:lnTo>
                <a:lnTo>
                  <a:pt x="3699352" y="1447800"/>
                </a:lnTo>
                <a:lnTo>
                  <a:pt x="3715022" y="1397000"/>
                </a:lnTo>
                <a:lnTo>
                  <a:pt x="3730527" y="1346200"/>
                </a:lnTo>
                <a:lnTo>
                  <a:pt x="3745883" y="1308100"/>
                </a:lnTo>
                <a:lnTo>
                  <a:pt x="3761107" y="1257300"/>
                </a:lnTo>
                <a:lnTo>
                  <a:pt x="3776215" y="1206500"/>
                </a:lnTo>
                <a:lnTo>
                  <a:pt x="3791222" y="1155700"/>
                </a:lnTo>
                <a:lnTo>
                  <a:pt x="3806146" y="1117600"/>
                </a:lnTo>
                <a:lnTo>
                  <a:pt x="3821001" y="1066800"/>
                </a:lnTo>
                <a:lnTo>
                  <a:pt x="3835805" y="1016000"/>
                </a:lnTo>
                <a:lnTo>
                  <a:pt x="3894826" y="825500"/>
                </a:lnTo>
                <a:lnTo>
                  <a:pt x="3909613" y="774700"/>
                </a:lnTo>
                <a:lnTo>
                  <a:pt x="3924445" y="736600"/>
                </a:lnTo>
                <a:lnTo>
                  <a:pt x="3939338" y="685800"/>
                </a:lnTo>
                <a:lnTo>
                  <a:pt x="3946824" y="660400"/>
                </a:lnTo>
                <a:close/>
              </a:path>
              <a:path w="4512945" h="4508500">
                <a:moveTo>
                  <a:pt x="4168659" y="0"/>
                </a:moveTo>
                <a:lnTo>
                  <a:pt x="3668979" y="0"/>
                </a:lnTo>
                <a:lnTo>
                  <a:pt x="3661168" y="25400"/>
                </a:lnTo>
                <a:lnTo>
                  <a:pt x="3649115" y="76200"/>
                </a:lnTo>
                <a:lnTo>
                  <a:pt x="3637989" y="127000"/>
                </a:lnTo>
                <a:lnTo>
                  <a:pt x="3627146" y="177800"/>
                </a:lnTo>
                <a:lnTo>
                  <a:pt x="3616583" y="228600"/>
                </a:lnTo>
                <a:lnTo>
                  <a:pt x="3606471" y="279400"/>
                </a:lnTo>
                <a:lnTo>
                  <a:pt x="3596981" y="330200"/>
                </a:lnTo>
                <a:lnTo>
                  <a:pt x="3588283" y="381000"/>
                </a:lnTo>
                <a:lnTo>
                  <a:pt x="3580547" y="431800"/>
                </a:lnTo>
                <a:lnTo>
                  <a:pt x="3573944" y="482600"/>
                </a:lnTo>
                <a:lnTo>
                  <a:pt x="3568645" y="533400"/>
                </a:lnTo>
                <a:lnTo>
                  <a:pt x="3564819" y="584200"/>
                </a:lnTo>
                <a:lnTo>
                  <a:pt x="3562638" y="635000"/>
                </a:lnTo>
                <a:lnTo>
                  <a:pt x="3562272" y="685800"/>
                </a:lnTo>
                <a:lnTo>
                  <a:pt x="3563892" y="736600"/>
                </a:lnTo>
                <a:lnTo>
                  <a:pt x="3567667" y="787400"/>
                </a:lnTo>
                <a:lnTo>
                  <a:pt x="3575375" y="812800"/>
                </a:lnTo>
                <a:lnTo>
                  <a:pt x="3590115" y="838200"/>
                </a:lnTo>
                <a:lnTo>
                  <a:pt x="3607837" y="876300"/>
                </a:lnTo>
                <a:lnTo>
                  <a:pt x="3624492" y="901700"/>
                </a:lnTo>
                <a:lnTo>
                  <a:pt x="3723160" y="850900"/>
                </a:lnTo>
                <a:lnTo>
                  <a:pt x="3741366" y="838200"/>
                </a:lnTo>
                <a:lnTo>
                  <a:pt x="3761389" y="825500"/>
                </a:lnTo>
                <a:lnTo>
                  <a:pt x="3784930" y="812800"/>
                </a:lnTo>
                <a:lnTo>
                  <a:pt x="3813691" y="800100"/>
                </a:lnTo>
                <a:lnTo>
                  <a:pt x="3869197" y="660400"/>
                </a:lnTo>
                <a:lnTo>
                  <a:pt x="3946824" y="660400"/>
                </a:lnTo>
                <a:lnTo>
                  <a:pt x="3954309" y="635000"/>
                </a:lnTo>
                <a:lnTo>
                  <a:pt x="3969373" y="584200"/>
                </a:lnTo>
                <a:lnTo>
                  <a:pt x="3984547" y="546100"/>
                </a:lnTo>
                <a:lnTo>
                  <a:pt x="3999847" y="495300"/>
                </a:lnTo>
                <a:lnTo>
                  <a:pt x="4015289" y="444500"/>
                </a:lnTo>
                <a:lnTo>
                  <a:pt x="4030888" y="393700"/>
                </a:lnTo>
                <a:lnTo>
                  <a:pt x="4046355" y="355600"/>
                </a:lnTo>
                <a:lnTo>
                  <a:pt x="4077139" y="254000"/>
                </a:lnTo>
                <a:lnTo>
                  <a:pt x="4092747" y="215900"/>
                </a:lnTo>
                <a:lnTo>
                  <a:pt x="4108691" y="165100"/>
                </a:lnTo>
                <a:lnTo>
                  <a:pt x="4125117" y="114300"/>
                </a:lnTo>
                <a:lnTo>
                  <a:pt x="4142169" y="63500"/>
                </a:lnTo>
                <a:lnTo>
                  <a:pt x="4159992" y="25400"/>
                </a:lnTo>
                <a:lnTo>
                  <a:pt x="4168659" y="0"/>
                </a:lnTo>
                <a:close/>
              </a:path>
              <a:path w="4512945" h="4508500">
                <a:moveTo>
                  <a:pt x="3126698" y="0"/>
                </a:moveTo>
                <a:lnTo>
                  <a:pt x="1807029" y="0"/>
                </a:lnTo>
                <a:lnTo>
                  <a:pt x="1755386" y="50800"/>
                </a:lnTo>
                <a:lnTo>
                  <a:pt x="1681450" y="127000"/>
                </a:lnTo>
                <a:lnTo>
                  <a:pt x="1643213" y="152400"/>
                </a:lnTo>
                <a:lnTo>
                  <a:pt x="1603649" y="190500"/>
                </a:lnTo>
                <a:lnTo>
                  <a:pt x="1562737" y="215900"/>
                </a:lnTo>
                <a:lnTo>
                  <a:pt x="1520454" y="241300"/>
                </a:lnTo>
                <a:lnTo>
                  <a:pt x="1476779" y="266700"/>
                </a:lnTo>
                <a:lnTo>
                  <a:pt x="1431688" y="292100"/>
                </a:lnTo>
                <a:lnTo>
                  <a:pt x="1385160" y="304800"/>
                </a:lnTo>
                <a:lnTo>
                  <a:pt x="1287705" y="330200"/>
                </a:lnTo>
                <a:lnTo>
                  <a:pt x="1202031" y="355600"/>
                </a:lnTo>
                <a:lnTo>
                  <a:pt x="2961350" y="355600"/>
                </a:lnTo>
                <a:lnTo>
                  <a:pt x="2977220" y="317500"/>
                </a:lnTo>
                <a:lnTo>
                  <a:pt x="2998455" y="279400"/>
                </a:lnTo>
                <a:lnTo>
                  <a:pt x="3019777" y="228600"/>
                </a:lnTo>
                <a:lnTo>
                  <a:pt x="3041199" y="177800"/>
                </a:lnTo>
                <a:lnTo>
                  <a:pt x="3062732" y="139700"/>
                </a:lnTo>
                <a:lnTo>
                  <a:pt x="3084390" y="88900"/>
                </a:lnTo>
                <a:lnTo>
                  <a:pt x="3106184" y="50800"/>
                </a:lnTo>
                <a:lnTo>
                  <a:pt x="3126698" y="0"/>
                </a:lnTo>
                <a:close/>
              </a:path>
            </a:pathLst>
          </a:custGeom>
          <a:solidFill>
            <a:srgbClr val="FFFFFF">
              <a:alpha val="9999"/>
            </a:srgbClr>
          </a:solidFill>
        </p:spPr>
        <p:txBody>
          <a:bodyPr wrap="square" lIns="0" tIns="0" rIns="0" bIns="0" rtlCol="0"/>
          <a:lstStyle/>
          <a:p>
            <a:endParaRPr/>
          </a:p>
        </p:txBody>
      </p:sp>
      <p:pic>
        <p:nvPicPr>
          <p:cNvPr id="9" name="object 9"/>
          <p:cNvPicPr/>
          <p:nvPr/>
        </p:nvPicPr>
        <p:blipFill>
          <a:blip r:embed="rId2" cstate="print"/>
          <a:stretch>
            <a:fillRect/>
          </a:stretch>
        </p:blipFill>
        <p:spPr>
          <a:xfrm>
            <a:off x="12079210" y="4568300"/>
            <a:ext cx="5296689" cy="4512585"/>
          </a:xfrm>
          <a:prstGeom prst="rect">
            <a:avLst/>
          </a:prstGeom>
        </p:spPr>
      </p:pic>
      <p:sp>
        <p:nvSpPr>
          <p:cNvPr id="10" name="object 10"/>
          <p:cNvSpPr txBox="1"/>
          <p:nvPr/>
        </p:nvSpPr>
        <p:spPr>
          <a:xfrm>
            <a:off x="3310668" y="5273675"/>
            <a:ext cx="3352800" cy="3177152"/>
          </a:xfrm>
          <a:prstGeom prst="rect">
            <a:avLst/>
          </a:prstGeom>
        </p:spPr>
        <p:txBody>
          <a:bodyPr vert="horz" wrap="square" lIns="0" tIns="161925" rIns="0" bIns="0" rtlCol="0">
            <a:spAutoFit/>
          </a:bodyPr>
          <a:lstStyle/>
          <a:p>
            <a:pPr algn="ctr">
              <a:lnSpc>
                <a:spcPct val="100000"/>
              </a:lnSpc>
              <a:spcBef>
                <a:spcPts val="1275"/>
              </a:spcBef>
            </a:pPr>
            <a:r>
              <a:rPr lang="fr-FR" sz="3100" b="1" spc="60" dirty="0">
                <a:solidFill>
                  <a:srgbClr val="FFFFFF"/>
                </a:solidFill>
                <a:latin typeface="Poppins"/>
                <a:cs typeface="Poppins"/>
              </a:rPr>
              <a:t>GROUPES DE TRAVAIL </a:t>
            </a:r>
            <a:endParaRPr lang="fr-FR" sz="2050" b="1" spc="50" dirty="0">
              <a:solidFill>
                <a:srgbClr val="FFFFFF"/>
              </a:solidFill>
              <a:latin typeface="Poppins"/>
              <a:cs typeface="Poppins"/>
            </a:endParaRPr>
          </a:p>
          <a:p>
            <a:pPr algn="ctr">
              <a:lnSpc>
                <a:spcPct val="100000"/>
              </a:lnSpc>
              <a:spcBef>
                <a:spcPts val="1275"/>
              </a:spcBef>
            </a:pPr>
            <a:r>
              <a:rPr lang="fr-FR" sz="2050" spc="50" dirty="0">
                <a:solidFill>
                  <a:srgbClr val="FFFFFF"/>
                </a:solidFill>
                <a:latin typeface="Poppins"/>
                <a:cs typeface="Poppins"/>
              </a:rPr>
              <a:t>Identifier et progresser sur des problématiques métiers, techniques ou transverses par la mutualisation et le partage d’expériences</a:t>
            </a:r>
            <a:endParaRPr sz="2050" dirty="0">
              <a:latin typeface="Poppins"/>
              <a:cs typeface="Poppins"/>
            </a:endParaRPr>
          </a:p>
        </p:txBody>
      </p:sp>
      <p:sp>
        <p:nvSpPr>
          <p:cNvPr id="11" name="object 11"/>
          <p:cNvSpPr txBox="1"/>
          <p:nvPr/>
        </p:nvSpPr>
        <p:spPr>
          <a:xfrm>
            <a:off x="8378294" y="5273675"/>
            <a:ext cx="3352800" cy="3393878"/>
          </a:xfrm>
          <a:prstGeom prst="rect">
            <a:avLst/>
          </a:prstGeom>
        </p:spPr>
        <p:txBody>
          <a:bodyPr vert="horz" wrap="square" lIns="0" tIns="161925" rIns="0" bIns="0" rtlCol="0">
            <a:spAutoFit/>
          </a:bodyPr>
          <a:lstStyle/>
          <a:p>
            <a:pPr algn="ctr">
              <a:lnSpc>
                <a:spcPct val="100000"/>
              </a:lnSpc>
              <a:spcBef>
                <a:spcPts val="1275"/>
              </a:spcBef>
            </a:pPr>
            <a:r>
              <a:rPr lang="fr-FR" sz="3100" b="1" spc="60" dirty="0">
                <a:solidFill>
                  <a:srgbClr val="FFFFFF"/>
                </a:solidFill>
                <a:latin typeface="Poppins"/>
                <a:cs typeface="Poppins"/>
              </a:rPr>
              <a:t>EVENEMENTS</a:t>
            </a:r>
            <a:endParaRPr sz="3100" dirty="0">
              <a:latin typeface="Poppins"/>
              <a:cs typeface="Poppins"/>
            </a:endParaRPr>
          </a:p>
          <a:p>
            <a:pPr marL="12700" marR="5080" algn="ctr">
              <a:lnSpc>
                <a:spcPct val="101400"/>
              </a:lnSpc>
              <a:spcBef>
                <a:spcPts val="770"/>
              </a:spcBef>
            </a:pPr>
            <a:endParaRPr lang="fr-FR" sz="2050" spc="50" dirty="0">
              <a:solidFill>
                <a:srgbClr val="FFFFFF"/>
              </a:solidFill>
              <a:latin typeface="Poppins"/>
              <a:cs typeface="Poppins"/>
            </a:endParaRPr>
          </a:p>
          <a:p>
            <a:pPr marL="12700" marR="5080" algn="ctr">
              <a:lnSpc>
                <a:spcPct val="101400"/>
              </a:lnSpc>
              <a:spcBef>
                <a:spcPts val="770"/>
              </a:spcBef>
            </a:pPr>
            <a:r>
              <a:rPr lang="fr-FR" sz="2050" spc="50" dirty="0">
                <a:solidFill>
                  <a:srgbClr val="FFFFFF"/>
                </a:solidFill>
                <a:latin typeface="Poppins"/>
                <a:cs typeface="Poppins"/>
              </a:rPr>
              <a:t>Sensibiliser à l’apport de l’IA pour les entreprises tout en participant au rayonnement des écosystèmes IA français et européens</a:t>
            </a:r>
            <a:endParaRPr lang="fr-FR" sz="2050" dirty="0">
              <a:latin typeface="Poppins"/>
              <a:cs typeface="Poppins"/>
            </a:endParaRPr>
          </a:p>
        </p:txBody>
      </p:sp>
      <p:sp>
        <p:nvSpPr>
          <p:cNvPr id="12" name="object 12"/>
          <p:cNvSpPr txBox="1"/>
          <p:nvPr/>
        </p:nvSpPr>
        <p:spPr>
          <a:xfrm>
            <a:off x="13445983" y="5273675"/>
            <a:ext cx="3352800" cy="3393878"/>
          </a:xfrm>
          <a:prstGeom prst="rect">
            <a:avLst/>
          </a:prstGeom>
        </p:spPr>
        <p:txBody>
          <a:bodyPr vert="horz" wrap="square" lIns="0" tIns="161925" rIns="0" bIns="0" rtlCol="0">
            <a:spAutoFit/>
          </a:bodyPr>
          <a:lstStyle/>
          <a:p>
            <a:pPr algn="ctr">
              <a:lnSpc>
                <a:spcPct val="100000"/>
              </a:lnSpc>
              <a:spcBef>
                <a:spcPts val="1275"/>
              </a:spcBef>
            </a:pPr>
            <a:r>
              <a:rPr lang="fr-FR" sz="3100" b="1" spc="60" dirty="0">
                <a:solidFill>
                  <a:srgbClr val="FFFFFF"/>
                </a:solidFill>
                <a:latin typeface="Poppins"/>
                <a:cs typeface="Poppins"/>
              </a:rPr>
              <a:t>PROJETS</a:t>
            </a:r>
            <a:endParaRPr lang="fr-FR" sz="3100" dirty="0">
              <a:latin typeface="Poppins"/>
              <a:cs typeface="Poppins"/>
            </a:endParaRPr>
          </a:p>
          <a:p>
            <a:pPr marL="12700" marR="5080" algn="ctr">
              <a:lnSpc>
                <a:spcPct val="101400"/>
              </a:lnSpc>
              <a:spcBef>
                <a:spcPts val="770"/>
              </a:spcBef>
            </a:pPr>
            <a:endParaRPr lang="fr-FR" sz="2050" spc="50" dirty="0">
              <a:solidFill>
                <a:srgbClr val="FFFFFF"/>
              </a:solidFill>
              <a:latin typeface="Poppins"/>
              <a:cs typeface="Poppins"/>
            </a:endParaRPr>
          </a:p>
          <a:p>
            <a:pPr marL="12700" marR="5080" algn="ctr">
              <a:lnSpc>
                <a:spcPct val="101400"/>
              </a:lnSpc>
              <a:spcBef>
                <a:spcPts val="770"/>
              </a:spcBef>
            </a:pPr>
            <a:r>
              <a:rPr lang="fr-FR" sz="2050" spc="50" dirty="0">
                <a:solidFill>
                  <a:srgbClr val="FFFFFF"/>
                </a:solidFill>
                <a:latin typeface="Poppins"/>
                <a:cs typeface="Poppins"/>
              </a:rPr>
              <a:t>Rejoindre un réseau de partenaires technologiques qualifiés pour </a:t>
            </a:r>
            <a:r>
              <a:rPr lang="fr-FR" sz="2050" spc="50" dirty="0" err="1">
                <a:solidFill>
                  <a:srgbClr val="FFFFFF"/>
                </a:solidFill>
                <a:latin typeface="Poppins"/>
                <a:cs typeface="Poppins"/>
              </a:rPr>
              <a:t>co</a:t>
            </a:r>
            <a:r>
              <a:rPr lang="fr-FR" sz="2050" spc="50" dirty="0">
                <a:solidFill>
                  <a:srgbClr val="FFFFFF"/>
                </a:solidFill>
                <a:latin typeface="Poppins"/>
                <a:cs typeface="Poppins"/>
              </a:rPr>
              <a:t>-construire des projets accélérateurs du déploiement de l’IA.</a:t>
            </a:r>
            <a:endParaRPr sz="2050" dirty="0">
              <a:latin typeface="Poppins"/>
              <a:cs typeface="Poppins"/>
            </a:endParaRPr>
          </a:p>
        </p:txBody>
      </p:sp>
      <p:pic>
        <p:nvPicPr>
          <p:cNvPr id="18" name="object 18"/>
          <p:cNvPicPr/>
          <p:nvPr/>
        </p:nvPicPr>
        <p:blipFill>
          <a:blip r:embed="rId3" cstate="print"/>
          <a:stretch>
            <a:fillRect/>
          </a:stretch>
        </p:blipFill>
        <p:spPr>
          <a:xfrm>
            <a:off x="18901181" y="10507662"/>
            <a:ext cx="83076" cy="83076"/>
          </a:xfrm>
          <a:prstGeom prst="rect">
            <a:avLst/>
          </a:prstGeom>
        </p:spPr>
      </p:pic>
      <p:sp>
        <p:nvSpPr>
          <p:cNvPr id="19" name="object 19"/>
          <p:cNvSpPr/>
          <p:nvPr/>
        </p:nvSpPr>
        <p:spPr>
          <a:xfrm>
            <a:off x="528778" y="647770"/>
            <a:ext cx="257810" cy="287655"/>
          </a:xfrm>
          <a:custGeom>
            <a:avLst/>
            <a:gdLst/>
            <a:ahLst/>
            <a:cxnLst/>
            <a:rect l="l" t="t" r="r" b="b"/>
            <a:pathLst>
              <a:path w="257809" h="287655">
                <a:moveTo>
                  <a:pt x="79924" y="0"/>
                </a:moveTo>
                <a:lnTo>
                  <a:pt x="0" y="0"/>
                </a:lnTo>
                <a:lnTo>
                  <a:pt x="0" y="287478"/>
                </a:lnTo>
                <a:lnTo>
                  <a:pt x="79924" y="287478"/>
                </a:lnTo>
                <a:lnTo>
                  <a:pt x="79924" y="220810"/>
                </a:lnTo>
                <a:lnTo>
                  <a:pt x="83754" y="201843"/>
                </a:lnTo>
                <a:lnTo>
                  <a:pt x="94198" y="186352"/>
                </a:lnTo>
                <a:lnTo>
                  <a:pt x="109688" y="175908"/>
                </a:lnTo>
                <a:lnTo>
                  <a:pt x="128655" y="172078"/>
                </a:lnTo>
                <a:lnTo>
                  <a:pt x="257301" y="172078"/>
                </a:lnTo>
                <a:lnTo>
                  <a:pt x="257301" y="108059"/>
                </a:lnTo>
                <a:lnTo>
                  <a:pt x="79924" y="108059"/>
                </a:lnTo>
                <a:lnTo>
                  <a:pt x="79924" y="0"/>
                </a:lnTo>
                <a:close/>
              </a:path>
              <a:path w="257809" h="287655">
                <a:moveTo>
                  <a:pt x="257301" y="172078"/>
                </a:moveTo>
                <a:lnTo>
                  <a:pt x="128655" y="172078"/>
                </a:lnTo>
                <a:lnTo>
                  <a:pt x="147622" y="175908"/>
                </a:lnTo>
                <a:lnTo>
                  <a:pt x="163112" y="186352"/>
                </a:lnTo>
                <a:lnTo>
                  <a:pt x="173557" y="201843"/>
                </a:lnTo>
                <a:lnTo>
                  <a:pt x="177387" y="220810"/>
                </a:lnTo>
                <a:lnTo>
                  <a:pt x="177387" y="287478"/>
                </a:lnTo>
                <a:lnTo>
                  <a:pt x="257301" y="287478"/>
                </a:lnTo>
                <a:lnTo>
                  <a:pt x="257301" y="172078"/>
                </a:lnTo>
                <a:close/>
              </a:path>
              <a:path w="257809" h="287655">
                <a:moveTo>
                  <a:pt x="128650" y="89659"/>
                </a:moveTo>
                <a:lnTo>
                  <a:pt x="102984" y="94259"/>
                </a:lnTo>
                <a:lnTo>
                  <a:pt x="79924" y="108059"/>
                </a:lnTo>
                <a:lnTo>
                  <a:pt x="177376" y="108059"/>
                </a:lnTo>
                <a:lnTo>
                  <a:pt x="154316" y="94259"/>
                </a:lnTo>
                <a:lnTo>
                  <a:pt x="128650" y="89659"/>
                </a:lnTo>
                <a:close/>
              </a:path>
              <a:path w="257809" h="287655">
                <a:moveTo>
                  <a:pt x="257301" y="0"/>
                </a:moveTo>
                <a:lnTo>
                  <a:pt x="177387" y="0"/>
                </a:lnTo>
                <a:lnTo>
                  <a:pt x="177387" y="108059"/>
                </a:lnTo>
                <a:lnTo>
                  <a:pt x="257301" y="108059"/>
                </a:lnTo>
                <a:lnTo>
                  <a:pt x="257301" y="0"/>
                </a:lnTo>
                <a:close/>
              </a:path>
            </a:pathLst>
          </a:custGeom>
          <a:solidFill>
            <a:srgbClr val="00002E"/>
          </a:solidFill>
        </p:spPr>
        <p:txBody>
          <a:bodyPr wrap="square" lIns="0" tIns="0" rIns="0" bIns="0" rtlCol="0"/>
          <a:lstStyle/>
          <a:p>
            <a:endParaRPr/>
          </a:p>
        </p:txBody>
      </p:sp>
      <p:sp>
        <p:nvSpPr>
          <p:cNvPr id="20" name="object 20"/>
          <p:cNvSpPr/>
          <p:nvPr/>
        </p:nvSpPr>
        <p:spPr>
          <a:xfrm>
            <a:off x="1183156" y="647775"/>
            <a:ext cx="238760" cy="287655"/>
          </a:xfrm>
          <a:custGeom>
            <a:avLst/>
            <a:gdLst/>
            <a:ahLst/>
            <a:cxnLst/>
            <a:rect l="l" t="t" r="r" b="b"/>
            <a:pathLst>
              <a:path w="238759" h="287655">
                <a:moveTo>
                  <a:pt x="137838" y="0"/>
                </a:moveTo>
                <a:lnTo>
                  <a:pt x="0" y="0"/>
                </a:lnTo>
                <a:lnTo>
                  <a:pt x="0" y="287478"/>
                </a:lnTo>
                <a:lnTo>
                  <a:pt x="142320" y="287478"/>
                </a:lnTo>
                <a:lnTo>
                  <a:pt x="183331" y="282068"/>
                </a:lnTo>
                <a:lnTo>
                  <a:pt x="213527" y="266528"/>
                </a:lnTo>
                <a:lnTo>
                  <a:pt x="232179" y="241890"/>
                </a:lnTo>
                <a:lnTo>
                  <a:pt x="235853" y="223050"/>
                </a:lnTo>
                <a:lnTo>
                  <a:pt x="79924" y="223050"/>
                </a:lnTo>
                <a:lnTo>
                  <a:pt x="79924" y="170853"/>
                </a:lnTo>
                <a:lnTo>
                  <a:pt x="226884" y="170853"/>
                </a:lnTo>
                <a:lnTo>
                  <a:pt x="223874" y="165195"/>
                </a:lnTo>
                <a:lnTo>
                  <a:pt x="206554" y="149377"/>
                </a:lnTo>
                <a:lnTo>
                  <a:pt x="183502" y="139870"/>
                </a:lnTo>
                <a:lnTo>
                  <a:pt x="202953" y="131276"/>
                </a:lnTo>
                <a:lnTo>
                  <a:pt x="218314" y="117335"/>
                </a:lnTo>
                <a:lnTo>
                  <a:pt x="219993" y="114174"/>
                </a:lnTo>
                <a:lnTo>
                  <a:pt x="79924" y="114174"/>
                </a:lnTo>
                <a:lnTo>
                  <a:pt x="79924" y="63610"/>
                </a:lnTo>
                <a:lnTo>
                  <a:pt x="229765" y="63610"/>
                </a:lnTo>
                <a:lnTo>
                  <a:pt x="225506" y="42835"/>
                </a:lnTo>
                <a:lnTo>
                  <a:pt x="206794" y="19419"/>
                </a:lnTo>
                <a:lnTo>
                  <a:pt x="177151" y="4950"/>
                </a:lnTo>
                <a:lnTo>
                  <a:pt x="137838" y="0"/>
                </a:lnTo>
                <a:close/>
              </a:path>
              <a:path w="238759" h="287655">
                <a:moveTo>
                  <a:pt x="226884" y="170853"/>
                </a:moveTo>
                <a:lnTo>
                  <a:pt x="126017" y="170853"/>
                </a:lnTo>
                <a:lnTo>
                  <a:pt x="139044" y="172591"/>
                </a:lnTo>
                <a:lnTo>
                  <a:pt x="148634" y="177731"/>
                </a:lnTo>
                <a:lnTo>
                  <a:pt x="154556" y="186159"/>
                </a:lnTo>
                <a:lnTo>
                  <a:pt x="156581" y="197763"/>
                </a:lnTo>
                <a:lnTo>
                  <a:pt x="154676" y="208937"/>
                </a:lnTo>
                <a:lnTo>
                  <a:pt x="148986" y="216827"/>
                </a:lnTo>
                <a:lnTo>
                  <a:pt x="139552" y="221507"/>
                </a:lnTo>
                <a:lnTo>
                  <a:pt x="126414" y="223050"/>
                </a:lnTo>
                <a:lnTo>
                  <a:pt x="235853" y="223050"/>
                </a:lnTo>
                <a:lnTo>
                  <a:pt x="238558" y="209187"/>
                </a:lnTo>
                <a:lnTo>
                  <a:pt x="234772" y="185680"/>
                </a:lnTo>
                <a:lnTo>
                  <a:pt x="226884" y="170853"/>
                </a:lnTo>
                <a:close/>
              </a:path>
              <a:path w="238759" h="287655">
                <a:moveTo>
                  <a:pt x="229765" y="63610"/>
                </a:moveTo>
                <a:lnTo>
                  <a:pt x="120289" y="63610"/>
                </a:lnTo>
                <a:lnTo>
                  <a:pt x="133266" y="65216"/>
                </a:lnTo>
                <a:lnTo>
                  <a:pt x="142726" y="70033"/>
                </a:lnTo>
                <a:lnTo>
                  <a:pt x="148513" y="78059"/>
                </a:lnTo>
                <a:lnTo>
                  <a:pt x="150477" y="89295"/>
                </a:lnTo>
                <a:lnTo>
                  <a:pt x="148513" y="100237"/>
                </a:lnTo>
                <a:lnTo>
                  <a:pt x="142726" y="108005"/>
                </a:lnTo>
                <a:lnTo>
                  <a:pt x="133266" y="112638"/>
                </a:lnTo>
                <a:lnTo>
                  <a:pt x="120289" y="114174"/>
                </a:lnTo>
                <a:lnTo>
                  <a:pt x="219993" y="114174"/>
                </a:lnTo>
                <a:lnTo>
                  <a:pt x="228399" y="98350"/>
                </a:lnTo>
                <a:lnTo>
                  <a:pt x="232024" y="74626"/>
                </a:lnTo>
                <a:lnTo>
                  <a:pt x="229765" y="63610"/>
                </a:lnTo>
                <a:close/>
              </a:path>
            </a:pathLst>
          </a:custGeom>
          <a:solidFill>
            <a:srgbClr val="00002E"/>
          </a:solidFill>
        </p:spPr>
        <p:txBody>
          <a:bodyPr wrap="square" lIns="0" tIns="0" rIns="0" bIns="0" rtlCol="0"/>
          <a:lstStyle/>
          <a:p>
            <a:endParaRPr/>
          </a:p>
        </p:txBody>
      </p:sp>
      <p:sp>
        <p:nvSpPr>
          <p:cNvPr id="21" name="object 21"/>
          <p:cNvSpPr/>
          <p:nvPr/>
        </p:nvSpPr>
        <p:spPr>
          <a:xfrm>
            <a:off x="860861" y="647775"/>
            <a:ext cx="247650" cy="290830"/>
          </a:xfrm>
          <a:custGeom>
            <a:avLst/>
            <a:gdLst/>
            <a:ahLst/>
            <a:cxnLst/>
            <a:rect l="l" t="t" r="r" b="b"/>
            <a:pathLst>
              <a:path w="247650" h="290830">
                <a:moveTo>
                  <a:pt x="247510" y="0"/>
                </a:moveTo>
                <a:lnTo>
                  <a:pt x="167596" y="0"/>
                </a:lnTo>
                <a:lnTo>
                  <a:pt x="167596" y="166780"/>
                </a:lnTo>
                <a:lnTo>
                  <a:pt x="164895" y="186920"/>
                </a:lnTo>
                <a:lnTo>
                  <a:pt x="156687" y="202204"/>
                </a:lnTo>
                <a:lnTo>
                  <a:pt x="142819" y="211906"/>
                </a:lnTo>
                <a:lnTo>
                  <a:pt x="123137" y="215302"/>
                </a:lnTo>
                <a:lnTo>
                  <a:pt x="103595" y="211906"/>
                </a:lnTo>
                <a:lnTo>
                  <a:pt x="90014" y="202204"/>
                </a:lnTo>
                <a:lnTo>
                  <a:pt x="82089" y="186920"/>
                </a:lnTo>
                <a:lnTo>
                  <a:pt x="79515" y="166780"/>
                </a:lnTo>
                <a:lnTo>
                  <a:pt x="79515" y="0"/>
                </a:lnTo>
                <a:lnTo>
                  <a:pt x="0" y="0"/>
                </a:lnTo>
                <a:lnTo>
                  <a:pt x="0" y="166780"/>
                </a:lnTo>
                <a:lnTo>
                  <a:pt x="9238" y="220663"/>
                </a:lnTo>
                <a:lnTo>
                  <a:pt x="34763" y="259290"/>
                </a:lnTo>
                <a:lnTo>
                  <a:pt x="73284" y="282548"/>
                </a:lnTo>
                <a:lnTo>
                  <a:pt x="121514" y="290326"/>
                </a:lnTo>
                <a:lnTo>
                  <a:pt x="170272" y="282548"/>
                </a:lnTo>
                <a:lnTo>
                  <a:pt x="210353" y="259290"/>
                </a:lnTo>
                <a:lnTo>
                  <a:pt x="237514" y="220663"/>
                </a:lnTo>
                <a:lnTo>
                  <a:pt x="247510" y="166780"/>
                </a:lnTo>
                <a:lnTo>
                  <a:pt x="247510" y="0"/>
                </a:lnTo>
                <a:close/>
              </a:path>
            </a:pathLst>
          </a:custGeom>
          <a:solidFill>
            <a:srgbClr val="00002E"/>
          </a:solidFill>
        </p:spPr>
        <p:txBody>
          <a:bodyPr wrap="square" lIns="0" tIns="0" rIns="0" bIns="0" rtlCol="0"/>
          <a:lstStyle/>
          <a:p>
            <a:endParaRPr/>
          </a:p>
        </p:txBody>
      </p:sp>
      <p:sp>
        <p:nvSpPr>
          <p:cNvPr id="23" name="object 23"/>
          <p:cNvSpPr/>
          <p:nvPr/>
        </p:nvSpPr>
        <p:spPr>
          <a:xfrm>
            <a:off x="572370" y="1388596"/>
            <a:ext cx="90805" cy="287655"/>
          </a:xfrm>
          <a:custGeom>
            <a:avLst/>
            <a:gdLst/>
            <a:ahLst/>
            <a:cxnLst/>
            <a:rect l="l" t="t" r="r" b="b"/>
            <a:pathLst>
              <a:path w="90804" h="287655">
                <a:moveTo>
                  <a:pt x="90635" y="0"/>
                </a:moveTo>
                <a:lnTo>
                  <a:pt x="0" y="0"/>
                </a:lnTo>
                <a:lnTo>
                  <a:pt x="0" y="287478"/>
                </a:lnTo>
                <a:lnTo>
                  <a:pt x="90635" y="287478"/>
                </a:lnTo>
                <a:lnTo>
                  <a:pt x="90635" y="0"/>
                </a:lnTo>
                <a:close/>
              </a:path>
            </a:pathLst>
          </a:custGeom>
          <a:solidFill>
            <a:srgbClr val="00002E"/>
          </a:solidFill>
        </p:spPr>
        <p:txBody>
          <a:bodyPr wrap="square" lIns="0" tIns="0" rIns="0" bIns="0" rtlCol="0"/>
          <a:lstStyle/>
          <a:p>
            <a:endParaRPr/>
          </a:p>
        </p:txBody>
      </p:sp>
      <p:pic>
        <p:nvPicPr>
          <p:cNvPr id="24" name="object 24"/>
          <p:cNvPicPr/>
          <p:nvPr/>
        </p:nvPicPr>
        <p:blipFill>
          <a:blip r:embed="rId4" cstate="print"/>
          <a:stretch>
            <a:fillRect/>
          </a:stretch>
        </p:blipFill>
        <p:spPr>
          <a:xfrm>
            <a:off x="523545" y="1578426"/>
            <a:ext cx="97641" cy="97651"/>
          </a:xfrm>
          <a:prstGeom prst="rect">
            <a:avLst/>
          </a:prstGeom>
        </p:spPr>
      </p:pic>
      <p:sp>
        <p:nvSpPr>
          <p:cNvPr id="25" name="object 25"/>
          <p:cNvSpPr/>
          <p:nvPr/>
        </p:nvSpPr>
        <p:spPr>
          <a:xfrm>
            <a:off x="658937" y="1388592"/>
            <a:ext cx="301625" cy="287655"/>
          </a:xfrm>
          <a:custGeom>
            <a:avLst/>
            <a:gdLst/>
            <a:ahLst/>
            <a:cxnLst/>
            <a:rect l="l" t="t" r="r" b="b"/>
            <a:pathLst>
              <a:path w="301625" h="287655">
                <a:moveTo>
                  <a:pt x="196957" y="0"/>
                </a:moveTo>
                <a:lnTo>
                  <a:pt x="104782" y="0"/>
                </a:lnTo>
                <a:lnTo>
                  <a:pt x="0" y="287478"/>
                </a:lnTo>
                <a:lnTo>
                  <a:pt x="83986" y="287478"/>
                </a:lnTo>
                <a:lnTo>
                  <a:pt x="99494" y="240589"/>
                </a:lnTo>
                <a:lnTo>
                  <a:pt x="284316" y="240589"/>
                </a:lnTo>
                <a:lnTo>
                  <a:pt x="262104" y="179418"/>
                </a:lnTo>
                <a:lnTo>
                  <a:pt x="119881" y="179418"/>
                </a:lnTo>
                <a:lnTo>
                  <a:pt x="150456" y="86447"/>
                </a:lnTo>
                <a:lnTo>
                  <a:pt x="228346" y="86447"/>
                </a:lnTo>
                <a:lnTo>
                  <a:pt x="196957" y="0"/>
                </a:lnTo>
                <a:close/>
              </a:path>
              <a:path w="301625" h="287655">
                <a:moveTo>
                  <a:pt x="284316" y="240589"/>
                </a:moveTo>
                <a:lnTo>
                  <a:pt x="201438" y="240589"/>
                </a:lnTo>
                <a:lnTo>
                  <a:pt x="216925" y="287478"/>
                </a:lnTo>
                <a:lnTo>
                  <a:pt x="301341" y="287478"/>
                </a:lnTo>
                <a:lnTo>
                  <a:pt x="284316" y="240589"/>
                </a:lnTo>
                <a:close/>
              </a:path>
              <a:path w="301625" h="287655">
                <a:moveTo>
                  <a:pt x="228346" y="86447"/>
                </a:moveTo>
                <a:lnTo>
                  <a:pt x="150456" y="86447"/>
                </a:lnTo>
                <a:lnTo>
                  <a:pt x="181449" y="179418"/>
                </a:lnTo>
                <a:lnTo>
                  <a:pt x="262104" y="179418"/>
                </a:lnTo>
                <a:lnTo>
                  <a:pt x="228346" y="86447"/>
                </a:lnTo>
                <a:close/>
              </a:path>
            </a:pathLst>
          </a:custGeom>
          <a:solidFill>
            <a:srgbClr val="00002E"/>
          </a:solidFill>
        </p:spPr>
        <p:txBody>
          <a:bodyPr wrap="square" lIns="0" tIns="0" rIns="0" bIns="0" rtlCol="0"/>
          <a:lstStyle/>
          <a:p>
            <a:endParaRPr/>
          </a:p>
        </p:txBody>
      </p:sp>
      <p:sp>
        <p:nvSpPr>
          <p:cNvPr id="26" name="object 26"/>
          <p:cNvSpPr/>
          <p:nvPr/>
        </p:nvSpPr>
        <p:spPr>
          <a:xfrm>
            <a:off x="527037" y="1021149"/>
            <a:ext cx="146685" cy="284480"/>
          </a:xfrm>
          <a:custGeom>
            <a:avLst/>
            <a:gdLst/>
            <a:ahLst/>
            <a:cxnLst/>
            <a:rect l="l" t="t" r="r" b="b"/>
            <a:pathLst>
              <a:path w="146684" h="284480">
                <a:moveTo>
                  <a:pt x="146672" y="0"/>
                </a:moveTo>
                <a:lnTo>
                  <a:pt x="0" y="0"/>
                </a:lnTo>
                <a:lnTo>
                  <a:pt x="0" y="15240"/>
                </a:lnTo>
                <a:lnTo>
                  <a:pt x="0" y="134620"/>
                </a:lnTo>
                <a:lnTo>
                  <a:pt x="0" y="149860"/>
                </a:lnTo>
                <a:lnTo>
                  <a:pt x="0" y="284480"/>
                </a:lnTo>
                <a:lnTo>
                  <a:pt x="18237" y="284480"/>
                </a:lnTo>
                <a:lnTo>
                  <a:pt x="18237" y="149860"/>
                </a:lnTo>
                <a:lnTo>
                  <a:pt x="130467" y="149860"/>
                </a:lnTo>
                <a:lnTo>
                  <a:pt x="130467" y="134620"/>
                </a:lnTo>
                <a:lnTo>
                  <a:pt x="18237" y="134620"/>
                </a:lnTo>
                <a:lnTo>
                  <a:pt x="18237" y="15240"/>
                </a:lnTo>
                <a:lnTo>
                  <a:pt x="146672" y="15240"/>
                </a:lnTo>
                <a:lnTo>
                  <a:pt x="146672" y="0"/>
                </a:lnTo>
                <a:close/>
              </a:path>
            </a:pathLst>
          </a:custGeom>
          <a:solidFill>
            <a:srgbClr val="00002E"/>
          </a:solidFill>
        </p:spPr>
        <p:txBody>
          <a:bodyPr wrap="square" lIns="0" tIns="0" rIns="0" bIns="0" rtlCol="0"/>
          <a:lstStyle/>
          <a:p>
            <a:endParaRPr/>
          </a:p>
        </p:txBody>
      </p:sp>
      <p:sp>
        <p:nvSpPr>
          <p:cNvPr id="27" name="object 27"/>
          <p:cNvSpPr/>
          <p:nvPr/>
        </p:nvSpPr>
        <p:spPr>
          <a:xfrm>
            <a:off x="721880" y="1021149"/>
            <a:ext cx="435609" cy="284480"/>
          </a:xfrm>
          <a:custGeom>
            <a:avLst/>
            <a:gdLst/>
            <a:ahLst/>
            <a:cxnLst/>
            <a:rect l="l" t="t" r="r" b="b"/>
            <a:pathLst>
              <a:path w="435609" h="284480">
                <a:moveTo>
                  <a:pt x="175437" y="284416"/>
                </a:moveTo>
                <a:lnTo>
                  <a:pt x="101866" y="163271"/>
                </a:lnTo>
                <a:lnTo>
                  <a:pt x="100888" y="161658"/>
                </a:lnTo>
                <a:lnTo>
                  <a:pt x="132499" y="152196"/>
                </a:lnTo>
                <a:lnTo>
                  <a:pt x="138125" y="147878"/>
                </a:lnTo>
                <a:lnTo>
                  <a:pt x="155028" y="134912"/>
                </a:lnTo>
                <a:lnTo>
                  <a:pt x="168516" y="110947"/>
                </a:lnTo>
                <a:lnTo>
                  <a:pt x="172999" y="81432"/>
                </a:lnTo>
                <a:lnTo>
                  <a:pt x="167424" y="48882"/>
                </a:lnTo>
                <a:lnTo>
                  <a:pt x="153962" y="28714"/>
                </a:lnTo>
                <a:lnTo>
                  <a:pt x="153962" y="81432"/>
                </a:lnTo>
                <a:lnTo>
                  <a:pt x="149606" y="107873"/>
                </a:lnTo>
                <a:lnTo>
                  <a:pt x="136080" y="128930"/>
                </a:lnTo>
                <a:lnTo>
                  <a:pt x="112763" y="142849"/>
                </a:lnTo>
                <a:lnTo>
                  <a:pt x="79006" y="147878"/>
                </a:lnTo>
                <a:lnTo>
                  <a:pt x="18237" y="147878"/>
                </a:lnTo>
                <a:lnTo>
                  <a:pt x="18237" y="16205"/>
                </a:lnTo>
                <a:lnTo>
                  <a:pt x="78193" y="16205"/>
                </a:lnTo>
                <a:lnTo>
                  <a:pt x="113118" y="20751"/>
                </a:lnTo>
                <a:lnTo>
                  <a:pt x="136601" y="33782"/>
                </a:lnTo>
                <a:lnTo>
                  <a:pt x="149821" y="54317"/>
                </a:lnTo>
                <a:lnTo>
                  <a:pt x="153962" y="81432"/>
                </a:lnTo>
                <a:lnTo>
                  <a:pt x="153962" y="28714"/>
                </a:lnTo>
                <a:lnTo>
                  <a:pt x="150215" y="23088"/>
                </a:lnTo>
                <a:lnTo>
                  <a:pt x="138252" y="16205"/>
                </a:lnTo>
                <a:lnTo>
                  <a:pt x="120700" y="6108"/>
                </a:lnTo>
                <a:lnTo>
                  <a:pt x="78193" y="0"/>
                </a:lnTo>
                <a:lnTo>
                  <a:pt x="0" y="0"/>
                </a:lnTo>
                <a:lnTo>
                  <a:pt x="0" y="284416"/>
                </a:lnTo>
                <a:lnTo>
                  <a:pt x="18237" y="284416"/>
                </a:lnTo>
                <a:lnTo>
                  <a:pt x="18237" y="163271"/>
                </a:lnTo>
                <a:lnTo>
                  <a:pt x="80632" y="163271"/>
                </a:lnTo>
                <a:lnTo>
                  <a:pt x="153555" y="284416"/>
                </a:lnTo>
                <a:lnTo>
                  <a:pt x="175437" y="284416"/>
                </a:lnTo>
                <a:close/>
              </a:path>
              <a:path w="435609" h="284480">
                <a:moveTo>
                  <a:pt x="435508" y="284416"/>
                </a:moveTo>
                <a:lnTo>
                  <a:pt x="408190" y="211480"/>
                </a:lnTo>
                <a:lnTo>
                  <a:pt x="402424" y="196088"/>
                </a:lnTo>
                <a:lnTo>
                  <a:pt x="382841" y="143814"/>
                </a:lnTo>
                <a:lnTo>
                  <a:pt x="382841" y="196088"/>
                </a:lnTo>
                <a:lnTo>
                  <a:pt x="259283" y="196088"/>
                </a:lnTo>
                <a:lnTo>
                  <a:pt x="321259" y="30378"/>
                </a:lnTo>
                <a:lnTo>
                  <a:pt x="382841" y="196088"/>
                </a:lnTo>
                <a:lnTo>
                  <a:pt x="382841" y="143814"/>
                </a:lnTo>
                <a:lnTo>
                  <a:pt x="340347" y="30378"/>
                </a:lnTo>
                <a:lnTo>
                  <a:pt x="331393" y="6489"/>
                </a:lnTo>
                <a:lnTo>
                  <a:pt x="311137" y="6489"/>
                </a:lnTo>
                <a:lnTo>
                  <a:pt x="206603" y="284416"/>
                </a:lnTo>
                <a:lnTo>
                  <a:pt x="226466" y="284416"/>
                </a:lnTo>
                <a:lnTo>
                  <a:pt x="253606" y="211480"/>
                </a:lnTo>
                <a:lnTo>
                  <a:pt x="388518" y="211480"/>
                </a:lnTo>
                <a:lnTo>
                  <a:pt x="415658" y="284416"/>
                </a:lnTo>
                <a:lnTo>
                  <a:pt x="435508" y="284416"/>
                </a:lnTo>
                <a:close/>
              </a:path>
            </a:pathLst>
          </a:custGeom>
          <a:solidFill>
            <a:srgbClr val="00002E"/>
          </a:solidFill>
        </p:spPr>
        <p:txBody>
          <a:bodyPr wrap="square" lIns="0" tIns="0" rIns="0" bIns="0" rtlCol="0"/>
          <a:lstStyle/>
          <a:p>
            <a:endParaRPr/>
          </a:p>
        </p:txBody>
      </p:sp>
      <p:sp>
        <p:nvSpPr>
          <p:cNvPr id="28" name="object 28"/>
          <p:cNvSpPr/>
          <p:nvPr/>
        </p:nvSpPr>
        <p:spPr>
          <a:xfrm>
            <a:off x="1203150" y="1021544"/>
            <a:ext cx="203835" cy="284480"/>
          </a:xfrm>
          <a:custGeom>
            <a:avLst/>
            <a:gdLst/>
            <a:ahLst/>
            <a:cxnLst/>
            <a:rect l="l" t="t" r="r" b="b"/>
            <a:pathLst>
              <a:path w="203834" h="284480">
                <a:moveTo>
                  <a:pt x="203386" y="0"/>
                </a:moveTo>
                <a:lnTo>
                  <a:pt x="185156" y="0"/>
                </a:lnTo>
                <a:lnTo>
                  <a:pt x="185156" y="253625"/>
                </a:lnTo>
                <a:lnTo>
                  <a:pt x="18229" y="0"/>
                </a:lnTo>
                <a:lnTo>
                  <a:pt x="0" y="0"/>
                </a:lnTo>
                <a:lnTo>
                  <a:pt x="0" y="284012"/>
                </a:lnTo>
                <a:lnTo>
                  <a:pt x="18229" y="284012"/>
                </a:lnTo>
                <a:lnTo>
                  <a:pt x="18229" y="29580"/>
                </a:lnTo>
                <a:lnTo>
                  <a:pt x="185156" y="284012"/>
                </a:lnTo>
                <a:lnTo>
                  <a:pt x="203386" y="284012"/>
                </a:lnTo>
                <a:lnTo>
                  <a:pt x="203386" y="0"/>
                </a:lnTo>
                <a:close/>
              </a:path>
            </a:pathLst>
          </a:custGeom>
          <a:solidFill>
            <a:srgbClr val="00002E"/>
          </a:solidFill>
        </p:spPr>
        <p:txBody>
          <a:bodyPr wrap="square" lIns="0" tIns="0" rIns="0" bIns="0" rtlCol="0"/>
          <a:lstStyle/>
          <a:p>
            <a:endParaRPr/>
          </a:p>
        </p:txBody>
      </p:sp>
      <p:sp>
        <p:nvSpPr>
          <p:cNvPr id="29" name="object 29"/>
          <p:cNvSpPr/>
          <p:nvPr/>
        </p:nvSpPr>
        <p:spPr>
          <a:xfrm>
            <a:off x="1462014" y="1018303"/>
            <a:ext cx="266700" cy="290195"/>
          </a:xfrm>
          <a:custGeom>
            <a:avLst/>
            <a:gdLst/>
            <a:ahLst/>
            <a:cxnLst/>
            <a:rect l="l" t="t" r="r" b="b"/>
            <a:pathLst>
              <a:path w="266700" h="290194">
                <a:moveTo>
                  <a:pt x="135723" y="0"/>
                </a:moveTo>
                <a:lnTo>
                  <a:pt x="91737" y="6920"/>
                </a:lnTo>
                <a:lnTo>
                  <a:pt x="54344" y="26579"/>
                </a:lnTo>
                <a:lnTo>
                  <a:pt x="25371" y="57323"/>
                </a:lnTo>
                <a:lnTo>
                  <a:pt x="6647" y="97498"/>
                </a:lnTo>
                <a:lnTo>
                  <a:pt x="0" y="145451"/>
                </a:lnTo>
                <a:lnTo>
                  <a:pt x="6647" y="193010"/>
                </a:lnTo>
                <a:lnTo>
                  <a:pt x="25371" y="232946"/>
                </a:lnTo>
                <a:lnTo>
                  <a:pt x="54344" y="263568"/>
                </a:lnTo>
                <a:lnTo>
                  <a:pt x="91737" y="283181"/>
                </a:lnTo>
                <a:lnTo>
                  <a:pt x="135723" y="290095"/>
                </a:lnTo>
                <a:lnTo>
                  <a:pt x="181114" y="284075"/>
                </a:lnTo>
                <a:lnTo>
                  <a:pt x="218115" y="266849"/>
                </a:lnTo>
                <a:lnTo>
                  <a:pt x="246534" y="239671"/>
                </a:lnTo>
                <a:lnTo>
                  <a:pt x="266180" y="203794"/>
                </a:lnTo>
                <a:lnTo>
                  <a:pt x="245112" y="203794"/>
                </a:lnTo>
                <a:lnTo>
                  <a:pt x="229331" y="232182"/>
                </a:lnTo>
                <a:lnTo>
                  <a:pt x="205763" y="254339"/>
                </a:lnTo>
                <a:lnTo>
                  <a:pt x="174522" y="268746"/>
                </a:lnTo>
                <a:lnTo>
                  <a:pt x="135723" y="273886"/>
                </a:lnTo>
                <a:lnTo>
                  <a:pt x="89906" y="264986"/>
                </a:lnTo>
                <a:lnTo>
                  <a:pt x="52713" y="239448"/>
                </a:lnTo>
                <a:lnTo>
                  <a:pt x="27750" y="199020"/>
                </a:lnTo>
                <a:lnTo>
                  <a:pt x="18627" y="145451"/>
                </a:lnTo>
                <a:lnTo>
                  <a:pt x="27750" y="91242"/>
                </a:lnTo>
                <a:lnTo>
                  <a:pt x="52713" y="50595"/>
                </a:lnTo>
                <a:lnTo>
                  <a:pt x="89906" y="25065"/>
                </a:lnTo>
                <a:lnTo>
                  <a:pt x="135723" y="16208"/>
                </a:lnTo>
                <a:lnTo>
                  <a:pt x="174522" y="21350"/>
                </a:lnTo>
                <a:lnTo>
                  <a:pt x="205763" y="35760"/>
                </a:lnTo>
                <a:lnTo>
                  <a:pt x="229331" y="57918"/>
                </a:lnTo>
                <a:lnTo>
                  <a:pt x="245112" y="86301"/>
                </a:lnTo>
                <a:lnTo>
                  <a:pt x="266180" y="86301"/>
                </a:lnTo>
                <a:lnTo>
                  <a:pt x="246534" y="50424"/>
                </a:lnTo>
                <a:lnTo>
                  <a:pt x="218115" y="23246"/>
                </a:lnTo>
                <a:lnTo>
                  <a:pt x="181114" y="6020"/>
                </a:lnTo>
                <a:lnTo>
                  <a:pt x="135723" y="0"/>
                </a:lnTo>
                <a:close/>
              </a:path>
            </a:pathLst>
          </a:custGeom>
          <a:solidFill>
            <a:srgbClr val="00002E"/>
          </a:solidFill>
        </p:spPr>
        <p:txBody>
          <a:bodyPr wrap="square" lIns="0" tIns="0" rIns="0" bIns="0" rtlCol="0"/>
          <a:lstStyle/>
          <a:p>
            <a:endParaRPr/>
          </a:p>
        </p:txBody>
      </p:sp>
      <p:sp>
        <p:nvSpPr>
          <p:cNvPr id="30" name="object 30"/>
          <p:cNvSpPr/>
          <p:nvPr/>
        </p:nvSpPr>
        <p:spPr>
          <a:xfrm>
            <a:off x="1785277" y="1021301"/>
            <a:ext cx="144145" cy="284480"/>
          </a:xfrm>
          <a:custGeom>
            <a:avLst/>
            <a:gdLst/>
            <a:ahLst/>
            <a:cxnLst/>
            <a:rect l="l" t="t" r="r" b="b"/>
            <a:pathLst>
              <a:path w="144144" h="284480">
                <a:moveTo>
                  <a:pt x="143827" y="0"/>
                </a:moveTo>
                <a:lnTo>
                  <a:pt x="0" y="0"/>
                </a:lnTo>
                <a:lnTo>
                  <a:pt x="0" y="15240"/>
                </a:lnTo>
                <a:lnTo>
                  <a:pt x="0" y="133350"/>
                </a:lnTo>
                <a:lnTo>
                  <a:pt x="0" y="149860"/>
                </a:lnTo>
                <a:lnTo>
                  <a:pt x="0" y="269240"/>
                </a:lnTo>
                <a:lnTo>
                  <a:pt x="0" y="284480"/>
                </a:lnTo>
                <a:lnTo>
                  <a:pt x="143827" y="284480"/>
                </a:lnTo>
                <a:lnTo>
                  <a:pt x="143827" y="269240"/>
                </a:lnTo>
                <a:lnTo>
                  <a:pt x="18224" y="269240"/>
                </a:lnTo>
                <a:lnTo>
                  <a:pt x="18224" y="149860"/>
                </a:lnTo>
                <a:lnTo>
                  <a:pt x="131673" y="149860"/>
                </a:lnTo>
                <a:lnTo>
                  <a:pt x="131673" y="133350"/>
                </a:lnTo>
                <a:lnTo>
                  <a:pt x="18224" y="133350"/>
                </a:lnTo>
                <a:lnTo>
                  <a:pt x="18224" y="15240"/>
                </a:lnTo>
                <a:lnTo>
                  <a:pt x="143827" y="15240"/>
                </a:lnTo>
                <a:lnTo>
                  <a:pt x="143827" y="0"/>
                </a:lnTo>
                <a:close/>
              </a:path>
            </a:pathLst>
          </a:custGeom>
          <a:solidFill>
            <a:srgbClr val="00002E"/>
          </a:solidFill>
        </p:spPr>
        <p:txBody>
          <a:bodyPr wrap="square" lIns="0" tIns="0" rIns="0" bIns="0" rtlCol="0"/>
          <a:lstStyle/>
          <a:p>
            <a:endParaRPr/>
          </a:p>
        </p:txBody>
      </p:sp>
      <p:sp>
        <p:nvSpPr>
          <p:cNvPr id="31" name="object 31"/>
          <p:cNvSpPr/>
          <p:nvPr/>
        </p:nvSpPr>
        <p:spPr>
          <a:xfrm>
            <a:off x="2351114" y="647773"/>
            <a:ext cx="0" cy="1028700"/>
          </a:xfrm>
          <a:custGeom>
            <a:avLst/>
            <a:gdLst/>
            <a:ahLst/>
            <a:cxnLst/>
            <a:rect l="l" t="t" r="r" b="b"/>
            <a:pathLst>
              <a:path h="1028700">
                <a:moveTo>
                  <a:pt x="0" y="0"/>
                </a:moveTo>
                <a:lnTo>
                  <a:pt x="0" y="1028293"/>
                </a:lnTo>
              </a:path>
            </a:pathLst>
          </a:custGeom>
          <a:ln w="41213">
            <a:solidFill>
              <a:srgbClr val="A3002E"/>
            </a:solidFill>
          </a:ln>
        </p:spPr>
        <p:txBody>
          <a:bodyPr wrap="square" lIns="0" tIns="0" rIns="0" bIns="0" rtlCol="0"/>
          <a:lstStyle/>
          <a:p>
            <a:endParaRPr/>
          </a:p>
        </p:txBody>
      </p:sp>
      <p:sp>
        <p:nvSpPr>
          <p:cNvPr id="2" name="object 24">
            <a:extLst>
              <a:ext uri="{FF2B5EF4-FFF2-40B4-BE49-F238E27FC236}">
                <a16:creationId xmlns:a16="http://schemas.microsoft.com/office/drawing/2014/main" id="{62C32060-5EBE-B025-FB70-037CBCB88E7D}"/>
              </a:ext>
            </a:extLst>
          </p:cNvPr>
          <p:cNvSpPr txBox="1">
            <a:spLocks/>
          </p:cNvSpPr>
          <p:nvPr/>
        </p:nvSpPr>
        <p:spPr>
          <a:xfrm>
            <a:off x="19042541" y="10293239"/>
            <a:ext cx="464819" cy="575309"/>
          </a:xfrm>
          <a:prstGeom prst="rect">
            <a:avLst/>
          </a:prstGeom>
        </p:spPr>
        <p:txBody>
          <a:bodyPr vert="horz" wrap="square" lIns="0" tIns="50165" rIns="0" bIns="0" rtlCol="0">
            <a:spAutoFit/>
          </a:bodyPr>
          <a:lstStyle>
            <a:defPPr>
              <a:defRPr lang="fr-FR"/>
            </a:defPPr>
            <a:lvl1pPr marL="0" algn="l" defTabSz="914400" rtl="0" eaLnBrk="1" latinLnBrk="0" hangingPunct="1">
              <a:defRPr sz="2500" b="1" i="0" kern="1200">
                <a:solidFill>
                  <a:srgbClr val="00002E"/>
                </a:solidFill>
                <a:latin typeface="Poppins-ExtraBold"/>
                <a:ea typeface="+mn-ea"/>
                <a:cs typeface="Poppins-Extra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395"/>
              </a:spcBef>
            </a:pPr>
            <a:fld id="{81D60167-4931-47E6-BA6A-407CBD079E47}" type="slidenum">
              <a:rPr lang="fr-FR" spc="-5" smtClean="0"/>
              <a:pPr marL="38100">
                <a:spcBef>
                  <a:spcPts val="395"/>
                </a:spcBef>
              </a:pPr>
              <a:t>4</a:t>
            </a:fld>
            <a:endParaRPr lang="fr-FR" spc="-5" dirty="0"/>
          </a:p>
        </p:txBody>
      </p:sp>
      <p:sp>
        <p:nvSpPr>
          <p:cNvPr id="4" name="Espace réservé du pied de page 3">
            <a:extLst>
              <a:ext uri="{FF2B5EF4-FFF2-40B4-BE49-F238E27FC236}">
                <a16:creationId xmlns:a16="http://schemas.microsoft.com/office/drawing/2014/main" id="{3917FF08-8F84-F02D-3DC9-88FC4FEE99C2}"/>
              </a:ext>
            </a:extLst>
          </p:cNvPr>
          <p:cNvSpPr>
            <a:spLocks noGrp="1"/>
          </p:cNvSpPr>
          <p:nvPr>
            <p:ph type="ftr" sz="quarter" idx="5"/>
          </p:nvPr>
        </p:nvSpPr>
        <p:spPr/>
        <p:txBody>
          <a:bodyPr/>
          <a:lstStyle/>
          <a:p>
            <a:pPr marL="12700">
              <a:lnSpc>
                <a:spcPct val="100000"/>
              </a:lnSpc>
              <a:spcBef>
                <a:spcPts val="395"/>
              </a:spcBef>
            </a:pPr>
            <a:endParaRPr lang="fr-FR" sz="1600" dirty="0">
              <a:latin typeface="Poppins"/>
              <a:cs typeface="Poppins"/>
            </a:endParaRPr>
          </a:p>
        </p:txBody>
      </p:sp>
    </p:spTree>
    <p:extLst>
      <p:ext uri="{BB962C8B-B14F-4D97-AF65-F5344CB8AC3E}">
        <p14:creationId xmlns:p14="http://schemas.microsoft.com/office/powerpoint/2010/main" val="18039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9692406" y="0"/>
            <a:ext cx="10412095" cy="11308715"/>
          </a:xfrm>
          <a:custGeom>
            <a:avLst/>
            <a:gdLst/>
            <a:ahLst/>
            <a:cxnLst/>
            <a:rect l="l" t="t" r="r" b="b"/>
            <a:pathLst>
              <a:path w="10412094" h="11308715">
                <a:moveTo>
                  <a:pt x="10411693" y="0"/>
                </a:moveTo>
                <a:lnTo>
                  <a:pt x="0" y="0"/>
                </a:lnTo>
                <a:lnTo>
                  <a:pt x="0" y="11308556"/>
                </a:lnTo>
                <a:lnTo>
                  <a:pt x="10411693" y="11308556"/>
                </a:lnTo>
                <a:lnTo>
                  <a:pt x="10411693" y="0"/>
                </a:lnTo>
                <a:close/>
              </a:path>
            </a:pathLst>
          </a:custGeom>
          <a:solidFill>
            <a:srgbClr val="A3002E"/>
          </a:solidFill>
        </p:spPr>
        <p:txBody>
          <a:bodyPr wrap="square" lIns="0" tIns="0" rIns="0" bIns="0" rtlCol="0"/>
          <a:lstStyle/>
          <a:p>
            <a:endParaRPr/>
          </a:p>
        </p:txBody>
      </p:sp>
      <p:pic>
        <p:nvPicPr>
          <p:cNvPr id="4" name="object 4"/>
          <p:cNvPicPr/>
          <p:nvPr/>
        </p:nvPicPr>
        <p:blipFill>
          <a:blip r:embed="rId2" cstate="print"/>
          <a:stretch>
            <a:fillRect/>
          </a:stretch>
        </p:blipFill>
        <p:spPr>
          <a:xfrm>
            <a:off x="10681034" y="5556"/>
            <a:ext cx="9423065" cy="11303000"/>
          </a:xfrm>
          <a:prstGeom prst="rect">
            <a:avLst/>
          </a:prstGeom>
        </p:spPr>
      </p:pic>
      <p:sp>
        <p:nvSpPr>
          <p:cNvPr id="5" name="object 5"/>
          <p:cNvSpPr txBox="1">
            <a:spLocks noGrp="1"/>
          </p:cNvSpPr>
          <p:nvPr>
            <p:ph sz="half" idx="2"/>
          </p:nvPr>
        </p:nvSpPr>
        <p:spPr>
          <a:xfrm>
            <a:off x="1785530" y="2324518"/>
            <a:ext cx="7504391" cy="7831631"/>
          </a:xfrm>
          <a:prstGeom prst="rect">
            <a:avLst/>
          </a:prstGeom>
        </p:spPr>
        <p:txBody>
          <a:bodyPr vert="horz" wrap="square" lIns="0" tIns="11430" rIns="0" bIns="0" rtlCol="0">
            <a:spAutoFit/>
          </a:bodyPr>
          <a:lstStyle/>
          <a:p>
            <a:pPr marL="12700">
              <a:lnSpc>
                <a:spcPct val="100000"/>
              </a:lnSpc>
              <a:spcBef>
                <a:spcPts val="90"/>
              </a:spcBef>
            </a:pPr>
            <a:r>
              <a:rPr lang="fr-FR" spc="80" dirty="0"/>
              <a:t>Les événements</a:t>
            </a:r>
            <a:endParaRPr spc="100" dirty="0"/>
          </a:p>
          <a:p>
            <a:pPr marL="12700">
              <a:spcBef>
                <a:spcPts val="3150"/>
              </a:spcBef>
            </a:pPr>
            <a:r>
              <a:rPr lang="fr-FR" sz="2000" b="0" spc="50" dirty="0">
                <a:solidFill>
                  <a:srgbClr val="00002E"/>
                </a:solidFill>
                <a:latin typeface="Poppins"/>
                <a:cs typeface="Poppins"/>
              </a:rPr>
              <a:t>Portés par le Hub France IA pour servir ses membres, ces événements visent à sensibiliser les entreprises à l’IA au travers de conférences thématiques, parfois techniques mais toujours à volonté pédagogique. En s’appuyant sur son réseau de partenaires, le Hub France IA participe à l’animation tout au long de l’année des écosystèmes IA français et européen.</a:t>
            </a:r>
            <a:endParaRPr lang="fr-FR" sz="3100" spc="60" dirty="0">
              <a:solidFill>
                <a:srgbClr val="00002E"/>
              </a:solidFill>
              <a:latin typeface="Poppins"/>
              <a:cs typeface="Poppins"/>
            </a:endParaRPr>
          </a:p>
          <a:p>
            <a:pPr marL="12700">
              <a:lnSpc>
                <a:spcPct val="100000"/>
              </a:lnSpc>
              <a:spcBef>
                <a:spcPts val="3150"/>
              </a:spcBef>
            </a:pPr>
            <a:r>
              <a:rPr lang="fr-FR" sz="3100" spc="60" dirty="0">
                <a:solidFill>
                  <a:srgbClr val="00002E"/>
                </a:solidFill>
                <a:latin typeface="Poppins"/>
                <a:cs typeface="Poppins"/>
              </a:rPr>
              <a:t>Des cycles de conférences</a:t>
            </a:r>
          </a:p>
          <a:p>
            <a:pPr marL="12700">
              <a:lnSpc>
                <a:spcPct val="100000"/>
              </a:lnSpc>
              <a:spcBef>
                <a:spcPts val="3150"/>
              </a:spcBef>
            </a:pPr>
            <a:r>
              <a:rPr lang="fr-FR" sz="3100" spc="60" dirty="0">
                <a:solidFill>
                  <a:srgbClr val="00002E"/>
                </a:solidFill>
                <a:latin typeface="Poppins"/>
                <a:cs typeface="Poppins"/>
              </a:rPr>
              <a:t>Des ateliers et tables rondes</a:t>
            </a:r>
          </a:p>
          <a:p>
            <a:pPr marL="12700">
              <a:lnSpc>
                <a:spcPct val="100000"/>
              </a:lnSpc>
              <a:spcBef>
                <a:spcPts val="3150"/>
              </a:spcBef>
            </a:pPr>
            <a:r>
              <a:rPr lang="fr-FR" sz="3100" spc="60" dirty="0">
                <a:solidFill>
                  <a:srgbClr val="00002E"/>
                </a:solidFill>
                <a:latin typeface="Poppins"/>
                <a:cs typeface="Poppins"/>
              </a:rPr>
              <a:t>Des grands rendez-vous européens</a:t>
            </a:r>
          </a:p>
          <a:p>
            <a:pPr marL="12700">
              <a:lnSpc>
                <a:spcPct val="100000"/>
              </a:lnSpc>
              <a:spcBef>
                <a:spcPts val="805"/>
              </a:spcBef>
            </a:pPr>
            <a:endParaRPr lang="fr-FR" sz="3100" dirty="0">
              <a:latin typeface="Poppins"/>
              <a:cs typeface="Poppins"/>
            </a:endParaRPr>
          </a:p>
          <a:p>
            <a:pPr marL="12700">
              <a:lnSpc>
                <a:spcPct val="100000"/>
              </a:lnSpc>
              <a:spcBef>
                <a:spcPts val="805"/>
              </a:spcBef>
            </a:pPr>
            <a:endParaRPr lang="fr-FR" sz="3100" b="0" spc="50" dirty="0">
              <a:solidFill>
                <a:srgbClr val="00002E"/>
              </a:solidFill>
              <a:latin typeface="Poppins"/>
              <a:cs typeface="Poppins"/>
            </a:endParaRPr>
          </a:p>
          <a:p>
            <a:pPr marL="12700">
              <a:lnSpc>
                <a:spcPct val="100000"/>
              </a:lnSpc>
              <a:spcBef>
                <a:spcPts val="805"/>
              </a:spcBef>
            </a:pPr>
            <a:endParaRPr lang="fr-FR" sz="3100" b="0" spc="50" dirty="0">
              <a:solidFill>
                <a:srgbClr val="00002E"/>
              </a:solidFill>
              <a:latin typeface="Poppins"/>
              <a:cs typeface="Poppins"/>
            </a:endParaRPr>
          </a:p>
        </p:txBody>
      </p:sp>
      <p:sp>
        <p:nvSpPr>
          <p:cNvPr id="6" name="object 6"/>
          <p:cNvSpPr txBox="1"/>
          <p:nvPr/>
        </p:nvSpPr>
        <p:spPr>
          <a:xfrm>
            <a:off x="11394486" y="2324518"/>
            <a:ext cx="7423618" cy="865622"/>
          </a:xfrm>
          <a:prstGeom prst="rect">
            <a:avLst/>
          </a:prstGeom>
        </p:spPr>
        <p:txBody>
          <a:bodyPr vert="horz" wrap="square" lIns="0" tIns="11430" rIns="0" bIns="0" rtlCol="0">
            <a:spAutoFit/>
          </a:bodyPr>
          <a:lstStyle/>
          <a:p>
            <a:pPr marL="12700">
              <a:lnSpc>
                <a:spcPct val="100000"/>
              </a:lnSpc>
              <a:spcBef>
                <a:spcPts val="90"/>
              </a:spcBef>
            </a:pPr>
            <a:r>
              <a:rPr lang="fr-FR" sz="5550" b="1" spc="80" dirty="0">
                <a:solidFill>
                  <a:srgbClr val="FFFFFF"/>
                </a:solidFill>
                <a:latin typeface="Poppins-ExtraBold"/>
                <a:cs typeface="Poppins-ExtraBold"/>
              </a:rPr>
              <a:t>La mise en visibilité</a:t>
            </a:r>
            <a:endParaRPr sz="5550" dirty="0">
              <a:latin typeface="Poppins-ExtraBold"/>
              <a:cs typeface="Poppins-ExtraBold"/>
            </a:endParaRPr>
          </a:p>
        </p:txBody>
      </p:sp>
      <p:sp>
        <p:nvSpPr>
          <p:cNvPr id="9" name="object 9"/>
          <p:cNvSpPr txBox="1"/>
          <p:nvPr/>
        </p:nvSpPr>
        <p:spPr>
          <a:xfrm>
            <a:off x="11394486" y="3477678"/>
            <a:ext cx="7423618" cy="1603837"/>
          </a:xfrm>
          <a:prstGeom prst="rect">
            <a:avLst/>
          </a:prstGeom>
        </p:spPr>
        <p:txBody>
          <a:bodyPr vert="horz" wrap="square" lIns="0" tIns="11430" rIns="0" bIns="0" rtlCol="0">
            <a:spAutoFit/>
          </a:bodyPr>
          <a:lstStyle/>
          <a:p>
            <a:pPr marL="12700" marR="5080">
              <a:lnSpc>
                <a:spcPct val="101400"/>
              </a:lnSpc>
              <a:spcBef>
                <a:spcPts val="90"/>
              </a:spcBef>
            </a:pPr>
            <a:r>
              <a:rPr lang="fr-FR" sz="2050" spc="50" dirty="0">
                <a:solidFill>
                  <a:srgbClr val="FFFFFF"/>
                </a:solidFill>
                <a:latin typeface="Poppins"/>
                <a:cs typeface="Poppins"/>
              </a:rPr>
              <a:t>Accompagner la croissance des entreprises et de l’écosystème IA passe par une mise en visibilité des membres de l’association. Le Hub France IA agit comme un relai de communication des actions de ses membres et partenaires.</a:t>
            </a:r>
            <a:endParaRPr sz="2050" dirty="0">
              <a:latin typeface="Poppins"/>
              <a:cs typeface="Poppins"/>
            </a:endParaRPr>
          </a:p>
        </p:txBody>
      </p:sp>
      <p:sp>
        <p:nvSpPr>
          <p:cNvPr id="11" name="object 11"/>
          <p:cNvSpPr txBox="1"/>
          <p:nvPr/>
        </p:nvSpPr>
        <p:spPr>
          <a:xfrm>
            <a:off x="11416610" y="6094001"/>
            <a:ext cx="5179677" cy="491800"/>
          </a:xfrm>
          <a:prstGeom prst="rect">
            <a:avLst/>
          </a:prstGeom>
        </p:spPr>
        <p:txBody>
          <a:bodyPr vert="horz" wrap="square" lIns="0" tIns="14604" rIns="0" bIns="0" rtlCol="0">
            <a:spAutoFit/>
          </a:bodyPr>
          <a:lstStyle/>
          <a:p>
            <a:pPr marL="12700">
              <a:lnSpc>
                <a:spcPct val="100000"/>
              </a:lnSpc>
              <a:spcBef>
                <a:spcPts val="114"/>
              </a:spcBef>
            </a:pPr>
            <a:r>
              <a:rPr lang="fr-FR" sz="3100" b="1" spc="60" dirty="0">
                <a:solidFill>
                  <a:schemeClr val="bg1"/>
                </a:solidFill>
                <a:latin typeface="Poppins"/>
                <a:cs typeface="Poppins"/>
              </a:rPr>
              <a:t>Des newsletters dédiées</a:t>
            </a:r>
            <a:endParaRPr sz="3100" dirty="0">
              <a:solidFill>
                <a:schemeClr val="bg1"/>
              </a:solidFill>
              <a:latin typeface="Poppins"/>
              <a:cs typeface="Poppins"/>
            </a:endParaRPr>
          </a:p>
        </p:txBody>
      </p:sp>
      <p:pic>
        <p:nvPicPr>
          <p:cNvPr id="18" name="object 18"/>
          <p:cNvPicPr/>
          <p:nvPr/>
        </p:nvPicPr>
        <p:blipFill>
          <a:blip r:embed="rId3" cstate="print"/>
          <a:stretch>
            <a:fillRect/>
          </a:stretch>
        </p:blipFill>
        <p:spPr>
          <a:xfrm>
            <a:off x="18901180" y="10507662"/>
            <a:ext cx="83076" cy="83076"/>
          </a:xfrm>
          <a:prstGeom prst="rect">
            <a:avLst/>
          </a:prstGeom>
        </p:spPr>
      </p:pic>
      <p:sp>
        <p:nvSpPr>
          <p:cNvPr id="21" name="object 21"/>
          <p:cNvSpPr/>
          <p:nvPr/>
        </p:nvSpPr>
        <p:spPr>
          <a:xfrm>
            <a:off x="528778" y="647770"/>
            <a:ext cx="257810" cy="287655"/>
          </a:xfrm>
          <a:custGeom>
            <a:avLst/>
            <a:gdLst/>
            <a:ahLst/>
            <a:cxnLst/>
            <a:rect l="l" t="t" r="r" b="b"/>
            <a:pathLst>
              <a:path w="257809" h="287655">
                <a:moveTo>
                  <a:pt x="79924" y="0"/>
                </a:moveTo>
                <a:lnTo>
                  <a:pt x="0" y="0"/>
                </a:lnTo>
                <a:lnTo>
                  <a:pt x="0" y="287478"/>
                </a:lnTo>
                <a:lnTo>
                  <a:pt x="79924" y="287478"/>
                </a:lnTo>
                <a:lnTo>
                  <a:pt x="79924" y="220810"/>
                </a:lnTo>
                <a:lnTo>
                  <a:pt x="83754" y="201843"/>
                </a:lnTo>
                <a:lnTo>
                  <a:pt x="94198" y="186352"/>
                </a:lnTo>
                <a:lnTo>
                  <a:pt x="109688" y="175908"/>
                </a:lnTo>
                <a:lnTo>
                  <a:pt x="128655" y="172078"/>
                </a:lnTo>
                <a:lnTo>
                  <a:pt x="257301" y="172078"/>
                </a:lnTo>
                <a:lnTo>
                  <a:pt x="257301" y="108059"/>
                </a:lnTo>
                <a:lnTo>
                  <a:pt x="79924" y="108059"/>
                </a:lnTo>
                <a:lnTo>
                  <a:pt x="79924" y="0"/>
                </a:lnTo>
                <a:close/>
              </a:path>
              <a:path w="257809" h="287655">
                <a:moveTo>
                  <a:pt x="257301" y="172078"/>
                </a:moveTo>
                <a:lnTo>
                  <a:pt x="128655" y="172078"/>
                </a:lnTo>
                <a:lnTo>
                  <a:pt x="147622" y="175908"/>
                </a:lnTo>
                <a:lnTo>
                  <a:pt x="163112" y="186352"/>
                </a:lnTo>
                <a:lnTo>
                  <a:pt x="173557" y="201843"/>
                </a:lnTo>
                <a:lnTo>
                  <a:pt x="177387" y="220810"/>
                </a:lnTo>
                <a:lnTo>
                  <a:pt x="177387" y="287478"/>
                </a:lnTo>
                <a:lnTo>
                  <a:pt x="257301" y="287478"/>
                </a:lnTo>
                <a:lnTo>
                  <a:pt x="257301" y="172078"/>
                </a:lnTo>
                <a:close/>
              </a:path>
              <a:path w="257809" h="287655">
                <a:moveTo>
                  <a:pt x="128650" y="89659"/>
                </a:moveTo>
                <a:lnTo>
                  <a:pt x="102984" y="94259"/>
                </a:lnTo>
                <a:lnTo>
                  <a:pt x="79924" y="108059"/>
                </a:lnTo>
                <a:lnTo>
                  <a:pt x="177376" y="108059"/>
                </a:lnTo>
                <a:lnTo>
                  <a:pt x="154316" y="94259"/>
                </a:lnTo>
                <a:lnTo>
                  <a:pt x="128650" y="89659"/>
                </a:lnTo>
                <a:close/>
              </a:path>
              <a:path w="257809" h="287655">
                <a:moveTo>
                  <a:pt x="257301" y="0"/>
                </a:moveTo>
                <a:lnTo>
                  <a:pt x="177387" y="0"/>
                </a:lnTo>
                <a:lnTo>
                  <a:pt x="177387" y="108059"/>
                </a:lnTo>
                <a:lnTo>
                  <a:pt x="257301" y="108059"/>
                </a:lnTo>
                <a:lnTo>
                  <a:pt x="257301" y="0"/>
                </a:lnTo>
                <a:close/>
              </a:path>
            </a:pathLst>
          </a:custGeom>
          <a:solidFill>
            <a:srgbClr val="00002E"/>
          </a:solidFill>
        </p:spPr>
        <p:txBody>
          <a:bodyPr wrap="square" lIns="0" tIns="0" rIns="0" bIns="0" rtlCol="0"/>
          <a:lstStyle/>
          <a:p>
            <a:endParaRPr/>
          </a:p>
        </p:txBody>
      </p:sp>
      <p:sp>
        <p:nvSpPr>
          <p:cNvPr id="22" name="object 22"/>
          <p:cNvSpPr/>
          <p:nvPr/>
        </p:nvSpPr>
        <p:spPr>
          <a:xfrm>
            <a:off x="1183156" y="647775"/>
            <a:ext cx="238760" cy="287655"/>
          </a:xfrm>
          <a:custGeom>
            <a:avLst/>
            <a:gdLst/>
            <a:ahLst/>
            <a:cxnLst/>
            <a:rect l="l" t="t" r="r" b="b"/>
            <a:pathLst>
              <a:path w="238759" h="287655">
                <a:moveTo>
                  <a:pt x="137838" y="0"/>
                </a:moveTo>
                <a:lnTo>
                  <a:pt x="0" y="0"/>
                </a:lnTo>
                <a:lnTo>
                  <a:pt x="0" y="287478"/>
                </a:lnTo>
                <a:lnTo>
                  <a:pt x="142320" y="287478"/>
                </a:lnTo>
                <a:lnTo>
                  <a:pt x="183331" y="282068"/>
                </a:lnTo>
                <a:lnTo>
                  <a:pt x="213527" y="266528"/>
                </a:lnTo>
                <a:lnTo>
                  <a:pt x="232179" y="241890"/>
                </a:lnTo>
                <a:lnTo>
                  <a:pt x="235853" y="223050"/>
                </a:lnTo>
                <a:lnTo>
                  <a:pt x="79924" y="223050"/>
                </a:lnTo>
                <a:lnTo>
                  <a:pt x="79924" y="170853"/>
                </a:lnTo>
                <a:lnTo>
                  <a:pt x="226884" y="170853"/>
                </a:lnTo>
                <a:lnTo>
                  <a:pt x="223874" y="165195"/>
                </a:lnTo>
                <a:lnTo>
                  <a:pt x="206554" y="149377"/>
                </a:lnTo>
                <a:lnTo>
                  <a:pt x="183502" y="139870"/>
                </a:lnTo>
                <a:lnTo>
                  <a:pt x="202953" y="131276"/>
                </a:lnTo>
                <a:lnTo>
                  <a:pt x="218314" y="117335"/>
                </a:lnTo>
                <a:lnTo>
                  <a:pt x="219993" y="114174"/>
                </a:lnTo>
                <a:lnTo>
                  <a:pt x="79924" y="114174"/>
                </a:lnTo>
                <a:lnTo>
                  <a:pt x="79924" y="63610"/>
                </a:lnTo>
                <a:lnTo>
                  <a:pt x="229765" y="63610"/>
                </a:lnTo>
                <a:lnTo>
                  <a:pt x="225506" y="42835"/>
                </a:lnTo>
                <a:lnTo>
                  <a:pt x="206794" y="19419"/>
                </a:lnTo>
                <a:lnTo>
                  <a:pt x="177151" y="4950"/>
                </a:lnTo>
                <a:lnTo>
                  <a:pt x="137838" y="0"/>
                </a:lnTo>
                <a:close/>
              </a:path>
              <a:path w="238759" h="287655">
                <a:moveTo>
                  <a:pt x="226884" y="170853"/>
                </a:moveTo>
                <a:lnTo>
                  <a:pt x="126017" y="170853"/>
                </a:lnTo>
                <a:lnTo>
                  <a:pt x="139044" y="172591"/>
                </a:lnTo>
                <a:lnTo>
                  <a:pt x="148634" y="177731"/>
                </a:lnTo>
                <a:lnTo>
                  <a:pt x="154556" y="186159"/>
                </a:lnTo>
                <a:lnTo>
                  <a:pt x="156581" y="197763"/>
                </a:lnTo>
                <a:lnTo>
                  <a:pt x="154676" y="208937"/>
                </a:lnTo>
                <a:lnTo>
                  <a:pt x="148986" y="216827"/>
                </a:lnTo>
                <a:lnTo>
                  <a:pt x="139552" y="221507"/>
                </a:lnTo>
                <a:lnTo>
                  <a:pt x="126414" y="223050"/>
                </a:lnTo>
                <a:lnTo>
                  <a:pt x="235853" y="223050"/>
                </a:lnTo>
                <a:lnTo>
                  <a:pt x="238558" y="209187"/>
                </a:lnTo>
                <a:lnTo>
                  <a:pt x="234772" y="185680"/>
                </a:lnTo>
                <a:lnTo>
                  <a:pt x="226884" y="170853"/>
                </a:lnTo>
                <a:close/>
              </a:path>
              <a:path w="238759" h="287655">
                <a:moveTo>
                  <a:pt x="229765" y="63610"/>
                </a:moveTo>
                <a:lnTo>
                  <a:pt x="120289" y="63610"/>
                </a:lnTo>
                <a:lnTo>
                  <a:pt x="133266" y="65216"/>
                </a:lnTo>
                <a:lnTo>
                  <a:pt x="142726" y="70033"/>
                </a:lnTo>
                <a:lnTo>
                  <a:pt x="148513" y="78059"/>
                </a:lnTo>
                <a:lnTo>
                  <a:pt x="150477" y="89295"/>
                </a:lnTo>
                <a:lnTo>
                  <a:pt x="148513" y="100237"/>
                </a:lnTo>
                <a:lnTo>
                  <a:pt x="142726" y="108005"/>
                </a:lnTo>
                <a:lnTo>
                  <a:pt x="133266" y="112638"/>
                </a:lnTo>
                <a:lnTo>
                  <a:pt x="120289" y="114174"/>
                </a:lnTo>
                <a:lnTo>
                  <a:pt x="219993" y="114174"/>
                </a:lnTo>
                <a:lnTo>
                  <a:pt x="228399" y="98350"/>
                </a:lnTo>
                <a:lnTo>
                  <a:pt x="232024" y="74626"/>
                </a:lnTo>
                <a:lnTo>
                  <a:pt x="229765" y="63610"/>
                </a:lnTo>
                <a:close/>
              </a:path>
            </a:pathLst>
          </a:custGeom>
          <a:solidFill>
            <a:srgbClr val="00002E"/>
          </a:solidFill>
        </p:spPr>
        <p:txBody>
          <a:bodyPr wrap="square" lIns="0" tIns="0" rIns="0" bIns="0" rtlCol="0"/>
          <a:lstStyle/>
          <a:p>
            <a:endParaRPr/>
          </a:p>
        </p:txBody>
      </p:sp>
      <p:sp>
        <p:nvSpPr>
          <p:cNvPr id="23" name="object 23"/>
          <p:cNvSpPr/>
          <p:nvPr/>
        </p:nvSpPr>
        <p:spPr>
          <a:xfrm>
            <a:off x="860861" y="647775"/>
            <a:ext cx="247650" cy="290830"/>
          </a:xfrm>
          <a:custGeom>
            <a:avLst/>
            <a:gdLst/>
            <a:ahLst/>
            <a:cxnLst/>
            <a:rect l="l" t="t" r="r" b="b"/>
            <a:pathLst>
              <a:path w="247650" h="290830">
                <a:moveTo>
                  <a:pt x="247510" y="0"/>
                </a:moveTo>
                <a:lnTo>
                  <a:pt x="167596" y="0"/>
                </a:lnTo>
                <a:lnTo>
                  <a:pt x="167596" y="166780"/>
                </a:lnTo>
                <a:lnTo>
                  <a:pt x="164895" y="186920"/>
                </a:lnTo>
                <a:lnTo>
                  <a:pt x="156687" y="202204"/>
                </a:lnTo>
                <a:lnTo>
                  <a:pt x="142819" y="211906"/>
                </a:lnTo>
                <a:lnTo>
                  <a:pt x="123137" y="215302"/>
                </a:lnTo>
                <a:lnTo>
                  <a:pt x="103595" y="211906"/>
                </a:lnTo>
                <a:lnTo>
                  <a:pt x="90014" y="202204"/>
                </a:lnTo>
                <a:lnTo>
                  <a:pt x="82089" y="186920"/>
                </a:lnTo>
                <a:lnTo>
                  <a:pt x="79515" y="166780"/>
                </a:lnTo>
                <a:lnTo>
                  <a:pt x="79515" y="0"/>
                </a:lnTo>
                <a:lnTo>
                  <a:pt x="0" y="0"/>
                </a:lnTo>
                <a:lnTo>
                  <a:pt x="0" y="166780"/>
                </a:lnTo>
                <a:lnTo>
                  <a:pt x="9238" y="220663"/>
                </a:lnTo>
                <a:lnTo>
                  <a:pt x="34763" y="259290"/>
                </a:lnTo>
                <a:lnTo>
                  <a:pt x="73284" y="282548"/>
                </a:lnTo>
                <a:lnTo>
                  <a:pt x="121514" y="290326"/>
                </a:lnTo>
                <a:lnTo>
                  <a:pt x="170272" y="282548"/>
                </a:lnTo>
                <a:lnTo>
                  <a:pt x="210353" y="259290"/>
                </a:lnTo>
                <a:lnTo>
                  <a:pt x="237514" y="220663"/>
                </a:lnTo>
                <a:lnTo>
                  <a:pt x="247510" y="166780"/>
                </a:lnTo>
                <a:lnTo>
                  <a:pt x="247510" y="0"/>
                </a:lnTo>
                <a:close/>
              </a:path>
            </a:pathLst>
          </a:custGeom>
          <a:solidFill>
            <a:srgbClr val="00002E"/>
          </a:solidFill>
        </p:spPr>
        <p:txBody>
          <a:bodyPr wrap="square" lIns="0" tIns="0" rIns="0" bIns="0" rtlCol="0"/>
          <a:lstStyle/>
          <a:p>
            <a:endParaRPr/>
          </a:p>
        </p:txBody>
      </p:sp>
      <p:sp>
        <p:nvSpPr>
          <p:cNvPr id="25" name="object 25"/>
          <p:cNvSpPr/>
          <p:nvPr/>
        </p:nvSpPr>
        <p:spPr>
          <a:xfrm>
            <a:off x="572370" y="1388596"/>
            <a:ext cx="90805" cy="287655"/>
          </a:xfrm>
          <a:custGeom>
            <a:avLst/>
            <a:gdLst/>
            <a:ahLst/>
            <a:cxnLst/>
            <a:rect l="l" t="t" r="r" b="b"/>
            <a:pathLst>
              <a:path w="90804" h="287655">
                <a:moveTo>
                  <a:pt x="90635" y="0"/>
                </a:moveTo>
                <a:lnTo>
                  <a:pt x="0" y="0"/>
                </a:lnTo>
                <a:lnTo>
                  <a:pt x="0" y="287478"/>
                </a:lnTo>
                <a:lnTo>
                  <a:pt x="90635" y="287478"/>
                </a:lnTo>
                <a:lnTo>
                  <a:pt x="90635" y="0"/>
                </a:lnTo>
                <a:close/>
              </a:path>
            </a:pathLst>
          </a:custGeom>
          <a:solidFill>
            <a:srgbClr val="00002E"/>
          </a:solidFill>
        </p:spPr>
        <p:txBody>
          <a:bodyPr wrap="square" lIns="0" tIns="0" rIns="0" bIns="0" rtlCol="0"/>
          <a:lstStyle/>
          <a:p>
            <a:endParaRPr/>
          </a:p>
        </p:txBody>
      </p:sp>
      <p:pic>
        <p:nvPicPr>
          <p:cNvPr id="26" name="object 26"/>
          <p:cNvPicPr/>
          <p:nvPr/>
        </p:nvPicPr>
        <p:blipFill>
          <a:blip r:embed="rId4" cstate="print"/>
          <a:stretch>
            <a:fillRect/>
          </a:stretch>
        </p:blipFill>
        <p:spPr>
          <a:xfrm>
            <a:off x="523545" y="1578426"/>
            <a:ext cx="97641" cy="97651"/>
          </a:xfrm>
          <a:prstGeom prst="rect">
            <a:avLst/>
          </a:prstGeom>
        </p:spPr>
      </p:pic>
      <p:sp>
        <p:nvSpPr>
          <p:cNvPr id="27" name="object 27"/>
          <p:cNvSpPr/>
          <p:nvPr/>
        </p:nvSpPr>
        <p:spPr>
          <a:xfrm>
            <a:off x="658937" y="1388592"/>
            <a:ext cx="301625" cy="287655"/>
          </a:xfrm>
          <a:custGeom>
            <a:avLst/>
            <a:gdLst/>
            <a:ahLst/>
            <a:cxnLst/>
            <a:rect l="l" t="t" r="r" b="b"/>
            <a:pathLst>
              <a:path w="301625" h="287655">
                <a:moveTo>
                  <a:pt x="196957" y="0"/>
                </a:moveTo>
                <a:lnTo>
                  <a:pt x="104782" y="0"/>
                </a:lnTo>
                <a:lnTo>
                  <a:pt x="0" y="287478"/>
                </a:lnTo>
                <a:lnTo>
                  <a:pt x="83986" y="287478"/>
                </a:lnTo>
                <a:lnTo>
                  <a:pt x="99494" y="240589"/>
                </a:lnTo>
                <a:lnTo>
                  <a:pt x="284316" y="240589"/>
                </a:lnTo>
                <a:lnTo>
                  <a:pt x="262104" y="179418"/>
                </a:lnTo>
                <a:lnTo>
                  <a:pt x="119881" y="179418"/>
                </a:lnTo>
                <a:lnTo>
                  <a:pt x="150456" y="86447"/>
                </a:lnTo>
                <a:lnTo>
                  <a:pt x="228346" y="86447"/>
                </a:lnTo>
                <a:lnTo>
                  <a:pt x="196957" y="0"/>
                </a:lnTo>
                <a:close/>
              </a:path>
              <a:path w="301625" h="287655">
                <a:moveTo>
                  <a:pt x="284316" y="240589"/>
                </a:moveTo>
                <a:lnTo>
                  <a:pt x="201438" y="240589"/>
                </a:lnTo>
                <a:lnTo>
                  <a:pt x="216925" y="287478"/>
                </a:lnTo>
                <a:lnTo>
                  <a:pt x="301341" y="287478"/>
                </a:lnTo>
                <a:lnTo>
                  <a:pt x="284316" y="240589"/>
                </a:lnTo>
                <a:close/>
              </a:path>
              <a:path w="301625" h="287655">
                <a:moveTo>
                  <a:pt x="228346" y="86447"/>
                </a:moveTo>
                <a:lnTo>
                  <a:pt x="150456" y="86447"/>
                </a:lnTo>
                <a:lnTo>
                  <a:pt x="181449" y="179418"/>
                </a:lnTo>
                <a:lnTo>
                  <a:pt x="262104" y="179418"/>
                </a:lnTo>
                <a:lnTo>
                  <a:pt x="228346" y="86447"/>
                </a:lnTo>
                <a:close/>
              </a:path>
            </a:pathLst>
          </a:custGeom>
          <a:solidFill>
            <a:srgbClr val="00002E"/>
          </a:solidFill>
        </p:spPr>
        <p:txBody>
          <a:bodyPr wrap="square" lIns="0" tIns="0" rIns="0" bIns="0" rtlCol="0"/>
          <a:lstStyle/>
          <a:p>
            <a:endParaRPr/>
          </a:p>
        </p:txBody>
      </p:sp>
      <p:sp>
        <p:nvSpPr>
          <p:cNvPr id="28" name="object 28"/>
          <p:cNvSpPr/>
          <p:nvPr/>
        </p:nvSpPr>
        <p:spPr>
          <a:xfrm>
            <a:off x="527037" y="1021149"/>
            <a:ext cx="146685" cy="284480"/>
          </a:xfrm>
          <a:custGeom>
            <a:avLst/>
            <a:gdLst/>
            <a:ahLst/>
            <a:cxnLst/>
            <a:rect l="l" t="t" r="r" b="b"/>
            <a:pathLst>
              <a:path w="146684" h="284480">
                <a:moveTo>
                  <a:pt x="146672" y="0"/>
                </a:moveTo>
                <a:lnTo>
                  <a:pt x="0" y="0"/>
                </a:lnTo>
                <a:lnTo>
                  <a:pt x="0" y="15240"/>
                </a:lnTo>
                <a:lnTo>
                  <a:pt x="0" y="134620"/>
                </a:lnTo>
                <a:lnTo>
                  <a:pt x="0" y="149860"/>
                </a:lnTo>
                <a:lnTo>
                  <a:pt x="0" y="284480"/>
                </a:lnTo>
                <a:lnTo>
                  <a:pt x="18237" y="284480"/>
                </a:lnTo>
                <a:lnTo>
                  <a:pt x="18237" y="149860"/>
                </a:lnTo>
                <a:lnTo>
                  <a:pt x="130467" y="149860"/>
                </a:lnTo>
                <a:lnTo>
                  <a:pt x="130467" y="134620"/>
                </a:lnTo>
                <a:lnTo>
                  <a:pt x="18237" y="134620"/>
                </a:lnTo>
                <a:lnTo>
                  <a:pt x="18237" y="15240"/>
                </a:lnTo>
                <a:lnTo>
                  <a:pt x="146672" y="15240"/>
                </a:lnTo>
                <a:lnTo>
                  <a:pt x="146672" y="0"/>
                </a:lnTo>
                <a:close/>
              </a:path>
            </a:pathLst>
          </a:custGeom>
          <a:solidFill>
            <a:srgbClr val="00002E"/>
          </a:solidFill>
        </p:spPr>
        <p:txBody>
          <a:bodyPr wrap="square" lIns="0" tIns="0" rIns="0" bIns="0" rtlCol="0"/>
          <a:lstStyle/>
          <a:p>
            <a:endParaRPr/>
          </a:p>
        </p:txBody>
      </p:sp>
      <p:sp>
        <p:nvSpPr>
          <p:cNvPr id="29" name="object 29"/>
          <p:cNvSpPr/>
          <p:nvPr/>
        </p:nvSpPr>
        <p:spPr>
          <a:xfrm>
            <a:off x="721880" y="1021149"/>
            <a:ext cx="435609" cy="284480"/>
          </a:xfrm>
          <a:custGeom>
            <a:avLst/>
            <a:gdLst/>
            <a:ahLst/>
            <a:cxnLst/>
            <a:rect l="l" t="t" r="r" b="b"/>
            <a:pathLst>
              <a:path w="435609" h="284480">
                <a:moveTo>
                  <a:pt x="175437" y="284416"/>
                </a:moveTo>
                <a:lnTo>
                  <a:pt x="101866" y="163271"/>
                </a:lnTo>
                <a:lnTo>
                  <a:pt x="100888" y="161658"/>
                </a:lnTo>
                <a:lnTo>
                  <a:pt x="132499" y="152196"/>
                </a:lnTo>
                <a:lnTo>
                  <a:pt x="138125" y="147878"/>
                </a:lnTo>
                <a:lnTo>
                  <a:pt x="155028" y="134912"/>
                </a:lnTo>
                <a:lnTo>
                  <a:pt x="168516" y="110947"/>
                </a:lnTo>
                <a:lnTo>
                  <a:pt x="172999" y="81432"/>
                </a:lnTo>
                <a:lnTo>
                  <a:pt x="167424" y="48882"/>
                </a:lnTo>
                <a:lnTo>
                  <a:pt x="153962" y="28714"/>
                </a:lnTo>
                <a:lnTo>
                  <a:pt x="153962" y="81432"/>
                </a:lnTo>
                <a:lnTo>
                  <a:pt x="149606" y="107873"/>
                </a:lnTo>
                <a:lnTo>
                  <a:pt x="136080" y="128930"/>
                </a:lnTo>
                <a:lnTo>
                  <a:pt x="112763" y="142849"/>
                </a:lnTo>
                <a:lnTo>
                  <a:pt x="79006" y="147878"/>
                </a:lnTo>
                <a:lnTo>
                  <a:pt x="18237" y="147878"/>
                </a:lnTo>
                <a:lnTo>
                  <a:pt x="18237" y="16205"/>
                </a:lnTo>
                <a:lnTo>
                  <a:pt x="78193" y="16205"/>
                </a:lnTo>
                <a:lnTo>
                  <a:pt x="113118" y="20751"/>
                </a:lnTo>
                <a:lnTo>
                  <a:pt x="136601" y="33782"/>
                </a:lnTo>
                <a:lnTo>
                  <a:pt x="149821" y="54317"/>
                </a:lnTo>
                <a:lnTo>
                  <a:pt x="153962" y="81432"/>
                </a:lnTo>
                <a:lnTo>
                  <a:pt x="153962" y="28714"/>
                </a:lnTo>
                <a:lnTo>
                  <a:pt x="150215" y="23088"/>
                </a:lnTo>
                <a:lnTo>
                  <a:pt x="138252" y="16205"/>
                </a:lnTo>
                <a:lnTo>
                  <a:pt x="120700" y="6108"/>
                </a:lnTo>
                <a:lnTo>
                  <a:pt x="78193" y="0"/>
                </a:lnTo>
                <a:lnTo>
                  <a:pt x="0" y="0"/>
                </a:lnTo>
                <a:lnTo>
                  <a:pt x="0" y="284416"/>
                </a:lnTo>
                <a:lnTo>
                  <a:pt x="18237" y="284416"/>
                </a:lnTo>
                <a:lnTo>
                  <a:pt x="18237" y="163271"/>
                </a:lnTo>
                <a:lnTo>
                  <a:pt x="80632" y="163271"/>
                </a:lnTo>
                <a:lnTo>
                  <a:pt x="153555" y="284416"/>
                </a:lnTo>
                <a:lnTo>
                  <a:pt x="175437" y="284416"/>
                </a:lnTo>
                <a:close/>
              </a:path>
              <a:path w="435609" h="284480">
                <a:moveTo>
                  <a:pt x="435508" y="284416"/>
                </a:moveTo>
                <a:lnTo>
                  <a:pt x="408190" y="211480"/>
                </a:lnTo>
                <a:lnTo>
                  <a:pt x="402424" y="196088"/>
                </a:lnTo>
                <a:lnTo>
                  <a:pt x="382841" y="143814"/>
                </a:lnTo>
                <a:lnTo>
                  <a:pt x="382841" y="196088"/>
                </a:lnTo>
                <a:lnTo>
                  <a:pt x="259283" y="196088"/>
                </a:lnTo>
                <a:lnTo>
                  <a:pt x="321259" y="30378"/>
                </a:lnTo>
                <a:lnTo>
                  <a:pt x="382841" y="196088"/>
                </a:lnTo>
                <a:lnTo>
                  <a:pt x="382841" y="143814"/>
                </a:lnTo>
                <a:lnTo>
                  <a:pt x="340347" y="30378"/>
                </a:lnTo>
                <a:lnTo>
                  <a:pt x="331393" y="6489"/>
                </a:lnTo>
                <a:lnTo>
                  <a:pt x="311137" y="6489"/>
                </a:lnTo>
                <a:lnTo>
                  <a:pt x="206603" y="284416"/>
                </a:lnTo>
                <a:lnTo>
                  <a:pt x="226466" y="284416"/>
                </a:lnTo>
                <a:lnTo>
                  <a:pt x="253606" y="211480"/>
                </a:lnTo>
                <a:lnTo>
                  <a:pt x="388518" y="211480"/>
                </a:lnTo>
                <a:lnTo>
                  <a:pt x="415658" y="284416"/>
                </a:lnTo>
                <a:lnTo>
                  <a:pt x="435508" y="284416"/>
                </a:lnTo>
                <a:close/>
              </a:path>
            </a:pathLst>
          </a:custGeom>
          <a:solidFill>
            <a:srgbClr val="00002E"/>
          </a:solidFill>
        </p:spPr>
        <p:txBody>
          <a:bodyPr wrap="square" lIns="0" tIns="0" rIns="0" bIns="0" rtlCol="0"/>
          <a:lstStyle/>
          <a:p>
            <a:endParaRPr/>
          </a:p>
        </p:txBody>
      </p:sp>
      <p:sp>
        <p:nvSpPr>
          <p:cNvPr id="30" name="object 30"/>
          <p:cNvSpPr/>
          <p:nvPr/>
        </p:nvSpPr>
        <p:spPr>
          <a:xfrm>
            <a:off x="1203150" y="1021544"/>
            <a:ext cx="203835" cy="284480"/>
          </a:xfrm>
          <a:custGeom>
            <a:avLst/>
            <a:gdLst/>
            <a:ahLst/>
            <a:cxnLst/>
            <a:rect l="l" t="t" r="r" b="b"/>
            <a:pathLst>
              <a:path w="203834" h="284480">
                <a:moveTo>
                  <a:pt x="203386" y="0"/>
                </a:moveTo>
                <a:lnTo>
                  <a:pt x="185156" y="0"/>
                </a:lnTo>
                <a:lnTo>
                  <a:pt x="185156" y="253625"/>
                </a:lnTo>
                <a:lnTo>
                  <a:pt x="18229" y="0"/>
                </a:lnTo>
                <a:lnTo>
                  <a:pt x="0" y="0"/>
                </a:lnTo>
                <a:lnTo>
                  <a:pt x="0" y="284012"/>
                </a:lnTo>
                <a:lnTo>
                  <a:pt x="18229" y="284012"/>
                </a:lnTo>
                <a:lnTo>
                  <a:pt x="18229" y="29580"/>
                </a:lnTo>
                <a:lnTo>
                  <a:pt x="185156" y="284012"/>
                </a:lnTo>
                <a:lnTo>
                  <a:pt x="203386" y="284012"/>
                </a:lnTo>
                <a:lnTo>
                  <a:pt x="203386" y="0"/>
                </a:lnTo>
                <a:close/>
              </a:path>
            </a:pathLst>
          </a:custGeom>
          <a:solidFill>
            <a:srgbClr val="00002E"/>
          </a:solidFill>
        </p:spPr>
        <p:txBody>
          <a:bodyPr wrap="square" lIns="0" tIns="0" rIns="0" bIns="0" rtlCol="0"/>
          <a:lstStyle/>
          <a:p>
            <a:endParaRPr/>
          </a:p>
        </p:txBody>
      </p:sp>
      <p:sp>
        <p:nvSpPr>
          <p:cNvPr id="31" name="object 31"/>
          <p:cNvSpPr/>
          <p:nvPr/>
        </p:nvSpPr>
        <p:spPr>
          <a:xfrm>
            <a:off x="1462014" y="1018303"/>
            <a:ext cx="266700" cy="290195"/>
          </a:xfrm>
          <a:custGeom>
            <a:avLst/>
            <a:gdLst/>
            <a:ahLst/>
            <a:cxnLst/>
            <a:rect l="l" t="t" r="r" b="b"/>
            <a:pathLst>
              <a:path w="266700" h="290194">
                <a:moveTo>
                  <a:pt x="135723" y="0"/>
                </a:moveTo>
                <a:lnTo>
                  <a:pt x="91737" y="6920"/>
                </a:lnTo>
                <a:lnTo>
                  <a:pt x="54344" y="26579"/>
                </a:lnTo>
                <a:lnTo>
                  <a:pt x="25371" y="57323"/>
                </a:lnTo>
                <a:lnTo>
                  <a:pt x="6647" y="97498"/>
                </a:lnTo>
                <a:lnTo>
                  <a:pt x="0" y="145451"/>
                </a:lnTo>
                <a:lnTo>
                  <a:pt x="6647" y="193010"/>
                </a:lnTo>
                <a:lnTo>
                  <a:pt x="25371" y="232946"/>
                </a:lnTo>
                <a:lnTo>
                  <a:pt x="54344" y="263568"/>
                </a:lnTo>
                <a:lnTo>
                  <a:pt x="91737" y="283181"/>
                </a:lnTo>
                <a:lnTo>
                  <a:pt x="135723" y="290095"/>
                </a:lnTo>
                <a:lnTo>
                  <a:pt x="181114" y="284075"/>
                </a:lnTo>
                <a:lnTo>
                  <a:pt x="218115" y="266849"/>
                </a:lnTo>
                <a:lnTo>
                  <a:pt x="246534" y="239671"/>
                </a:lnTo>
                <a:lnTo>
                  <a:pt x="266180" y="203794"/>
                </a:lnTo>
                <a:lnTo>
                  <a:pt x="245112" y="203794"/>
                </a:lnTo>
                <a:lnTo>
                  <a:pt x="229331" y="232182"/>
                </a:lnTo>
                <a:lnTo>
                  <a:pt x="205763" y="254339"/>
                </a:lnTo>
                <a:lnTo>
                  <a:pt x="174522" y="268746"/>
                </a:lnTo>
                <a:lnTo>
                  <a:pt x="135723" y="273886"/>
                </a:lnTo>
                <a:lnTo>
                  <a:pt x="89906" y="264986"/>
                </a:lnTo>
                <a:lnTo>
                  <a:pt x="52713" y="239448"/>
                </a:lnTo>
                <a:lnTo>
                  <a:pt x="27750" y="199020"/>
                </a:lnTo>
                <a:lnTo>
                  <a:pt x="18627" y="145451"/>
                </a:lnTo>
                <a:lnTo>
                  <a:pt x="27750" y="91242"/>
                </a:lnTo>
                <a:lnTo>
                  <a:pt x="52713" y="50595"/>
                </a:lnTo>
                <a:lnTo>
                  <a:pt x="89906" y="25065"/>
                </a:lnTo>
                <a:lnTo>
                  <a:pt x="135723" y="16208"/>
                </a:lnTo>
                <a:lnTo>
                  <a:pt x="174522" y="21350"/>
                </a:lnTo>
                <a:lnTo>
                  <a:pt x="205763" y="35760"/>
                </a:lnTo>
                <a:lnTo>
                  <a:pt x="229331" y="57918"/>
                </a:lnTo>
                <a:lnTo>
                  <a:pt x="245112" y="86301"/>
                </a:lnTo>
                <a:lnTo>
                  <a:pt x="266180" y="86301"/>
                </a:lnTo>
                <a:lnTo>
                  <a:pt x="246534" y="50424"/>
                </a:lnTo>
                <a:lnTo>
                  <a:pt x="218115" y="23246"/>
                </a:lnTo>
                <a:lnTo>
                  <a:pt x="181114" y="6020"/>
                </a:lnTo>
                <a:lnTo>
                  <a:pt x="135723" y="0"/>
                </a:lnTo>
                <a:close/>
              </a:path>
            </a:pathLst>
          </a:custGeom>
          <a:solidFill>
            <a:srgbClr val="00002E"/>
          </a:solidFill>
        </p:spPr>
        <p:txBody>
          <a:bodyPr wrap="square" lIns="0" tIns="0" rIns="0" bIns="0" rtlCol="0"/>
          <a:lstStyle/>
          <a:p>
            <a:endParaRPr/>
          </a:p>
        </p:txBody>
      </p:sp>
      <p:sp>
        <p:nvSpPr>
          <p:cNvPr id="32" name="object 32"/>
          <p:cNvSpPr/>
          <p:nvPr/>
        </p:nvSpPr>
        <p:spPr>
          <a:xfrm>
            <a:off x="1785277" y="1021301"/>
            <a:ext cx="144145" cy="284480"/>
          </a:xfrm>
          <a:custGeom>
            <a:avLst/>
            <a:gdLst/>
            <a:ahLst/>
            <a:cxnLst/>
            <a:rect l="l" t="t" r="r" b="b"/>
            <a:pathLst>
              <a:path w="144144" h="284480">
                <a:moveTo>
                  <a:pt x="143827" y="0"/>
                </a:moveTo>
                <a:lnTo>
                  <a:pt x="0" y="0"/>
                </a:lnTo>
                <a:lnTo>
                  <a:pt x="0" y="15240"/>
                </a:lnTo>
                <a:lnTo>
                  <a:pt x="0" y="133350"/>
                </a:lnTo>
                <a:lnTo>
                  <a:pt x="0" y="149860"/>
                </a:lnTo>
                <a:lnTo>
                  <a:pt x="0" y="269240"/>
                </a:lnTo>
                <a:lnTo>
                  <a:pt x="0" y="284480"/>
                </a:lnTo>
                <a:lnTo>
                  <a:pt x="143827" y="284480"/>
                </a:lnTo>
                <a:lnTo>
                  <a:pt x="143827" y="269240"/>
                </a:lnTo>
                <a:lnTo>
                  <a:pt x="18224" y="269240"/>
                </a:lnTo>
                <a:lnTo>
                  <a:pt x="18224" y="149860"/>
                </a:lnTo>
                <a:lnTo>
                  <a:pt x="131673" y="149860"/>
                </a:lnTo>
                <a:lnTo>
                  <a:pt x="131673" y="133350"/>
                </a:lnTo>
                <a:lnTo>
                  <a:pt x="18224" y="133350"/>
                </a:lnTo>
                <a:lnTo>
                  <a:pt x="18224" y="15240"/>
                </a:lnTo>
                <a:lnTo>
                  <a:pt x="143827" y="15240"/>
                </a:lnTo>
                <a:lnTo>
                  <a:pt x="143827" y="0"/>
                </a:lnTo>
                <a:close/>
              </a:path>
            </a:pathLst>
          </a:custGeom>
          <a:solidFill>
            <a:srgbClr val="00002E"/>
          </a:solidFill>
        </p:spPr>
        <p:txBody>
          <a:bodyPr wrap="square" lIns="0" tIns="0" rIns="0" bIns="0" rtlCol="0"/>
          <a:lstStyle/>
          <a:p>
            <a:endParaRPr/>
          </a:p>
        </p:txBody>
      </p:sp>
      <p:sp>
        <p:nvSpPr>
          <p:cNvPr id="33" name="object 33"/>
          <p:cNvSpPr/>
          <p:nvPr/>
        </p:nvSpPr>
        <p:spPr>
          <a:xfrm>
            <a:off x="2351114" y="647773"/>
            <a:ext cx="0" cy="1028700"/>
          </a:xfrm>
          <a:custGeom>
            <a:avLst/>
            <a:gdLst/>
            <a:ahLst/>
            <a:cxnLst/>
            <a:rect l="l" t="t" r="r" b="b"/>
            <a:pathLst>
              <a:path h="1028700">
                <a:moveTo>
                  <a:pt x="0" y="0"/>
                </a:moveTo>
                <a:lnTo>
                  <a:pt x="0" y="1028293"/>
                </a:lnTo>
              </a:path>
            </a:pathLst>
          </a:custGeom>
          <a:ln w="41213">
            <a:solidFill>
              <a:srgbClr val="A3002E"/>
            </a:solidFill>
          </a:ln>
        </p:spPr>
        <p:txBody>
          <a:bodyPr wrap="square" lIns="0" tIns="0" rIns="0" bIns="0" rtlCol="0"/>
          <a:lstStyle/>
          <a:p>
            <a:endParaRPr/>
          </a:p>
        </p:txBody>
      </p:sp>
      <p:sp>
        <p:nvSpPr>
          <p:cNvPr id="38" name="object 11">
            <a:extLst>
              <a:ext uri="{FF2B5EF4-FFF2-40B4-BE49-F238E27FC236}">
                <a16:creationId xmlns:a16="http://schemas.microsoft.com/office/drawing/2014/main" id="{2C24A0D4-DF50-8348-85C5-4DBE90B3E2D7}"/>
              </a:ext>
            </a:extLst>
          </p:cNvPr>
          <p:cNvSpPr txBox="1"/>
          <p:nvPr/>
        </p:nvSpPr>
        <p:spPr>
          <a:xfrm>
            <a:off x="11394486" y="6951940"/>
            <a:ext cx="4892040" cy="491800"/>
          </a:xfrm>
          <a:prstGeom prst="rect">
            <a:avLst/>
          </a:prstGeom>
        </p:spPr>
        <p:txBody>
          <a:bodyPr vert="horz" wrap="square" lIns="0" tIns="14604" rIns="0" bIns="0" rtlCol="0">
            <a:spAutoFit/>
          </a:bodyPr>
          <a:lstStyle/>
          <a:p>
            <a:pPr marL="12700">
              <a:lnSpc>
                <a:spcPct val="100000"/>
              </a:lnSpc>
              <a:spcBef>
                <a:spcPts val="114"/>
              </a:spcBef>
            </a:pPr>
            <a:r>
              <a:rPr lang="fr-FR" sz="3100" b="1" spc="60" dirty="0">
                <a:solidFill>
                  <a:schemeClr val="bg1"/>
                </a:solidFill>
                <a:latin typeface="Poppins"/>
                <a:cs typeface="Poppins"/>
              </a:rPr>
              <a:t>Des salons partenaires</a:t>
            </a:r>
            <a:endParaRPr sz="3100" dirty="0">
              <a:solidFill>
                <a:schemeClr val="bg1"/>
              </a:solidFill>
              <a:latin typeface="Poppins"/>
              <a:cs typeface="Poppins"/>
            </a:endParaRPr>
          </a:p>
        </p:txBody>
      </p:sp>
      <p:sp>
        <p:nvSpPr>
          <p:cNvPr id="40" name="object 11">
            <a:extLst>
              <a:ext uri="{FF2B5EF4-FFF2-40B4-BE49-F238E27FC236}">
                <a16:creationId xmlns:a16="http://schemas.microsoft.com/office/drawing/2014/main" id="{78F8A0A9-590F-5443-8AE7-1A9573B35D79}"/>
              </a:ext>
            </a:extLst>
          </p:cNvPr>
          <p:cNvSpPr txBox="1"/>
          <p:nvPr/>
        </p:nvSpPr>
        <p:spPr>
          <a:xfrm>
            <a:off x="11416610" y="7780509"/>
            <a:ext cx="7819745" cy="491800"/>
          </a:xfrm>
          <a:prstGeom prst="rect">
            <a:avLst/>
          </a:prstGeom>
        </p:spPr>
        <p:txBody>
          <a:bodyPr vert="horz" wrap="square" lIns="0" tIns="14604" rIns="0" bIns="0" rtlCol="0">
            <a:spAutoFit/>
          </a:bodyPr>
          <a:lstStyle/>
          <a:p>
            <a:pPr marL="12700">
              <a:lnSpc>
                <a:spcPct val="100000"/>
              </a:lnSpc>
              <a:spcBef>
                <a:spcPts val="114"/>
              </a:spcBef>
            </a:pPr>
            <a:r>
              <a:rPr lang="fr-FR" sz="3100" b="1" spc="60" dirty="0">
                <a:solidFill>
                  <a:schemeClr val="bg1"/>
                </a:solidFill>
                <a:latin typeface="Poppins"/>
                <a:cs typeface="Poppins"/>
              </a:rPr>
              <a:t>Des réseaux nationaux et européens</a:t>
            </a:r>
            <a:endParaRPr sz="3100" dirty="0">
              <a:solidFill>
                <a:schemeClr val="bg1"/>
              </a:solidFill>
              <a:latin typeface="Poppins"/>
              <a:cs typeface="Poppins"/>
            </a:endParaRPr>
          </a:p>
        </p:txBody>
      </p:sp>
      <p:sp>
        <p:nvSpPr>
          <p:cNvPr id="2" name="Espace réservé du pied de page 1">
            <a:extLst>
              <a:ext uri="{FF2B5EF4-FFF2-40B4-BE49-F238E27FC236}">
                <a16:creationId xmlns:a16="http://schemas.microsoft.com/office/drawing/2014/main" id="{BFDF241F-AF93-C77C-A41B-CE591EBDAFDB}"/>
              </a:ext>
            </a:extLst>
          </p:cNvPr>
          <p:cNvSpPr>
            <a:spLocks noGrp="1"/>
          </p:cNvSpPr>
          <p:nvPr>
            <p:ph type="ftr" sz="quarter" idx="5"/>
          </p:nvPr>
        </p:nvSpPr>
        <p:spPr/>
        <p:txBody>
          <a:bodyPr/>
          <a:lstStyle/>
          <a:p>
            <a:pPr marL="12700">
              <a:lnSpc>
                <a:spcPct val="100000"/>
              </a:lnSpc>
              <a:spcBef>
                <a:spcPts val="395"/>
              </a:spcBef>
            </a:pPr>
            <a:endParaRPr lang="fr-FR" sz="1600" dirty="0">
              <a:latin typeface="Poppins"/>
              <a:cs typeface="Poppins"/>
            </a:endParaRPr>
          </a:p>
        </p:txBody>
      </p:sp>
      <p:sp>
        <p:nvSpPr>
          <p:cNvPr id="7" name="Espace réservé du numéro de diapositive 6">
            <a:extLst>
              <a:ext uri="{FF2B5EF4-FFF2-40B4-BE49-F238E27FC236}">
                <a16:creationId xmlns:a16="http://schemas.microsoft.com/office/drawing/2014/main" id="{246B4390-F998-2E2E-378A-2A9EC1A7C0AF}"/>
              </a:ext>
            </a:extLst>
          </p:cNvPr>
          <p:cNvSpPr>
            <a:spLocks noGrp="1"/>
          </p:cNvSpPr>
          <p:nvPr>
            <p:ph type="sldNum" sz="quarter" idx="7"/>
          </p:nvPr>
        </p:nvSpPr>
        <p:spPr/>
        <p:txBody>
          <a:bodyPr/>
          <a:lstStyle/>
          <a:p>
            <a:pPr marL="38100">
              <a:lnSpc>
                <a:spcPct val="100000"/>
              </a:lnSpc>
              <a:spcBef>
                <a:spcPts val="395"/>
              </a:spcBef>
            </a:pPr>
            <a:endParaRPr lang="fr-FR" spc="-5" dirty="0"/>
          </a:p>
        </p:txBody>
      </p:sp>
    </p:spTree>
    <p:extLst>
      <p:ext uri="{BB962C8B-B14F-4D97-AF65-F5344CB8AC3E}">
        <p14:creationId xmlns:p14="http://schemas.microsoft.com/office/powerpoint/2010/main" val="3201362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2308543" y="1768475"/>
            <a:ext cx="15592374" cy="7887415"/>
          </a:xfrm>
          <a:prstGeom prst="rect">
            <a:avLst/>
          </a:prstGeom>
        </p:spPr>
        <p:txBody>
          <a:bodyPr vert="horz" wrap="square" lIns="0" tIns="249554" rIns="0" bIns="0" rtlCol="0">
            <a:spAutoFit/>
          </a:bodyPr>
          <a:lstStyle/>
          <a:p>
            <a:pPr marL="12700">
              <a:lnSpc>
                <a:spcPct val="100000"/>
              </a:lnSpc>
              <a:spcBef>
                <a:spcPts val="1964"/>
              </a:spcBef>
            </a:pPr>
            <a:r>
              <a:rPr lang="fr-FR" sz="5550" b="1" spc="80" dirty="0">
                <a:solidFill>
                  <a:srgbClr val="A3002E"/>
                </a:solidFill>
                <a:latin typeface="Poppins-ExtraBold"/>
                <a:cs typeface="Poppins-ExtraBold"/>
              </a:rPr>
              <a:t>Le Groupe de Travail RH en quelques chiffres</a:t>
            </a:r>
            <a:endParaRPr sz="5550" dirty="0">
              <a:latin typeface="Poppins-ExtraBold"/>
              <a:cs typeface="Poppins-ExtraBold"/>
            </a:endParaRPr>
          </a:p>
          <a:p>
            <a:pPr marL="12700">
              <a:lnSpc>
                <a:spcPct val="100000"/>
              </a:lnSpc>
              <a:spcBef>
                <a:spcPts val="1070"/>
              </a:spcBef>
            </a:pPr>
            <a:endParaRPr lang="fr-FR" sz="3100" b="1" spc="60" dirty="0">
              <a:solidFill>
                <a:srgbClr val="00002E"/>
              </a:solidFill>
              <a:latin typeface="Poppins"/>
              <a:cs typeface="Poppins"/>
            </a:endParaRPr>
          </a:p>
          <a:p>
            <a:pPr marL="12700">
              <a:spcBef>
                <a:spcPts val="1070"/>
              </a:spcBef>
            </a:pPr>
            <a:r>
              <a:rPr lang="fr-FR" sz="5400" b="1" spc="60" dirty="0">
                <a:solidFill>
                  <a:srgbClr val="00002E"/>
                </a:solidFill>
                <a:latin typeface="Poppins"/>
                <a:cs typeface="Poppins"/>
              </a:rPr>
              <a:t>1</a:t>
            </a:r>
            <a:r>
              <a:rPr lang="fr-FR" sz="3200" b="1" spc="60" dirty="0">
                <a:solidFill>
                  <a:srgbClr val="00002E"/>
                </a:solidFill>
                <a:latin typeface="Poppins"/>
                <a:cs typeface="Poppins"/>
              </a:rPr>
              <a:t> réunion de travail mensuelle</a:t>
            </a:r>
          </a:p>
          <a:p>
            <a:pPr marL="12700">
              <a:lnSpc>
                <a:spcPct val="100000"/>
              </a:lnSpc>
              <a:spcBef>
                <a:spcPts val="1070"/>
              </a:spcBef>
            </a:pPr>
            <a:r>
              <a:rPr lang="fr-FR" sz="5400" b="1" spc="60" dirty="0">
                <a:solidFill>
                  <a:srgbClr val="00002E"/>
                </a:solidFill>
                <a:latin typeface="Poppins"/>
                <a:cs typeface="Poppins"/>
              </a:rPr>
              <a:t>20+</a:t>
            </a:r>
            <a:r>
              <a:rPr lang="fr-FR" sz="3100" b="1" spc="60" dirty="0">
                <a:solidFill>
                  <a:srgbClr val="00002E"/>
                </a:solidFill>
                <a:latin typeface="Poppins"/>
                <a:cs typeface="Poppins"/>
              </a:rPr>
              <a:t> participants grands groupes, startups et universitaires</a:t>
            </a:r>
          </a:p>
          <a:p>
            <a:pPr marL="12700">
              <a:lnSpc>
                <a:spcPct val="100000"/>
              </a:lnSpc>
              <a:spcBef>
                <a:spcPts val="1070"/>
              </a:spcBef>
            </a:pPr>
            <a:r>
              <a:rPr lang="fr-FR" sz="5400" b="1" spc="60" dirty="0">
                <a:solidFill>
                  <a:srgbClr val="00002E"/>
                </a:solidFill>
                <a:latin typeface="Poppins"/>
                <a:cs typeface="Poppins"/>
              </a:rPr>
              <a:t>10+</a:t>
            </a:r>
            <a:r>
              <a:rPr lang="fr-FR" sz="3100" b="1" spc="60" dirty="0">
                <a:solidFill>
                  <a:srgbClr val="00002E"/>
                </a:solidFill>
                <a:latin typeface="Poppins"/>
                <a:cs typeface="Poppins"/>
              </a:rPr>
              <a:t> conférences en ligne</a:t>
            </a:r>
          </a:p>
          <a:p>
            <a:pPr marL="12700">
              <a:lnSpc>
                <a:spcPct val="100000"/>
              </a:lnSpc>
              <a:spcBef>
                <a:spcPts val="1070"/>
              </a:spcBef>
            </a:pPr>
            <a:r>
              <a:rPr lang="fr-FR" sz="5400" b="1" spc="60" dirty="0">
                <a:solidFill>
                  <a:srgbClr val="00002E"/>
                </a:solidFill>
                <a:latin typeface="Poppins"/>
                <a:cs typeface="Poppins"/>
              </a:rPr>
              <a:t>8</a:t>
            </a:r>
            <a:r>
              <a:rPr lang="fr-FR" sz="3100" b="1" spc="60" dirty="0">
                <a:solidFill>
                  <a:srgbClr val="00002E"/>
                </a:solidFill>
                <a:latin typeface="Poppins"/>
                <a:cs typeface="Poppins"/>
              </a:rPr>
              <a:t> épisodes du livre « L’IA pour les RH »</a:t>
            </a:r>
          </a:p>
          <a:p>
            <a:pPr marL="12700">
              <a:lnSpc>
                <a:spcPct val="100000"/>
              </a:lnSpc>
              <a:spcBef>
                <a:spcPts val="1070"/>
              </a:spcBef>
            </a:pPr>
            <a:endParaRPr lang="fr-FR" sz="3100" b="1" spc="60" dirty="0">
              <a:solidFill>
                <a:srgbClr val="00002E"/>
              </a:solidFill>
              <a:latin typeface="Poppins"/>
              <a:cs typeface="Poppins"/>
            </a:endParaRPr>
          </a:p>
          <a:p>
            <a:pPr marL="12700">
              <a:lnSpc>
                <a:spcPct val="100000"/>
              </a:lnSpc>
              <a:spcBef>
                <a:spcPts val="1070"/>
              </a:spcBef>
            </a:pPr>
            <a:endParaRPr lang="fr-FR" sz="3100" b="1" spc="60" dirty="0">
              <a:solidFill>
                <a:srgbClr val="00002E"/>
              </a:solidFill>
              <a:latin typeface="Poppins"/>
              <a:cs typeface="Poppins"/>
            </a:endParaRPr>
          </a:p>
        </p:txBody>
      </p:sp>
      <p:pic>
        <p:nvPicPr>
          <p:cNvPr id="11" name="object 11"/>
          <p:cNvPicPr/>
          <p:nvPr/>
        </p:nvPicPr>
        <p:blipFill>
          <a:blip r:embed="rId2" cstate="print"/>
          <a:stretch>
            <a:fillRect/>
          </a:stretch>
        </p:blipFill>
        <p:spPr>
          <a:xfrm>
            <a:off x="18901180" y="10507662"/>
            <a:ext cx="83076" cy="83076"/>
          </a:xfrm>
          <a:prstGeom prst="rect">
            <a:avLst/>
          </a:prstGeom>
        </p:spPr>
      </p:pic>
      <p:sp>
        <p:nvSpPr>
          <p:cNvPr id="12" name="object 12"/>
          <p:cNvSpPr/>
          <p:nvPr/>
        </p:nvSpPr>
        <p:spPr>
          <a:xfrm>
            <a:off x="1462011" y="1018304"/>
            <a:ext cx="467359" cy="290195"/>
          </a:xfrm>
          <a:custGeom>
            <a:avLst/>
            <a:gdLst/>
            <a:ahLst/>
            <a:cxnLst/>
            <a:rect l="l" t="t" r="r" b="b"/>
            <a:pathLst>
              <a:path w="467360" h="290194">
                <a:moveTo>
                  <a:pt x="266179" y="86309"/>
                </a:moveTo>
                <a:lnTo>
                  <a:pt x="246532" y="50431"/>
                </a:lnTo>
                <a:lnTo>
                  <a:pt x="218109" y="23253"/>
                </a:lnTo>
                <a:lnTo>
                  <a:pt x="181114" y="6019"/>
                </a:lnTo>
                <a:lnTo>
                  <a:pt x="135724" y="0"/>
                </a:lnTo>
                <a:lnTo>
                  <a:pt x="91732" y="6921"/>
                </a:lnTo>
                <a:lnTo>
                  <a:pt x="54343" y="26581"/>
                </a:lnTo>
                <a:lnTo>
                  <a:pt x="25361" y="57327"/>
                </a:lnTo>
                <a:lnTo>
                  <a:pt x="6642" y="97497"/>
                </a:lnTo>
                <a:lnTo>
                  <a:pt x="0" y="145453"/>
                </a:lnTo>
                <a:lnTo>
                  <a:pt x="6642" y="193014"/>
                </a:lnTo>
                <a:lnTo>
                  <a:pt x="25361" y="232956"/>
                </a:lnTo>
                <a:lnTo>
                  <a:pt x="54343" y="263575"/>
                </a:lnTo>
                <a:lnTo>
                  <a:pt x="91732" y="283184"/>
                </a:lnTo>
                <a:lnTo>
                  <a:pt x="135724" y="290106"/>
                </a:lnTo>
                <a:lnTo>
                  <a:pt x="181114" y="284073"/>
                </a:lnTo>
                <a:lnTo>
                  <a:pt x="218109" y="266852"/>
                </a:lnTo>
                <a:lnTo>
                  <a:pt x="246532" y="239674"/>
                </a:lnTo>
                <a:lnTo>
                  <a:pt x="266179" y="203796"/>
                </a:lnTo>
                <a:lnTo>
                  <a:pt x="245110" y="203796"/>
                </a:lnTo>
                <a:lnTo>
                  <a:pt x="229323" y="232181"/>
                </a:lnTo>
                <a:lnTo>
                  <a:pt x="205765" y="254342"/>
                </a:lnTo>
                <a:lnTo>
                  <a:pt x="174523" y="268757"/>
                </a:lnTo>
                <a:lnTo>
                  <a:pt x="135724" y="273888"/>
                </a:lnTo>
                <a:lnTo>
                  <a:pt x="89903" y="264985"/>
                </a:lnTo>
                <a:lnTo>
                  <a:pt x="52705" y="239458"/>
                </a:lnTo>
                <a:lnTo>
                  <a:pt x="27749" y="199021"/>
                </a:lnTo>
                <a:lnTo>
                  <a:pt x="18618" y="145453"/>
                </a:lnTo>
                <a:lnTo>
                  <a:pt x="27749" y="91249"/>
                </a:lnTo>
                <a:lnTo>
                  <a:pt x="52705" y="50596"/>
                </a:lnTo>
                <a:lnTo>
                  <a:pt x="89903" y="25069"/>
                </a:lnTo>
                <a:lnTo>
                  <a:pt x="135724" y="16217"/>
                </a:lnTo>
                <a:lnTo>
                  <a:pt x="174523" y="21348"/>
                </a:lnTo>
                <a:lnTo>
                  <a:pt x="205765" y="35763"/>
                </a:lnTo>
                <a:lnTo>
                  <a:pt x="229323" y="57924"/>
                </a:lnTo>
                <a:lnTo>
                  <a:pt x="245110" y="86309"/>
                </a:lnTo>
                <a:lnTo>
                  <a:pt x="266179" y="86309"/>
                </a:lnTo>
                <a:close/>
              </a:path>
              <a:path w="467360" h="290194">
                <a:moveTo>
                  <a:pt x="467093" y="2997"/>
                </a:moveTo>
                <a:lnTo>
                  <a:pt x="323265" y="2997"/>
                </a:lnTo>
                <a:lnTo>
                  <a:pt x="323265" y="18237"/>
                </a:lnTo>
                <a:lnTo>
                  <a:pt x="323265" y="136347"/>
                </a:lnTo>
                <a:lnTo>
                  <a:pt x="323265" y="152857"/>
                </a:lnTo>
                <a:lnTo>
                  <a:pt x="323265" y="272237"/>
                </a:lnTo>
                <a:lnTo>
                  <a:pt x="323265" y="287477"/>
                </a:lnTo>
                <a:lnTo>
                  <a:pt x="467093" y="287477"/>
                </a:lnTo>
                <a:lnTo>
                  <a:pt x="467093" y="272237"/>
                </a:lnTo>
                <a:lnTo>
                  <a:pt x="341490" y="272237"/>
                </a:lnTo>
                <a:lnTo>
                  <a:pt x="341490" y="152857"/>
                </a:lnTo>
                <a:lnTo>
                  <a:pt x="454939" y="152857"/>
                </a:lnTo>
                <a:lnTo>
                  <a:pt x="454939" y="136347"/>
                </a:lnTo>
                <a:lnTo>
                  <a:pt x="341490" y="136347"/>
                </a:lnTo>
                <a:lnTo>
                  <a:pt x="341490" y="18237"/>
                </a:lnTo>
                <a:lnTo>
                  <a:pt x="467093" y="18237"/>
                </a:lnTo>
                <a:lnTo>
                  <a:pt x="467093" y="2997"/>
                </a:lnTo>
                <a:close/>
              </a:path>
            </a:pathLst>
          </a:custGeom>
          <a:solidFill>
            <a:srgbClr val="00002E"/>
          </a:solidFill>
        </p:spPr>
        <p:txBody>
          <a:bodyPr wrap="square" lIns="0" tIns="0" rIns="0" bIns="0" rtlCol="0"/>
          <a:lstStyle/>
          <a:p>
            <a:endParaRPr/>
          </a:p>
        </p:txBody>
      </p:sp>
      <p:sp>
        <p:nvSpPr>
          <p:cNvPr id="13" name="object 13"/>
          <p:cNvSpPr/>
          <p:nvPr/>
        </p:nvSpPr>
        <p:spPr>
          <a:xfrm>
            <a:off x="2351114" y="647773"/>
            <a:ext cx="0" cy="1028700"/>
          </a:xfrm>
          <a:custGeom>
            <a:avLst/>
            <a:gdLst/>
            <a:ahLst/>
            <a:cxnLst/>
            <a:rect l="l" t="t" r="r" b="b"/>
            <a:pathLst>
              <a:path h="1028700">
                <a:moveTo>
                  <a:pt x="0" y="0"/>
                </a:moveTo>
                <a:lnTo>
                  <a:pt x="0" y="1028293"/>
                </a:lnTo>
              </a:path>
            </a:pathLst>
          </a:custGeom>
          <a:ln w="41213">
            <a:solidFill>
              <a:srgbClr val="A3002E"/>
            </a:solidFill>
          </a:ln>
        </p:spPr>
        <p:txBody>
          <a:bodyPr wrap="square" lIns="0" tIns="0" rIns="0" bIns="0" rtlCol="0"/>
          <a:lstStyle/>
          <a:p>
            <a:endParaRPr/>
          </a:p>
        </p:txBody>
      </p:sp>
      <p:sp>
        <p:nvSpPr>
          <p:cNvPr id="14" name="object 14"/>
          <p:cNvSpPr/>
          <p:nvPr/>
        </p:nvSpPr>
        <p:spPr>
          <a:xfrm>
            <a:off x="528778" y="647770"/>
            <a:ext cx="257810" cy="287655"/>
          </a:xfrm>
          <a:custGeom>
            <a:avLst/>
            <a:gdLst/>
            <a:ahLst/>
            <a:cxnLst/>
            <a:rect l="l" t="t" r="r" b="b"/>
            <a:pathLst>
              <a:path w="257809" h="287655">
                <a:moveTo>
                  <a:pt x="79924" y="0"/>
                </a:moveTo>
                <a:lnTo>
                  <a:pt x="0" y="0"/>
                </a:lnTo>
                <a:lnTo>
                  <a:pt x="0" y="287478"/>
                </a:lnTo>
                <a:lnTo>
                  <a:pt x="79924" y="287478"/>
                </a:lnTo>
                <a:lnTo>
                  <a:pt x="79924" y="220810"/>
                </a:lnTo>
                <a:lnTo>
                  <a:pt x="83754" y="201843"/>
                </a:lnTo>
                <a:lnTo>
                  <a:pt x="94198" y="186352"/>
                </a:lnTo>
                <a:lnTo>
                  <a:pt x="109688" y="175908"/>
                </a:lnTo>
                <a:lnTo>
                  <a:pt x="128655" y="172078"/>
                </a:lnTo>
                <a:lnTo>
                  <a:pt x="257301" y="172078"/>
                </a:lnTo>
                <a:lnTo>
                  <a:pt x="257301" y="108059"/>
                </a:lnTo>
                <a:lnTo>
                  <a:pt x="79924" y="108059"/>
                </a:lnTo>
                <a:lnTo>
                  <a:pt x="79924" y="0"/>
                </a:lnTo>
                <a:close/>
              </a:path>
              <a:path w="257809" h="287655">
                <a:moveTo>
                  <a:pt x="257301" y="172078"/>
                </a:moveTo>
                <a:lnTo>
                  <a:pt x="128655" y="172078"/>
                </a:lnTo>
                <a:lnTo>
                  <a:pt x="147622" y="175908"/>
                </a:lnTo>
                <a:lnTo>
                  <a:pt x="163112" y="186352"/>
                </a:lnTo>
                <a:lnTo>
                  <a:pt x="173557" y="201843"/>
                </a:lnTo>
                <a:lnTo>
                  <a:pt x="177387" y="220810"/>
                </a:lnTo>
                <a:lnTo>
                  <a:pt x="177387" y="287478"/>
                </a:lnTo>
                <a:lnTo>
                  <a:pt x="257301" y="287478"/>
                </a:lnTo>
                <a:lnTo>
                  <a:pt x="257301" y="172078"/>
                </a:lnTo>
                <a:close/>
              </a:path>
              <a:path w="257809" h="287655">
                <a:moveTo>
                  <a:pt x="128650" y="89659"/>
                </a:moveTo>
                <a:lnTo>
                  <a:pt x="102984" y="94259"/>
                </a:lnTo>
                <a:lnTo>
                  <a:pt x="79924" y="108059"/>
                </a:lnTo>
                <a:lnTo>
                  <a:pt x="177376" y="108059"/>
                </a:lnTo>
                <a:lnTo>
                  <a:pt x="154316" y="94259"/>
                </a:lnTo>
                <a:lnTo>
                  <a:pt x="128650" y="89659"/>
                </a:lnTo>
                <a:close/>
              </a:path>
              <a:path w="257809" h="287655">
                <a:moveTo>
                  <a:pt x="257301" y="0"/>
                </a:moveTo>
                <a:lnTo>
                  <a:pt x="177387" y="0"/>
                </a:lnTo>
                <a:lnTo>
                  <a:pt x="177387" y="108059"/>
                </a:lnTo>
                <a:lnTo>
                  <a:pt x="257301" y="108059"/>
                </a:lnTo>
                <a:lnTo>
                  <a:pt x="257301" y="0"/>
                </a:lnTo>
                <a:close/>
              </a:path>
            </a:pathLst>
          </a:custGeom>
          <a:solidFill>
            <a:srgbClr val="00002E"/>
          </a:solidFill>
        </p:spPr>
        <p:txBody>
          <a:bodyPr wrap="square" lIns="0" tIns="0" rIns="0" bIns="0" rtlCol="0"/>
          <a:lstStyle/>
          <a:p>
            <a:endParaRPr/>
          </a:p>
        </p:txBody>
      </p:sp>
      <p:sp>
        <p:nvSpPr>
          <p:cNvPr id="15" name="object 15"/>
          <p:cNvSpPr/>
          <p:nvPr/>
        </p:nvSpPr>
        <p:spPr>
          <a:xfrm>
            <a:off x="1183156" y="647775"/>
            <a:ext cx="238760" cy="287655"/>
          </a:xfrm>
          <a:custGeom>
            <a:avLst/>
            <a:gdLst/>
            <a:ahLst/>
            <a:cxnLst/>
            <a:rect l="l" t="t" r="r" b="b"/>
            <a:pathLst>
              <a:path w="238759" h="287655">
                <a:moveTo>
                  <a:pt x="137838" y="0"/>
                </a:moveTo>
                <a:lnTo>
                  <a:pt x="0" y="0"/>
                </a:lnTo>
                <a:lnTo>
                  <a:pt x="0" y="287478"/>
                </a:lnTo>
                <a:lnTo>
                  <a:pt x="142320" y="287478"/>
                </a:lnTo>
                <a:lnTo>
                  <a:pt x="183331" y="282068"/>
                </a:lnTo>
                <a:lnTo>
                  <a:pt x="213527" y="266528"/>
                </a:lnTo>
                <a:lnTo>
                  <a:pt x="232179" y="241890"/>
                </a:lnTo>
                <a:lnTo>
                  <a:pt x="235853" y="223050"/>
                </a:lnTo>
                <a:lnTo>
                  <a:pt x="79924" y="223050"/>
                </a:lnTo>
                <a:lnTo>
                  <a:pt x="79924" y="170853"/>
                </a:lnTo>
                <a:lnTo>
                  <a:pt x="226884" y="170853"/>
                </a:lnTo>
                <a:lnTo>
                  <a:pt x="223874" y="165195"/>
                </a:lnTo>
                <a:lnTo>
                  <a:pt x="206554" y="149377"/>
                </a:lnTo>
                <a:lnTo>
                  <a:pt x="183502" y="139870"/>
                </a:lnTo>
                <a:lnTo>
                  <a:pt x="202953" y="131276"/>
                </a:lnTo>
                <a:lnTo>
                  <a:pt x="218314" y="117335"/>
                </a:lnTo>
                <a:lnTo>
                  <a:pt x="219993" y="114174"/>
                </a:lnTo>
                <a:lnTo>
                  <a:pt x="79924" y="114174"/>
                </a:lnTo>
                <a:lnTo>
                  <a:pt x="79924" y="63610"/>
                </a:lnTo>
                <a:lnTo>
                  <a:pt x="229765" y="63610"/>
                </a:lnTo>
                <a:lnTo>
                  <a:pt x="225506" y="42835"/>
                </a:lnTo>
                <a:lnTo>
                  <a:pt x="206794" y="19419"/>
                </a:lnTo>
                <a:lnTo>
                  <a:pt x="177151" y="4950"/>
                </a:lnTo>
                <a:lnTo>
                  <a:pt x="137838" y="0"/>
                </a:lnTo>
                <a:close/>
              </a:path>
              <a:path w="238759" h="287655">
                <a:moveTo>
                  <a:pt x="226884" y="170853"/>
                </a:moveTo>
                <a:lnTo>
                  <a:pt x="126017" y="170853"/>
                </a:lnTo>
                <a:lnTo>
                  <a:pt x="139044" y="172591"/>
                </a:lnTo>
                <a:lnTo>
                  <a:pt x="148634" y="177731"/>
                </a:lnTo>
                <a:lnTo>
                  <a:pt x="154556" y="186159"/>
                </a:lnTo>
                <a:lnTo>
                  <a:pt x="156581" y="197763"/>
                </a:lnTo>
                <a:lnTo>
                  <a:pt x="154676" y="208937"/>
                </a:lnTo>
                <a:lnTo>
                  <a:pt x="148986" y="216827"/>
                </a:lnTo>
                <a:lnTo>
                  <a:pt x="139552" y="221507"/>
                </a:lnTo>
                <a:lnTo>
                  <a:pt x="126414" y="223050"/>
                </a:lnTo>
                <a:lnTo>
                  <a:pt x="235853" y="223050"/>
                </a:lnTo>
                <a:lnTo>
                  <a:pt x="238558" y="209187"/>
                </a:lnTo>
                <a:lnTo>
                  <a:pt x="234772" y="185680"/>
                </a:lnTo>
                <a:lnTo>
                  <a:pt x="226884" y="170853"/>
                </a:lnTo>
                <a:close/>
              </a:path>
              <a:path w="238759" h="287655">
                <a:moveTo>
                  <a:pt x="229765" y="63610"/>
                </a:moveTo>
                <a:lnTo>
                  <a:pt x="120289" y="63610"/>
                </a:lnTo>
                <a:lnTo>
                  <a:pt x="133266" y="65216"/>
                </a:lnTo>
                <a:lnTo>
                  <a:pt x="142726" y="70033"/>
                </a:lnTo>
                <a:lnTo>
                  <a:pt x="148513" y="78059"/>
                </a:lnTo>
                <a:lnTo>
                  <a:pt x="150477" y="89295"/>
                </a:lnTo>
                <a:lnTo>
                  <a:pt x="148513" y="100237"/>
                </a:lnTo>
                <a:lnTo>
                  <a:pt x="142726" y="108005"/>
                </a:lnTo>
                <a:lnTo>
                  <a:pt x="133266" y="112638"/>
                </a:lnTo>
                <a:lnTo>
                  <a:pt x="120289" y="114174"/>
                </a:lnTo>
                <a:lnTo>
                  <a:pt x="219993" y="114174"/>
                </a:lnTo>
                <a:lnTo>
                  <a:pt x="228399" y="98350"/>
                </a:lnTo>
                <a:lnTo>
                  <a:pt x="232024" y="74626"/>
                </a:lnTo>
                <a:lnTo>
                  <a:pt x="229765" y="63610"/>
                </a:lnTo>
                <a:close/>
              </a:path>
            </a:pathLst>
          </a:custGeom>
          <a:solidFill>
            <a:srgbClr val="00002E"/>
          </a:solidFill>
        </p:spPr>
        <p:txBody>
          <a:bodyPr wrap="square" lIns="0" tIns="0" rIns="0" bIns="0" rtlCol="0"/>
          <a:lstStyle/>
          <a:p>
            <a:endParaRPr/>
          </a:p>
        </p:txBody>
      </p:sp>
      <p:sp>
        <p:nvSpPr>
          <p:cNvPr id="16" name="object 16"/>
          <p:cNvSpPr/>
          <p:nvPr/>
        </p:nvSpPr>
        <p:spPr>
          <a:xfrm>
            <a:off x="860861" y="647775"/>
            <a:ext cx="247650" cy="290830"/>
          </a:xfrm>
          <a:custGeom>
            <a:avLst/>
            <a:gdLst/>
            <a:ahLst/>
            <a:cxnLst/>
            <a:rect l="l" t="t" r="r" b="b"/>
            <a:pathLst>
              <a:path w="247650" h="290830">
                <a:moveTo>
                  <a:pt x="247510" y="0"/>
                </a:moveTo>
                <a:lnTo>
                  <a:pt x="167596" y="0"/>
                </a:lnTo>
                <a:lnTo>
                  <a:pt x="167596" y="166780"/>
                </a:lnTo>
                <a:lnTo>
                  <a:pt x="164895" y="186920"/>
                </a:lnTo>
                <a:lnTo>
                  <a:pt x="156687" y="202204"/>
                </a:lnTo>
                <a:lnTo>
                  <a:pt x="142819" y="211906"/>
                </a:lnTo>
                <a:lnTo>
                  <a:pt x="123137" y="215302"/>
                </a:lnTo>
                <a:lnTo>
                  <a:pt x="103595" y="211906"/>
                </a:lnTo>
                <a:lnTo>
                  <a:pt x="90014" y="202204"/>
                </a:lnTo>
                <a:lnTo>
                  <a:pt x="82089" y="186920"/>
                </a:lnTo>
                <a:lnTo>
                  <a:pt x="79515" y="166780"/>
                </a:lnTo>
                <a:lnTo>
                  <a:pt x="79515" y="0"/>
                </a:lnTo>
                <a:lnTo>
                  <a:pt x="0" y="0"/>
                </a:lnTo>
                <a:lnTo>
                  <a:pt x="0" y="166780"/>
                </a:lnTo>
                <a:lnTo>
                  <a:pt x="9238" y="220663"/>
                </a:lnTo>
                <a:lnTo>
                  <a:pt x="34763" y="259290"/>
                </a:lnTo>
                <a:lnTo>
                  <a:pt x="73284" y="282548"/>
                </a:lnTo>
                <a:lnTo>
                  <a:pt x="121514" y="290326"/>
                </a:lnTo>
                <a:lnTo>
                  <a:pt x="170272" y="282548"/>
                </a:lnTo>
                <a:lnTo>
                  <a:pt x="210353" y="259290"/>
                </a:lnTo>
                <a:lnTo>
                  <a:pt x="237514" y="220663"/>
                </a:lnTo>
                <a:lnTo>
                  <a:pt x="247510" y="166780"/>
                </a:lnTo>
                <a:lnTo>
                  <a:pt x="247510" y="0"/>
                </a:lnTo>
                <a:close/>
              </a:path>
            </a:pathLst>
          </a:custGeom>
          <a:solidFill>
            <a:srgbClr val="00002E"/>
          </a:solidFill>
        </p:spPr>
        <p:txBody>
          <a:bodyPr wrap="square" lIns="0" tIns="0" rIns="0" bIns="0" rtlCol="0"/>
          <a:lstStyle/>
          <a:p>
            <a:endParaRPr/>
          </a:p>
        </p:txBody>
      </p:sp>
      <p:sp>
        <p:nvSpPr>
          <p:cNvPr id="18" name="object 18"/>
          <p:cNvSpPr/>
          <p:nvPr/>
        </p:nvSpPr>
        <p:spPr>
          <a:xfrm>
            <a:off x="572370" y="1388596"/>
            <a:ext cx="90805" cy="287655"/>
          </a:xfrm>
          <a:custGeom>
            <a:avLst/>
            <a:gdLst/>
            <a:ahLst/>
            <a:cxnLst/>
            <a:rect l="l" t="t" r="r" b="b"/>
            <a:pathLst>
              <a:path w="90804" h="287655">
                <a:moveTo>
                  <a:pt x="90635" y="0"/>
                </a:moveTo>
                <a:lnTo>
                  <a:pt x="0" y="0"/>
                </a:lnTo>
                <a:lnTo>
                  <a:pt x="0" y="287478"/>
                </a:lnTo>
                <a:lnTo>
                  <a:pt x="90635" y="287478"/>
                </a:lnTo>
                <a:lnTo>
                  <a:pt x="90635" y="0"/>
                </a:lnTo>
                <a:close/>
              </a:path>
            </a:pathLst>
          </a:custGeom>
          <a:solidFill>
            <a:srgbClr val="00002E"/>
          </a:solidFill>
        </p:spPr>
        <p:txBody>
          <a:bodyPr wrap="square" lIns="0" tIns="0" rIns="0" bIns="0" rtlCol="0"/>
          <a:lstStyle/>
          <a:p>
            <a:endParaRPr/>
          </a:p>
        </p:txBody>
      </p:sp>
      <p:pic>
        <p:nvPicPr>
          <p:cNvPr id="19" name="object 19"/>
          <p:cNvPicPr/>
          <p:nvPr/>
        </p:nvPicPr>
        <p:blipFill>
          <a:blip r:embed="rId3" cstate="print"/>
          <a:stretch>
            <a:fillRect/>
          </a:stretch>
        </p:blipFill>
        <p:spPr>
          <a:xfrm>
            <a:off x="523545" y="1578426"/>
            <a:ext cx="97641" cy="97651"/>
          </a:xfrm>
          <a:prstGeom prst="rect">
            <a:avLst/>
          </a:prstGeom>
        </p:spPr>
      </p:pic>
      <p:sp>
        <p:nvSpPr>
          <p:cNvPr id="20" name="object 20"/>
          <p:cNvSpPr/>
          <p:nvPr/>
        </p:nvSpPr>
        <p:spPr>
          <a:xfrm>
            <a:off x="658937" y="1388592"/>
            <a:ext cx="301625" cy="287655"/>
          </a:xfrm>
          <a:custGeom>
            <a:avLst/>
            <a:gdLst/>
            <a:ahLst/>
            <a:cxnLst/>
            <a:rect l="l" t="t" r="r" b="b"/>
            <a:pathLst>
              <a:path w="301625" h="287655">
                <a:moveTo>
                  <a:pt x="196957" y="0"/>
                </a:moveTo>
                <a:lnTo>
                  <a:pt x="104782" y="0"/>
                </a:lnTo>
                <a:lnTo>
                  <a:pt x="0" y="287478"/>
                </a:lnTo>
                <a:lnTo>
                  <a:pt x="83986" y="287478"/>
                </a:lnTo>
                <a:lnTo>
                  <a:pt x="99494" y="240589"/>
                </a:lnTo>
                <a:lnTo>
                  <a:pt x="284316" y="240589"/>
                </a:lnTo>
                <a:lnTo>
                  <a:pt x="262104" y="179418"/>
                </a:lnTo>
                <a:lnTo>
                  <a:pt x="119881" y="179418"/>
                </a:lnTo>
                <a:lnTo>
                  <a:pt x="150456" y="86447"/>
                </a:lnTo>
                <a:lnTo>
                  <a:pt x="228346" y="86447"/>
                </a:lnTo>
                <a:lnTo>
                  <a:pt x="196957" y="0"/>
                </a:lnTo>
                <a:close/>
              </a:path>
              <a:path w="301625" h="287655">
                <a:moveTo>
                  <a:pt x="284316" y="240589"/>
                </a:moveTo>
                <a:lnTo>
                  <a:pt x="201438" y="240589"/>
                </a:lnTo>
                <a:lnTo>
                  <a:pt x="216925" y="287478"/>
                </a:lnTo>
                <a:lnTo>
                  <a:pt x="301341" y="287478"/>
                </a:lnTo>
                <a:lnTo>
                  <a:pt x="284316" y="240589"/>
                </a:lnTo>
                <a:close/>
              </a:path>
              <a:path w="301625" h="287655">
                <a:moveTo>
                  <a:pt x="228346" y="86447"/>
                </a:moveTo>
                <a:lnTo>
                  <a:pt x="150456" y="86447"/>
                </a:lnTo>
                <a:lnTo>
                  <a:pt x="181449" y="179418"/>
                </a:lnTo>
                <a:lnTo>
                  <a:pt x="262104" y="179418"/>
                </a:lnTo>
                <a:lnTo>
                  <a:pt x="228346" y="86447"/>
                </a:lnTo>
                <a:close/>
              </a:path>
            </a:pathLst>
          </a:custGeom>
          <a:solidFill>
            <a:srgbClr val="00002E"/>
          </a:solidFill>
        </p:spPr>
        <p:txBody>
          <a:bodyPr wrap="square" lIns="0" tIns="0" rIns="0" bIns="0" rtlCol="0"/>
          <a:lstStyle/>
          <a:p>
            <a:endParaRPr/>
          </a:p>
        </p:txBody>
      </p:sp>
      <p:sp>
        <p:nvSpPr>
          <p:cNvPr id="21" name="object 21"/>
          <p:cNvSpPr/>
          <p:nvPr/>
        </p:nvSpPr>
        <p:spPr>
          <a:xfrm>
            <a:off x="527037" y="1021149"/>
            <a:ext cx="146685" cy="284480"/>
          </a:xfrm>
          <a:custGeom>
            <a:avLst/>
            <a:gdLst/>
            <a:ahLst/>
            <a:cxnLst/>
            <a:rect l="l" t="t" r="r" b="b"/>
            <a:pathLst>
              <a:path w="146684" h="284480">
                <a:moveTo>
                  <a:pt x="146672" y="0"/>
                </a:moveTo>
                <a:lnTo>
                  <a:pt x="0" y="0"/>
                </a:lnTo>
                <a:lnTo>
                  <a:pt x="0" y="15240"/>
                </a:lnTo>
                <a:lnTo>
                  <a:pt x="0" y="134620"/>
                </a:lnTo>
                <a:lnTo>
                  <a:pt x="0" y="149860"/>
                </a:lnTo>
                <a:lnTo>
                  <a:pt x="0" y="284480"/>
                </a:lnTo>
                <a:lnTo>
                  <a:pt x="18237" y="284480"/>
                </a:lnTo>
                <a:lnTo>
                  <a:pt x="18237" y="149860"/>
                </a:lnTo>
                <a:lnTo>
                  <a:pt x="130467" y="149860"/>
                </a:lnTo>
                <a:lnTo>
                  <a:pt x="130467" y="134620"/>
                </a:lnTo>
                <a:lnTo>
                  <a:pt x="18237" y="134620"/>
                </a:lnTo>
                <a:lnTo>
                  <a:pt x="18237" y="15240"/>
                </a:lnTo>
                <a:lnTo>
                  <a:pt x="146672" y="15240"/>
                </a:lnTo>
                <a:lnTo>
                  <a:pt x="146672" y="0"/>
                </a:lnTo>
                <a:close/>
              </a:path>
            </a:pathLst>
          </a:custGeom>
          <a:solidFill>
            <a:srgbClr val="00002E"/>
          </a:solidFill>
        </p:spPr>
        <p:txBody>
          <a:bodyPr wrap="square" lIns="0" tIns="0" rIns="0" bIns="0" rtlCol="0"/>
          <a:lstStyle/>
          <a:p>
            <a:endParaRPr/>
          </a:p>
        </p:txBody>
      </p:sp>
      <p:sp>
        <p:nvSpPr>
          <p:cNvPr id="22" name="object 22"/>
          <p:cNvSpPr/>
          <p:nvPr/>
        </p:nvSpPr>
        <p:spPr>
          <a:xfrm>
            <a:off x="721880" y="1021149"/>
            <a:ext cx="435609" cy="284480"/>
          </a:xfrm>
          <a:custGeom>
            <a:avLst/>
            <a:gdLst/>
            <a:ahLst/>
            <a:cxnLst/>
            <a:rect l="l" t="t" r="r" b="b"/>
            <a:pathLst>
              <a:path w="435609" h="284480">
                <a:moveTo>
                  <a:pt x="175437" y="284416"/>
                </a:moveTo>
                <a:lnTo>
                  <a:pt x="101866" y="163271"/>
                </a:lnTo>
                <a:lnTo>
                  <a:pt x="100888" y="161658"/>
                </a:lnTo>
                <a:lnTo>
                  <a:pt x="132499" y="152196"/>
                </a:lnTo>
                <a:lnTo>
                  <a:pt x="138125" y="147878"/>
                </a:lnTo>
                <a:lnTo>
                  <a:pt x="155028" y="134912"/>
                </a:lnTo>
                <a:lnTo>
                  <a:pt x="168516" y="110947"/>
                </a:lnTo>
                <a:lnTo>
                  <a:pt x="172999" y="81432"/>
                </a:lnTo>
                <a:lnTo>
                  <a:pt x="167424" y="48882"/>
                </a:lnTo>
                <a:lnTo>
                  <a:pt x="153962" y="28714"/>
                </a:lnTo>
                <a:lnTo>
                  <a:pt x="153962" y="81432"/>
                </a:lnTo>
                <a:lnTo>
                  <a:pt x="149606" y="107873"/>
                </a:lnTo>
                <a:lnTo>
                  <a:pt x="136080" y="128930"/>
                </a:lnTo>
                <a:lnTo>
                  <a:pt x="112763" y="142849"/>
                </a:lnTo>
                <a:lnTo>
                  <a:pt x="79006" y="147878"/>
                </a:lnTo>
                <a:lnTo>
                  <a:pt x="18237" y="147878"/>
                </a:lnTo>
                <a:lnTo>
                  <a:pt x="18237" y="16205"/>
                </a:lnTo>
                <a:lnTo>
                  <a:pt x="78193" y="16205"/>
                </a:lnTo>
                <a:lnTo>
                  <a:pt x="113118" y="20751"/>
                </a:lnTo>
                <a:lnTo>
                  <a:pt x="136601" y="33782"/>
                </a:lnTo>
                <a:lnTo>
                  <a:pt x="149821" y="54317"/>
                </a:lnTo>
                <a:lnTo>
                  <a:pt x="153962" y="81432"/>
                </a:lnTo>
                <a:lnTo>
                  <a:pt x="153962" y="28714"/>
                </a:lnTo>
                <a:lnTo>
                  <a:pt x="150215" y="23088"/>
                </a:lnTo>
                <a:lnTo>
                  <a:pt x="138252" y="16205"/>
                </a:lnTo>
                <a:lnTo>
                  <a:pt x="120700" y="6108"/>
                </a:lnTo>
                <a:lnTo>
                  <a:pt x="78193" y="0"/>
                </a:lnTo>
                <a:lnTo>
                  <a:pt x="0" y="0"/>
                </a:lnTo>
                <a:lnTo>
                  <a:pt x="0" y="284416"/>
                </a:lnTo>
                <a:lnTo>
                  <a:pt x="18237" y="284416"/>
                </a:lnTo>
                <a:lnTo>
                  <a:pt x="18237" y="163271"/>
                </a:lnTo>
                <a:lnTo>
                  <a:pt x="80632" y="163271"/>
                </a:lnTo>
                <a:lnTo>
                  <a:pt x="153555" y="284416"/>
                </a:lnTo>
                <a:lnTo>
                  <a:pt x="175437" y="284416"/>
                </a:lnTo>
                <a:close/>
              </a:path>
              <a:path w="435609" h="284480">
                <a:moveTo>
                  <a:pt x="435508" y="284416"/>
                </a:moveTo>
                <a:lnTo>
                  <a:pt x="408190" y="211480"/>
                </a:lnTo>
                <a:lnTo>
                  <a:pt x="402424" y="196088"/>
                </a:lnTo>
                <a:lnTo>
                  <a:pt x="382841" y="143814"/>
                </a:lnTo>
                <a:lnTo>
                  <a:pt x="382841" y="196088"/>
                </a:lnTo>
                <a:lnTo>
                  <a:pt x="259283" y="196088"/>
                </a:lnTo>
                <a:lnTo>
                  <a:pt x="321259" y="30378"/>
                </a:lnTo>
                <a:lnTo>
                  <a:pt x="382841" y="196088"/>
                </a:lnTo>
                <a:lnTo>
                  <a:pt x="382841" y="143814"/>
                </a:lnTo>
                <a:lnTo>
                  <a:pt x="340347" y="30378"/>
                </a:lnTo>
                <a:lnTo>
                  <a:pt x="331393" y="6489"/>
                </a:lnTo>
                <a:lnTo>
                  <a:pt x="311137" y="6489"/>
                </a:lnTo>
                <a:lnTo>
                  <a:pt x="206603" y="284416"/>
                </a:lnTo>
                <a:lnTo>
                  <a:pt x="226466" y="284416"/>
                </a:lnTo>
                <a:lnTo>
                  <a:pt x="253606" y="211480"/>
                </a:lnTo>
                <a:lnTo>
                  <a:pt x="388518" y="211480"/>
                </a:lnTo>
                <a:lnTo>
                  <a:pt x="415658" y="284416"/>
                </a:lnTo>
                <a:lnTo>
                  <a:pt x="435508" y="284416"/>
                </a:lnTo>
                <a:close/>
              </a:path>
            </a:pathLst>
          </a:custGeom>
          <a:solidFill>
            <a:srgbClr val="00002E"/>
          </a:solidFill>
        </p:spPr>
        <p:txBody>
          <a:bodyPr wrap="square" lIns="0" tIns="0" rIns="0" bIns="0" rtlCol="0"/>
          <a:lstStyle/>
          <a:p>
            <a:endParaRPr/>
          </a:p>
        </p:txBody>
      </p:sp>
      <p:sp>
        <p:nvSpPr>
          <p:cNvPr id="23" name="object 23"/>
          <p:cNvSpPr/>
          <p:nvPr/>
        </p:nvSpPr>
        <p:spPr>
          <a:xfrm>
            <a:off x="1203150" y="1021544"/>
            <a:ext cx="203835" cy="284480"/>
          </a:xfrm>
          <a:custGeom>
            <a:avLst/>
            <a:gdLst/>
            <a:ahLst/>
            <a:cxnLst/>
            <a:rect l="l" t="t" r="r" b="b"/>
            <a:pathLst>
              <a:path w="203834" h="284480">
                <a:moveTo>
                  <a:pt x="203386" y="0"/>
                </a:moveTo>
                <a:lnTo>
                  <a:pt x="185156" y="0"/>
                </a:lnTo>
                <a:lnTo>
                  <a:pt x="185156" y="253625"/>
                </a:lnTo>
                <a:lnTo>
                  <a:pt x="18229" y="0"/>
                </a:lnTo>
                <a:lnTo>
                  <a:pt x="0" y="0"/>
                </a:lnTo>
                <a:lnTo>
                  <a:pt x="0" y="284012"/>
                </a:lnTo>
                <a:lnTo>
                  <a:pt x="18229" y="284012"/>
                </a:lnTo>
                <a:lnTo>
                  <a:pt x="18229" y="29580"/>
                </a:lnTo>
                <a:lnTo>
                  <a:pt x="185156" y="284012"/>
                </a:lnTo>
                <a:lnTo>
                  <a:pt x="203386" y="284012"/>
                </a:lnTo>
                <a:lnTo>
                  <a:pt x="203386" y="0"/>
                </a:lnTo>
                <a:close/>
              </a:path>
            </a:pathLst>
          </a:custGeom>
          <a:solidFill>
            <a:srgbClr val="00002E"/>
          </a:solidFill>
        </p:spPr>
        <p:txBody>
          <a:bodyPr wrap="square" lIns="0" tIns="0" rIns="0" bIns="0" rtlCol="0"/>
          <a:lstStyle/>
          <a:p>
            <a:endParaRPr/>
          </a:p>
        </p:txBody>
      </p:sp>
      <p:sp>
        <p:nvSpPr>
          <p:cNvPr id="25" name="object 25"/>
          <p:cNvSpPr txBox="1">
            <a:spLocks noGrp="1"/>
          </p:cNvSpPr>
          <p:nvPr>
            <p:ph type="sldNum" sz="quarter" idx="7"/>
          </p:nvPr>
        </p:nvSpPr>
        <p:spPr>
          <a:xfrm>
            <a:off x="19042541" y="10293239"/>
            <a:ext cx="464819" cy="435376"/>
          </a:xfrm>
          <a:prstGeom prst="rect">
            <a:avLst/>
          </a:prstGeom>
        </p:spPr>
        <p:txBody>
          <a:bodyPr vert="horz" wrap="square" lIns="0" tIns="50165" rIns="0" bIns="0" rtlCol="0">
            <a:spAutoFit/>
          </a:bodyPr>
          <a:lstStyle/>
          <a:p>
            <a:pPr marL="38100">
              <a:lnSpc>
                <a:spcPct val="100000"/>
              </a:lnSpc>
              <a:spcBef>
                <a:spcPts val="395"/>
              </a:spcBef>
            </a:pPr>
            <a:fld id="{81D60167-4931-47E6-BA6A-407CBD079E47}" type="slidenum">
              <a:rPr spc="-5" dirty="0">
                <a:solidFill>
                  <a:schemeClr val="bg1"/>
                </a:solidFill>
              </a:rPr>
              <a:t>6</a:t>
            </a:fld>
            <a:endParaRPr spc="-5" dirty="0">
              <a:solidFill>
                <a:schemeClr val="bg1"/>
              </a:solidFill>
            </a:endParaRPr>
          </a:p>
        </p:txBody>
      </p:sp>
      <p:sp>
        <p:nvSpPr>
          <p:cNvPr id="2" name="object 24">
            <a:extLst>
              <a:ext uri="{FF2B5EF4-FFF2-40B4-BE49-F238E27FC236}">
                <a16:creationId xmlns:a16="http://schemas.microsoft.com/office/drawing/2014/main" id="{2816E46D-9882-31FC-01AC-D574F3FC7988}"/>
              </a:ext>
            </a:extLst>
          </p:cNvPr>
          <p:cNvSpPr txBox="1">
            <a:spLocks/>
          </p:cNvSpPr>
          <p:nvPr/>
        </p:nvSpPr>
        <p:spPr>
          <a:xfrm>
            <a:off x="19042541" y="10337166"/>
            <a:ext cx="464819" cy="575309"/>
          </a:xfrm>
          <a:prstGeom prst="rect">
            <a:avLst/>
          </a:prstGeom>
        </p:spPr>
        <p:txBody>
          <a:bodyPr vert="horz" wrap="square" lIns="0" tIns="50165" rIns="0" bIns="0" rtlCol="0">
            <a:spAutoFit/>
          </a:bodyPr>
          <a:lstStyle>
            <a:defPPr>
              <a:defRPr lang="fr-FR"/>
            </a:defPPr>
            <a:lvl1pPr marL="0" algn="l" defTabSz="914400" rtl="0" eaLnBrk="1" latinLnBrk="0" hangingPunct="1">
              <a:defRPr sz="2500" b="1" i="0" kern="1200">
                <a:solidFill>
                  <a:srgbClr val="00002E"/>
                </a:solidFill>
                <a:latin typeface="Poppins-ExtraBold"/>
                <a:ea typeface="+mn-ea"/>
                <a:cs typeface="Poppins-Extra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395"/>
              </a:spcBef>
            </a:pPr>
            <a:fld id="{81D60167-4931-47E6-BA6A-407CBD079E47}" type="slidenum">
              <a:rPr lang="fr-FR" spc="-5" smtClean="0"/>
              <a:pPr marL="38100">
                <a:spcBef>
                  <a:spcPts val="395"/>
                </a:spcBef>
              </a:pPr>
              <a:t>6</a:t>
            </a:fld>
            <a:endParaRPr lang="fr-FR" spc="-5" dirty="0"/>
          </a:p>
        </p:txBody>
      </p:sp>
      <p:sp>
        <p:nvSpPr>
          <p:cNvPr id="3" name="Espace réservé du pied de page 2">
            <a:extLst>
              <a:ext uri="{FF2B5EF4-FFF2-40B4-BE49-F238E27FC236}">
                <a16:creationId xmlns:a16="http://schemas.microsoft.com/office/drawing/2014/main" id="{4C2F2B60-638B-F685-B5E9-2BC6848EF84C}"/>
              </a:ext>
            </a:extLst>
          </p:cNvPr>
          <p:cNvSpPr>
            <a:spLocks noGrp="1"/>
          </p:cNvSpPr>
          <p:nvPr>
            <p:ph type="ftr" sz="quarter" idx="5"/>
          </p:nvPr>
        </p:nvSpPr>
        <p:spPr/>
        <p:txBody>
          <a:bodyPr/>
          <a:lstStyle/>
          <a:p>
            <a:pPr marL="12700">
              <a:lnSpc>
                <a:spcPct val="100000"/>
              </a:lnSpc>
              <a:spcBef>
                <a:spcPts val="395"/>
              </a:spcBef>
            </a:pPr>
            <a:endParaRPr lang="fr-FR" sz="1600" dirty="0">
              <a:latin typeface="Poppins"/>
              <a:cs typeface="Poppins"/>
            </a:endParaRPr>
          </a:p>
        </p:txBody>
      </p:sp>
    </p:spTree>
    <p:extLst>
      <p:ext uri="{BB962C8B-B14F-4D97-AF65-F5344CB8AC3E}">
        <p14:creationId xmlns:p14="http://schemas.microsoft.com/office/powerpoint/2010/main" val="288628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75920" y="3261562"/>
            <a:ext cx="14898267" cy="647998"/>
          </a:xfrm>
          <a:prstGeom prst="rect">
            <a:avLst/>
          </a:prstGeom>
        </p:spPr>
        <p:txBody>
          <a:bodyPr vert="horz" wrap="square" lIns="0" tIns="11430" rIns="0" bIns="0" rtlCol="0">
            <a:spAutoFit/>
          </a:bodyPr>
          <a:lstStyle/>
          <a:p>
            <a:pPr marL="12700" marR="5080">
              <a:lnSpc>
                <a:spcPct val="101400"/>
              </a:lnSpc>
              <a:spcBef>
                <a:spcPts val="90"/>
              </a:spcBef>
            </a:pPr>
            <a:r>
              <a:rPr lang="fr-FR" sz="2050" spc="50" dirty="0">
                <a:solidFill>
                  <a:srgbClr val="00002E"/>
                </a:solidFill>
                <a:latin typeface="Poppins"/>
                <a:cs typeface="Poppins"/>
              </a:rPr>
              <a:t>Réservés aux membres, les Groupes de Travail du Hub France IA sont des lieux de partage et de mutualisation pour produire des livrables concrets. </a:t>
            </a:r>
            <a:endParaRPr sz="2050" dirty="0">
              <a:latin typeface="Poppins"/>
              <a:cs typeface="Poppins"/>
            </a:endParaRPr>
          </a:p>
        </p:txBody>
      </p:sp>
      <p:sp>
        <p:nvSpPr>
          <p:cNvPr id="3" name="object 3"/>
          <p:cNvSpPr txBox="1"/>
          <p:nvPr/>
        </p:nvSpPr>
        <p:spPr>
          <a:xfrm>
            <a:off x="2675924" y="2292475"/>
            <a:ext cx="11871923" cy="865622"/>
          </a:xfrm>
          <a:prstGeom prst="rect">
            <a:avLst/>
          </a:prstGeom>
        </p:spPr>
        <p:txBody>
          <a:bodyPr vert="horz" wrap="square" lIns="0" tIns="11430" rIns="0" bIns="0" rtlCol="0">
            <a:spAutoFit/>
          </a:bodyPr>
          <a:lstStyle/>
          <a:p>
            <a:pPr marL="12700">
              <a:lnSpc>
                <a:spcPct val="100000"/>
              </a:lnSpc>
              <a:spcBef>
                <a:spcPts val="90"/>
              </a:spcBef>
            </a:pPr>
            <a:r>
              <a:rPr lang="fr-FR" sz="5550" b="1" spc="65" dirty="0">
                <a:solidFill>
                  <a:srgbClr val="A3002E"/>
                </a:solidFill>
                <a:latin typeface="Poppins-ExtraBold"/>
                <a:cs typeface="Poppins-ExtraBold"/>
              </a:rPr>
              <a:t>Les Groupes de Travail</a:t>
            </a:r>
            <a:endParaRPr sz="5550" dirty="0">
              <a:latin typeface="Poppins-ExtraBold"/>
              <a:cs typeface="Poppins-ExtraBold"/>
            </a:endParaRPr>
          </a:p>
        </p:txBody>
      </p:sp>
      <p:sp>
        <p:nvSpPr>
          <p:cNvPr id="22" name="object 22"/>
          <p:cNvSpPr/>
          <p:nvPr/>
        </p:nvSpPr>
        <p:spPr>
          <a:xfrm flipH="1">
            <a:off x="12155518" y="4130676"/>
            <a:ext cx="45719" cy="5197928"/>
          </a:xfrm>
          <a:custGeom>
            <a:avLst/>
            <a:gdLst/>
            <a:ahLst/>
            <a:cxnLst/>
            <a:rect l="l" t="t" r="r" b="b"/>
            <a:pathLst>
              <a:path h="5017134">
                <a:moveTo>
                  <a:pt x="0" y="0"/>
                </a:moveTo>
                <a:lnTo>
                  <a:pt x="0" y="5016716"/>
                </a:lnTo>
              </a:path>
            </a:pathLst>
          </a:custGeom>
          <a:ln w="65966">
            <a:solidFill>
              <a:srgbClr val="A3002E"/>
            </a:solidFill>
          </a:ln>
        </p:spPr>
        <p:txBody>
          <a:bodyPr wrap="square" lIns="0" tIns="0" rIns="0" bIns="0" rtlCol="0"/>
          <a:lstStyle/>
          <a:p>
            <a:endParaRPr/>
          </a:p>
        </p:txBody>
      </p:sp>
      <p:pic>
        <p:nvPicPr>
          <p:cNvPr id="25" name="object 25"/>
          <p:cNvPicPr/>
          <p:nvPr/>
        </p:nvPicPr>
        <p:blipFill>
          <a:blip r:embed="rId3" cstate="print"/>
          <a:stretch>
            <a:fillRect/>
          </a:stretch>
        </p:blipFill>
        <p:spPr>
          <a:xfrm>
            <a:off x="18901181" y="10507662"/>
            <a:ext cx="83076" cy="83076"/>
          </a:xfrm>
          <a:prstGeom prst="rect">
            <a:avLst/>
          </a:prstGeom>
        </p:spPr>
      </p:pic>
      <p:sp>
        <p:nvSpPr>
          <p:cNvPr id="26" name="object 26"/>
          <p:cNvSpPr/>
          <p:nvPr/>
        </p:nvSpPr>
        <p:spPr>
          <a:xfrm>
            <a:off x="528778" y="647770"/>
            <a:ext cx="257810" cy="287655"/>
          </a:xfrm>
          <a:custGeom>
            <a:avLst/>
            <a:gdLst/>
            <a:ahLst/>
            <a:cxnLst/>
            <a:rect l="l" t="t" r="r" b="b"/>
            <a:pathLst>
              <a:path w="257809" h="287655">
                <a:moveTo>
                  <a:pt x="79924" y="0"/>
                </a:moveTo>
                <a:lnTo>
                  <a:pt x="0" y="0"/>
                </a:lnTo>
                <a:lnTo>
                  <a:pt x="0" y="287478"/>
                </a:lnTo>
                <a:lnTo>
                  <a:pt x="79924" y="287478"/>
                </a:lnTo>
                <a:lnTo>
                  <a:pt x="79924" y="220810"/>
                </a:lnTo>
                <a:lnTo>
                  <a:pt x="83754" y="201843"/>
                </a:lnTo>
                <a:lnTo>
                  <a:pt x="94198" y="186352"/>
                </a:lnTo>
                <a:lnTo>
                  <a:pt x="109688" y="175908"/>
                </a:lnTo>
                <a:lnTo>
                  <a:pt x="128655" y="172078"/>
                </a:lnTo>
                <a:lnTo>
                  <a:pt x="257301" y="172078"/>
                </a:lnTo>
                <a:lnTo>
                  <a:pt x="257301" y="108059"/>
                </a:lnTo>
                <a:lnTo>
                  <a:pt x="79924" y="108059"/>
                </a:lnTo>
                <a:lnTo>
                  <a:pt x="79924" y="0"/>
                </a:lnTo>
                <a:close/>
              </a:path>
              <a:path w="257809" h="287655">
                <a:moveTo>
                  <a:pt x="257301" y="172078"/>
                </a:moveTo>
                <a:lnTo>
                  <a:pt x="128655" y="172078"/>
                </a:lnTo>
                <a:lnTo>
                  <a:pt x="147622" y="175908"/>
                </a:lnTo>
                <a:lnTo>
                  <a:pt x="163112" y="186352"/>
                </a:lnTo>
                <a:lnTo>
                  <a:pt x="173557" y="201843"/>
                </a:lnTo>
                <a:lnTo>
                  <a:pt x="177387" y="220810"/>
                </a:lnTo>
                <a:lnTo>
                  <a:pt x="177387" y="287478"/>
                </a:lnTo>
                <a:lnTo>
                  <a:pt x="257301" y="287478"/>
                </a:lnTo>
                <a:lnTo>
                  <a:pt x="257301" y="172078"/>
                </a:lnTo>
                <a:close/>
              </a:path>
              <a:path w="257809" h="287655">
                <a:moveTo>
                  <a:pt x="128650" y="89659"/>
                </a:moveTo>
                <a:lnTo>
                  <a:pt x="102984" y="94259"/>
                </a:lnTo>
                <a:lnTo>
                  <a:pt x="79924" y="108059"/>
                </a:lnTo>
                <a:lnTo>
                  <a:pt x="177376" y="108059"/>
                </a:lnTo>
                <a:lnTo>
                  <a:pt x="154316" y="94259"/>
                </a:lnTo>
                <a:lnTo>
                  <a:pt x="128650" y="89659"/>
                </a:lnTo>
                <a:close/>
              </a:path>
              <a:path w="257809" h="287655">
                <a:moveTo>
                  <a:pt x="257301" y="0"/>
                </a:moveTo>
                <a:lnTo>
                  <a:pt x="177387" y="0"/>
                </a:lnTo>
                <a:lnTo>
                  <a:pt x="177387" y="108059"/>
                </a:lnTo>
                <a:lnTo>
                  <a:pt x="257301" y="108059"/>
                </a:lnTo>
                <a:lnTo>
                  <a:pt x="257301" y="0"/>
                </a:lnTo>
                <a:close/>
              </a:path>
            </a:pathLst>
          </a:custGeom>
          <a:solidFill>
            <a:srgbClr val="00002E"/>
          </a:solidFill>
        </p:spPr>
        <p:txBody>
          <a:bodyPr wrap="square" lIns="0" tIns="0" rIns="0" bIns="0" rtlCol="0"/>
          <a:lstStyle/>
          <a:p>
            <a:endParaRPr/>
          </a:p>
        </p:txBody>
      </p:sp>
      <p:sp>
        <p:nvSpPr>
          <p:cNvPr id="27" name="object 27"/>
          <p:cNvSpPr/>
          <p:nvPr/>
        </p:nvSpPr>
        <p:spPr>
          <a:xfrm>
            <a:off x="1183156" y="647775"/>
            <a:ext cx="238760" cy="287655"/>
          </a:xfrm>
          <a:custGeom>
            <a:avLst/>
            <a:gdLst/>
            <a:ahLst/>
            <a:cxnLst/>
            <a:rect l="l" t="t" r="r" b="b"/>
            <a:pathLst>
              <a:path w="238759" h="287655">
                <a:moveTo>
                  <a:pt x="137838" y="0"/>
                </a:moveTo>
                <a:lnTo>
                  <a:pt x="0" y="0"/>
                </a:lnTo>
                <a:lnTo>
                  <a:pt x="0" y="287478"/>
                </a:lnTo>
                <a:lnTo>
                  <a:pt x="142320" y="287478"/>
                </a:lnTo>
                <a:lnTo>
                  <a:pt x="183331" y="282068"/>
                </a:lnTo>
                <a:lnTo>
                  <a:pt x="213527" y="266528"/>
                </a:lnTo>
                <a:lnTo>
                  <a:pt x="232179" y="241890"/>
                </a:lnTo>
                <a:lnTo>
                  <a:pt x="235853" y="223050"/>
                </a:lnTo>
                <a:lnTo>
                  <a:pt x="79924" y="223050"/>
                </a:lnTo>
                <a:lnTo>
                  <a:pt x="79924" y="170853"/>
                </a:lnTo>
                <a:lnTo>
                  <a:pt x="226884" y="170853"/>
                </a:lnTo>
                <a:lnTo>
                  <a:pt x="223874" y="165195"/>
                </a:lnTo>
                <a:lnTo>
                  <a:pt x="206554" y="149377"/>
                </a:lnTo>
                <a:lnTo>
                  <a:pt x="183502" y="139870"/>
                </a:lnTo>
                <a:lnTo>
                  <a:pt x="202953" y="131276"/>
                </a:lnTo>
                <a:lnTo>
                  <a:pt x="218314" y="117335"/>
                </a:lnTo>
                <a:lnTo>
                  <a:pt x="219993" y="114174"/>
                </a:lnTo>
                <a:lnTo>
                  <a:pt x="79924" y="114174"/>
                </a:lnTo>
                <a:lnTo>
                  <a:pt x="79924" y="63610"/>
                </a:lnTo>
                <a:lnTo>
                  <a:pt x="229765" y="63610"/>
                </a:lnTo>
                <a:lnTo>
                  <a:pt x="225506" y="42835"/>
                </a:lnTo>
                <a:lnTo>
                  <a:pt x="206794" y="19419"/>
                </a:lnTo>
                <a:lnTo>
                  <a:pt x="177151" y="4950"/>
                </a:lnTo>
                <a:lnTo>
                  <a:pt x="137838" y="0"/>
                </a:lnTo>
                <a:close/>
              </a:path>
              <a:path w="238759" h="287655">
                <a:moveTo>
                  <a:pt x="226884" y="170853"/>
                </a:moveTo>
                <a:lnTo>
                  <a:pt x="126017" y="170853"/>
                </a:lnTo>
                <a:lnTo>
                  <a:pt x="139044" y="172591"/>
                </a:lnTo>
                <a:lnTo>
                  <a:pt x="148634" y="177731"/>
                </a:lnTo>
                <a:lnTo>
                  <a:pt x="154556" y="186159"/>
                </a:lnTo>
                <a:lnTo>
                  <a:pt x="156581" y="197763"/>
                </a:lnTo>
                <a:lnTo>
                  <a:pt x="154676" y="208937"/>
                </a:lnTo>
                <a:lnTo>
                  <a:pt x="148986" y="216827"/>
                </a:lnTo>
                <a:lnTo>
                  <a:pt x="139552" y="221507"/>
                </a:lnTo>
                <a:lnTo>
                  <a:pt x="126414" y="223050"/>
                </a:lnTo>
                <a:lnTo>
                  <a:pt x="235853" y="223050"/>
                </a:lnTo>
                <a:lnTo>
                  <a:pt x="238558" y="209187"/>
                </a:lnTo>
                <a:lnTo>
                  <a:pt x="234772" y="185680"/>
                </a:lnTo>
                <a:lnTo>
                  <a:pt x="226884" y="170853"/>
                </a:lnTo>
                <a:close/>
              </a:path>
              <a:path w="238759" h="287655">
                <a:moveTo>
                  <a:pt x="229765" y="63610"/>
                </a:moveTo>
                <a:lnTo>
                  <a:pt x="120289" y="63610"/>
                </a:lnTo>
                <a:lnTo>
                  <a:pt x="133266" y="65216"/>
                </a:lnTo>
                <a:lnTo>
                  <a:pt x="142726" y="70033"/>
                </a:lnTo>
                <a:lnTo>
                  <a:pt x="148513" y="78059"/>
                </a:lnTo>
                <a:lnTo>
                  <a:pt x="150477" y="89295"/>
                </a:lnTo>
                <a:lnTo>
                  <a:pt x="148513" y="100237"/>
                </a:lnTo>
                <a:lnTo>
                  <a:pt x="142726" y="108005"/>
                </a:lnTo>
                <a:lnTo>
                  <a:pt x="133266" y="112638"/>
                </a:lnTo>
                <a:lnTo>
                  <a:pt x="120289" y="114174"/>
                </a:lnTo>
                <a:lnTo>
                  <a:pt x="219993" y="114174"/>
                </a:lnTo>
                <a:lnTo>
                  <a:pt x="228399" y="98350"/>
                </a:lnTo>
                <a:lnTo>
                  <a:pt x="232024" y="74626"/>
                </a:lnTo>
                <a:lnTo>
                  <a:pt x="229765" y="63610"/>
                </a:lnTo>
                <a:close/>
              </a:path>
            </a:pathLst>
          </a:custGeom>
          <a:solidFill>
            <a:srgbClr val="00002E"/>
          </a:solidFill>
        </p:spPr>
        <p:txBody>
          <a:bodyPr wrap="square" lIns="0" tIns="0" rIns="0" bIns="0" rtlCol="0"/>
          <a:lstStyle/>
          <a:p>
            <a:endParaRPr/>
          </a:p>
        </p:txBody>
      </p:sp>
      <p:sp>
        <p:nvSpPr>
          <p:cNvPr id="28" name="object 28"/>
          <p:cNvSpPr/>
          <p:nvPr/>
        </p:nvSpPr>
        <p:spPr>
          <a:xfrm>
            <a:off x="860861" y="647775"/>
            <a:ext cx="247650" cy="290830"/>
          </a:xfrm>
          <a:custGeom>
            <a:avLst/>
            <a:gdLst/>
            <a:ahLst/>
            <a:cxnLst/>
            <a:rect l="l" t="t" r="r" b="b"/>
            <a:pathLst>
              <a:path w="247650" h="290830">
                <a:moveTo>
                  <a:pt x="247510" y="0"/>
                </a:moveTo>
                <a:lnTo>
                  <a:pt x="167596" y="0"/>
                </a:lnTo>
                <a:lnTo>
                  <a:pt x="167596" y="166780"/>
                </a:lnTo>
                <a:lnTo>
                  <a:pt x="164895" y="186920"/>
                </a:lnTo>
                <a:lnTo>
                  <a:pt x="156687" y="202204"/>
                </a:lnTo>
                <a:lnTo>
                  <a:pt x="142819" y="211906"/>
                </a:lnTo>
                <a:lnTo>
                  <a:pt x="123137" y="215302"/>
                </a:lnTo>
                <a:lnTo>
                  <a:pt x="103595" y="211906"/>
                </a:lnTo>
                <a:lnTo>
                  <a:pt x="90014" y="202204"/>
                </a:lnTo>
                <a:lnTo>
                  <a:pt x="82089" y="186920"/>
                </a:lnTo>
                <a:lnTo>
                  <a:pt x="79515" y="166780"/>
                </a:lnTo>
                <a:lnTo>
                  <a:pt x="79515" y="0"/>
                </a:lnTo>
                <a:lnTo>
                  <a:pt x="0" y="0"/>
                </a:lnTo>
                <a:lnTo>
                  <a:pt x="0" y="166780"/>
                </a:lnTo>
                <a:lnTo>
                  <a:pt x="9238" y="220663"/>
                </a:lnTo>
                <a:lnTo>
                  <a:pt x="34763" y="259290"/>
                </a:lnTo>
                <a:lnTo>
                  <a:pt x="73284" y="282548"/>
                </a:lnTo>
                <a:lnTo>
                  <a:pt x="121514" y="290326"/>
                </a:lnTo>
                <a:lnTo>
                  <a:pt x="170272" y="282548"/>
                </a:lnTo>
                <a:lnTo>
                  <a:pt x="210353" y="259290"/>
                </a:lnTo>
                <a:lnTo>
                  <a:pt x="237514" y="220663"/>
                </a:lnTo>
                <a:lnTo>
                  <a:pt x="247510" y="166780"/>
                </a:lnTo>
                <a:lnTo>
                  <a:pt x="247510" y="0"/>
                </a:lnTo>
                <a:close/>
              </a:path>
            </a:pathLst>
          </a:custGeom>
          <a:solidFill>
            <a:srgbClr val="00002E"/>
          </a:solidFill>
        </p:spPr>
        <p:txBody>
          <a:bodyPr wrap="square" lIns="0" tIns="0" rIns="0" bIns="0" rtlCol="0"/>
          <a:lstStyle/>
          <a:p>
            <a:endParaRPr/>
          </a:p>
        </p:txBody>
      </p:sp>
      <p:grpSp>
        <p:nvGrpSpPr>
          <p:cNvPr id="29" name="object 29"/>
          <p:cNvGrpSpPr/>
          <p:nvPr/>
        </p:nvGrpSpPr>
        <p:grpSpPr>
          <a:xfrm>
            <a:off x="523545" y="1388592"/>
            <a:ext cx="436880" cy="287655"/>
            <a:chOff x="523545" y="1388592"/>
            <a:chExt cx="436880" cy="287655"/>
          </a:xfrm>
        </p:grpSpPr>
        <p:sp>
          <p:nvSpPr>
            <p:cNvPr id="30" name="object 30"/>
            <p:cNvSpPr/>
            <p:nvPr/>
          </p:nvSpPr>
          <p:spPr>
            <a:xfrm>
              <a:off x="572370" y="1388596"/>
              <a:ext cx="90805" cy="287655"/>
            </a:xfrm>
            <a:custGeom>
              <a:avLst/>
              <a:gdLst/>
              <a:ahLst/>
              <a:cxnLst/>
              <a:rect l="l" t="t" r="r" b="b"/>
              <a:pathLst>
                <a:path w="90804" h="287655">
                  <a:moveTo>
                    <a:pt x="90635" y="0"/>
                  </a:moveTo>
                  <a:lnTo>
                    <a:pt x="0" y="0"/>
                  </a:lnTo>
                  <a:lnTo>
                    <a:pt x="0" y="287478"/>
                  </a:lnTo>
                  <a:lnTo>
                    <a:pt x="90635" y="287478"/>
                  </a:lnTo>
                  <a:lnTo>
                    <a:pt x="90635" y="0"/>
                  </a:lnTo>
                  <a:close/>
                </a:path>
              </a:pathLst>
            </a:custGeom>
            <a:solidFill>
              <a:srgbClr val="00002E"/>
            </a:solidFill>
          </p:spPr>
          <p:txBody>
            <a:bodyPr wrap="square" lIns="0" tIns="0" rIns="0" bIns="0" rtlCol="0"/>
            <a:lstStyle/>
            <a:p>
              <a:endParaRPr/>
            </a:p>
          </p:txBody>
        </p:sp>
        <p:pic>
          <p:nvPicPr>
            <p:cNvPr id="31" name="object 31"/>
            <p:cNvPicPr/>
            <p:nvPr/>
          </p:nvPicPr>
          <p:blipFill>
            <a:blip r:embed="rId4" cstate="print"/>
            <a:stretch>
              <a:fillRect/>
            </a:stretch>
          </p:blipFill>
          <p:spPr>
            <a:xfrm>
              <a:off x="523545" y="1578426"/>
              <a:ext cx="97641" cy="97651"/>
            </a:xfrm>
            <a:prstGeom prst="rect">
              <a:avLst/>
            </a:prstGeom>
          </p:spPr>
        </p:pic>
        <p:sp>
          <p:nvSpPr>
            <p:cNvPr id="32" name="object 32"/>
            <p:cNvSpPr/>
            <p:nvPr/>
          </p:nvSpPr>
          <p:spPr>
            <a:xfrm>
              <a:off x="658937" y="1388592"/>
              <a:ext cx="301625" cy="287655"/>
            </a:xfrm>
            <a:custGeom>
              <a:avLst/>
              <a:gdLst/>
              <a:ahLst/>
              <a:cxnLst/>
              <a:rect l="l" t="t" r="r" b="b"/>
              <a:pathLst>
                <a:path w="301625" h="287655">
                  <a:moveTo>
                    <a:pt x="196957" y="0"/>
                  </a:moveTo>
                  <a:lnTo>
                    <a:pt x="104782" y="0"/>
                  </a:lnTo>
                  <a:lnTo>
                    <a:pt x="0" y="287478"/>
                  </a:lnTo>
                  <a:lnTo>
                    <a:pt x="83986" y="287478"/>
                  </a:lnTo>
                  <a:lnTo>
                    <a:pt x="99494" y="240589"/>
                  </a:lnTo>
                  <a:lnTo>
                    <a:pt x="284316" y="240589"/>
                  </a:lnTo>
                  <a:lnTo>
                    <a:pt x="262104" y="179418"/>
                  </a:lnTo>
                  <a:lnTo>
                    <a:pt x="119881" y="179418"/>
                  </a:lnTo>
                  <a:lnTo>
                    <a:pt x="150456" y="86447"/>
                  </a:lnTo>
                  <a:lnTo>
                    <a:pt x="228346" y="86447"/>
                  </a:lnTo>
                  <a:lnTo>
                    <a:pt x="196957" y="0"/>
                  </a:lnTo>
                  <a:close/>
                </a:path>
                <a:path w="301625" h="287655">
                  <a:moveTo>
                    <a:pt x="284316" y="240589"/>
                  </a:moveTo>
                  <a:lnTo>
                    <a:pt x="201438" y="240589"/>
                  </a:lnTo>
                  <a:lnTo>
                    <a:pt x="216925" y="287478"/>
                  </a:lnTo>
                  <a:lnTo>
                    <a:pt x="301341" y="287478"/>
                  </a:lnTo>
                  <a:lnTo>
                    <a:pt x="284316" y="240589"/>
                  </a:lnTo>
                  <a:close/>
                </a:path>
                <a:path w="301625" h="287655">
                  <a:moveTo>
                    <a:pt x="228346" y="86447"/>
                  </a:moveTo>
                  <a:lnTo>
                    <a:pt x="150456" y="86447"/>
                  </a:lnTo>
                  <a:lnTo>
                    <a:pt x="181449" y="179418"/>
                  </a:lnTo>
                  <a:lnTo>
                    <a:pt x="262104" y="179418"/>
                  </a:lnTo>
                  <a:lnTo>
                    <a:pt x="228346" y="86447"/>
                  </a:lnTo>
                  <a:close/>
                </a:path>
              </a:pathLst>
            </a:custGeom>
            <a:solidFill>
              <a:srgbClr val="00002E"/>
            </a:solidFill>
          </p:spPr>
          <p:txBody>
            <a:bodyPr wrap="square" lIns="0" tIns="0" rIns="0" bIns="0" rtlCol="0"/>
            <a:lstStyle/>
            <a:p>
              <a:endParaRPr/>
            </a:p>
          </p:txBody>
        </p:sp>
      </p:grpSp>
      <p:sp>
        <p:nvSpPr>
          <p:cNvPr id="33" name="object 33"/>
          <p:cNvSpPr/>
          <p:nvPr/>
        </p:nvSpPr>
        <p:spPr>
          <a:xfrm>
            <a:off x="527037" y="1021149"/>
            <a:ext cx="146685" cy="284480"/>
          </a:xfrm>
          <a:custGeom>
            <a:avLst/>
            <a:gdLst/>
            <a:ahLst/>
            <a:cxnLst/>
            <a:rect l="l" t="t" r="r" b="b"/>
            <a:pathLst>
              <a:path w="146684" h="284480">
                <a:moveTo>
                  <a:pt x="146672" y="0"/>
                </a:moveTo>
                <a:lnTo>
                  <a:pt x="0" y="0"/>
                </a:lnTo>
                <a:lnTo>
                  <a:pt x="0" y="15240"/>
                </a:lnTo>
                <a:lnTo>
                  <a:pt x="0" y="134620"/>
                </a:lnTo>
                <a:lnTo>
                  <a:pt x="0" y="149860"/>
                </a:lnTo>
                <a:lnTo>
                  <a:pt x="0" y="284480"/>
                </a:lnTo>
                <a:lnTo>
                  <a:pt x="18237" y="284480"/>
                </a:lnTo>
                <a:lnTo>
                  <a:pt x="18237" y="149860"/>
                </a:lnTo>
                <a:lnTo>
                  <a:pt x="130467" y="149860"/>
                </a:lnTo>
                <a:lnTo>
                  <a:pt x="130467" y="134620"/>
                </a:lnTo>
                <a:lnTo>
                  <a:pt x="18237" y="134620"/>
                </a:lnTo>
                <a:lnTo>
                  <a:pt x="18237" y="15240"/>
                </a:lnTo>
                <a:lnTo>
                  <a:pt x="146672" y="15240"/>
                </a:lnTo>
                <a:lnTo>
                  <a:pt x="146672" y="0"/>
                </a:lnTo>
                <a:close/>
              </a:path>
            </a:pathLst>
          </a:custGeom>
          <a:solidFill>
            <a:srgbClr val="00002E"/>
          </a:solidFill>
        </p:spPr>
        <p:txBody>
          <a:bodyPr wrap="square" lIns="0" tIns="0" rIns="0" bIns="0" rtlCol="0"/>
          <a:lstStyle/>
          <a:p>
            <a:endParaRPr/>
          </a:p>
        </p:txBody>
      </p:sp>
      <p:sp>
        <p:nvSpPr>
          <p:cNvPr id="34" name="object 34"/>
          <p:cNvSpPr/>
          <p:nvPr/>
        </p:nvSpPr>
        <p:spPr>
          <a:xfrm>
            <a:off x="721880" y="1021149"/>
            <a:ext cx="435609" cy="284480"/>
          </a:xfrm>
          <a:custGeom>
            <a:avLst/>
            <a:gdLst/>
            <a:ahLst/>
            <a:cxnLst/>
            <a:rect l="l" t="t" r="r" b="b"/>
            <a:pathLst>
              <a:path w="435609" h="284480">
                <a:moveTo>
                  <a:pt x="175437" y="284416"/>
                </a:moveTo>
                <a:lnTo>
                  <a:pt x="101866" y="163271"/>
                </a:lnTo>
                <a:lnTo>
                  <a:pt x="100888" y="161658"/>
                </a:lnTo>
                <a:lnTo>
                  <a:pt x="132499" y="152196"/>
                </a:lnTo>
                <a:lnTo>
                  <a:pt x="138125" y="147878"/>
                </a:lnTo>
                <a:lnTo>
                  <a:pt x="155028" y="134912"/>
                </a:lnTo>
                <a:lnTo>
                  <a:pt x="168516" y="110947"/>
                </a:lnTo>
                <a:lnTo>
                  <a:pt x="172999" y="81432"/>
                </a:lnTo>
                <a:lnTo>
                  <a:pt x="167424" y="48882"/>
                </a:lnTo>
                <a:lnTo>
                  <a:pt x="153962" y="28714"/>
                </a:lnTo>
                <a:lnTo>
                  <a:pt x="153962" y="81432"/>
                </a:lnTo>
                <a:lnTo>
                  <a:pt x="149606" y="107873"/>
                </a:lnTo>
                <a:lnTo>
                  <a:pt x="136080" y="128930"/>
                </a:lnTo>
                <a:lnTo>
                  <a:pt x="112763" y="142849"/>
                </a:lnTo>
                <a:lnTo>
                  <a:pt x="79006" y="147878"/>
                </a:lnTo>
                <a:lnTo>
                  <a:pt x="18237" y="147878"/>
                </a:lnTo>
                <a:lnTo>
                  <a:pt x="18237" y="16205"/>
                </a:lnTo>
                <a:lnTo>
                  <a:pt x="78193" y="16205"/>
                </a:lnTo>
                <a:lnTo>
                  <a:pt x="113118" y="20751"/>
                </a:lnTo>
                <a:lnTo>
                  <a:pt x="136601" y="33782"/>
                </a:lnTo>
                <a:lnTo>
                  <a:pt x="149821" y="54317"/>
                </a:lnTo>
                <a:lnTo>
                  <a:pt x="153962" y="81432"/>
                </a:lnTo>
                <a:lnTo>
                  <a:pt x="153962" y="28714"/>
                </a:lnTo>
                <a:lnTo>
                  <a:pt x="150215" y="23088"/>
                </a:lnTo>
                <a:lnTo>
                  <a:pt x="138252" y="16205"/>
                </a:lnTo>
                <a:lnTo>
                  <a:pt x="120700" y="6108"/>
                </a:lnTo>
                <a:lnTo>
                  <a:pt x="78193" y="0"/>
                </a:lnTo>
                <a:lnTo>
                  <a:pt x="0" y="0"/>
                </a:lnTo>
                <a:lnTo>
                  <a:pt x="0" y="284416"/>
                </a:lnTo>
                <a:lnTo>
                  <a:pt x="18237" y="284416"/>
                </a:lnTo>
                <a:lnTo>
                  <a:pt x="18237" y="163271"/>
                </a:lnTo>
                <a:lnTo>
                  <a:pt x="80632" y="163271"/>
                </a:lnTo>
                <a:lnTo>
                  <a:pt x="153555" y="284416"/>
                </a:lnTo>
                <a:lnTo>
                  <a:pt x="175437" y="284416"/>
                </a:lnTo>
                <a:close/>
              </a:path>
              <a:path w="435609" h="284480">
                <a:moveTo>
                  <a:pt x="435508" y="284416"/>
                </a:moveTo>
                <a:lnTo>
                  <a:pt x="408190" y="211480"/>
                </a:lnTo>
                <a:lnTo>
                  <a:pt x="402424" y="196088"/>
                </a:lnTo>
                <a:lnTo>
                  <a:pt x="382841" y="143814"/>
                </a:lnTo>
                <a:lnTo>
                  <a:pt x="382841" y="196088"/>
                </a:lnTo>
                <a:lnTo>
                  <a:pt x="259283" y="196088"/>
                </a:lnTo>
                <a:lnTo>
                  <a:pt x="321259" y="30378"/>
                </a:lnTo>
                <a:lnTo>
                  <a:pt x="382841" y="196088"/>
                </a:lnTo>
                <a:lnTo>
                  <a:pt x="382841" y="143814"/>
                </a:lnTo>
                <a:lnTo>
                  <a:pt x="340347" y="30378"/>
                </a:lnTo>
                <a:lnTo>
                  <a:pt x="331393" y="6489"/>
                </a:lnTo>
                <a:lnTo>
                  <a:pt x="311137" y="6489"/>
                </a:lnTo>
                <a:lnTo>
                  <a:pt x="206603" y="284416"/>
                </a:lnTo>
                <a:lnTo>
                  <a:pt x="226466" y="284416"/>
                </a:lnTo>
                <a:lnTo>
                  <a:pt x="253606" y="211480"/>
                </a:lnTo>
                <a:lnTo>
                  <a:pt x="388518" y="211480"/>
                </a:lnTo>
                <a:lnTo>
                  <a:pt x="415658" y="284416"/>
                </a:lnTo>
                <a:lnTo>
                  <a:pt x="435508" y="284416"/>
                </a:lnTo>
                <a:close/>
              </a:path>
            </a:pathLst>
          </a:custGeom>
          <a:solidFill>
            <a:srgbClr val="00002E"/>
          </a:solidFill>
        </p:spPr>
        <p:txBody>
          <a:bodyPr wrap="square" lIns="0" tIns="0" rIns="0" bIns="0" rtlCol="0"/>
          <a:lstStyle/>
          <a:p>
            <a:endParaRPr/>
          </a:p>
        </p:txBody>
      </p:sp>
      <p:sp>
        <p:nvSpPr>
          <p:cNvPr id="35" name="object 35"/>
          <p:cNvSpPr/>
          <p:nvPr/>
        </p:nvSpPr>
        <p:spPr>
          <a:xfrm>
            <a:off x="1203150" y="1021544"/>
            <a:ext cx="203835" cy="284480"/>
          </a:xfrm>
          <a:custGeom>
            <a:avLst/>
            <a:gdLst/>
            <a:ahLst/>
            <a:cxnLst/>
            <a:rect l="l" t="t" r="r" b="b"/>
            <a:pathLst>
              <a:path w="203834" h="284480">
                <a:moveTo>
                  <a:pt x="203386" y="0"/>
                </a:moveTo>
                <a:lnTo>
                  <a:pt x="185156" y="0"/>
                </a:lnTo>
                <a:lnTo>
                  <a:pt x="185156" y="253625"/>
                </a:lnTo>
                <a:lnTo>
                  <a:pt x="18229" y="0"/>
                </a:lnTo>
                <a:lnTo>
                  <a:pt x="0" y="0"/>
                </a:lnTo>
                <a:lnTo>
                  <a:pt x="0" y="284012"/>
                </a:lnTo>
                <a:lnTo>
                  <a:pt x="18229" y="284012"/>
                </a:lnTo>
                <a:lnTo>
                  <a:pt x="18229" y="29580"/>
                </a:lnTo>
                <a:lnTo>
                  <a:pt x="185156" y="284012"/>
                </a:lnTo>
                <a:lnTo>
                  <a:pt x="203386" y="284012"/>
                </a:lnTo>
                <a:lnTo>
                  <a:pt x="203386" y="0"/>
                </a:lnTo>
                <a:close/>
              </a:path>
            </a:pathLst>
          </a:custGeom>
          <a:solidFill>
            <a:srgbClr val="00002E"/>
          </a:solidFill>
        </p:spPr>
        <p:txBody>
          <a:bodyPr wrap="square" lIns="0" tIns="0" rIns="0" bIns="0" rtlCol="0"/>
          <a:lstStyle/>
          <a:p>
            <a:endParaRPr/>
          </a:p>
        </p:txBody>
      </p:sp>
      <p:sp>
        <p:nvSpPr>
          <p:cNvPr id="36" name="object 36"/>
          <p:cNvSpPr/>
          <p:nvPr/>
        </p:nvSpPr>
        <p:spPr>
          <a:xfrm>
            <a:off x="1462014" y="1018303"/>
            <a:ext cx="266700" cy="290195"/>
          </a:xfrm>
          <a:custGeom>
            <a:avLst/>
            <a:gdLst/>
            <a:ahLst/>
            <a:cxnLst/>
            <a:rect l="l" t="t" r="r" b="b"/>
            <a:pathLst>
              <a:path w="266700" h="290194">
                <a:moveTo>
                  <a:pt x="135723" y="0"/>
                </a:moveTo>
                <a:lnTo>
                  <a:pt x="91737" y="6920"/>
                </a:lnTo>
                <a:lnTo>
                  <a:pt x="54344" y="26579"/>
                </a:lnTo>
                <a:lnTo>
                  <a:pt x="25371" y="57323"/>
                </a:lnTo>
                <a:lnTo>
                  <a:pt x="6647" y="97498"/>
                </a:lnTo>
                <a:lnTo>
                  <a:pt x="0" y="145451"/>
                </a:lnTo>
                <a:lnTo>
                  <a:pt x="6647" y="193010"/>
                </a:lnTo>
                <a:lnTo>
                  <a:pt x="25371" y="232946"/>
                </a:lnTo>
                <a:lnTo>
                  <a:pt x="54344" y="263568"/>
                </a:lnTo>
                <a:lnTo>
                  <a:pt x="91737" y="283181"/>
                </a:lnTo>
                <a:lnTo>
                  <a:pt x="135723" y="290095"/>
                </a:lnTo>
                <a:lnTo>
                  <a:pt x="181114" y="284075"/>
                </a:lnTo>
                <a:lnTo>
                  <a:pt x="218115" y="266849"/>
                </a:lnTo>
                <a:lnTo>
                  <a:pt x="246534" y="239671"/>
                </a:lnTo>
                <a:lnTo>
                  <a:pt x="266180" y="203794"/>
                </a:lnTo>
                <a:lnTo>
                  <a:pt x="245112" y="203794"/>
                </a:lnTo>
                <a:lnTo>
                  <a:pt x="229331" y="232182"/>
                </a:lnTo>
                <a:lnTo>
                  <a:pt x="205763" y="254339"/>
                </a:lnTo>
                <a:lnTo>
                  <a:pt x="174522" y="268746"/>
                </a:lnTo>
                <a:lnTo>
                  <a:pt x="135723" y="273886"/>
                </a:lnTo>
                <a:lnTo>
                  <a:pt x="89906" y="264986"/>
                </a:lnTo>
                <a:lnTo>
                  <a:pt x="52713" y="239448"/>
                </a:lnTo>
                <a:lnTo>
                  <a:pt x="27750" y="199020"/>
                </a:lnTo>
                <a:lnTo>
                  <a:pt x="18627" y="145451"/>
                </a:lnTo>
                <a:lnTo>
                  <a:pt x="27750" y="91242"/>
                </a:lnTo>
                <a:lnTo>
                  <a:pt x="52713" y="50595"/>
                </a:lnTo>
                <a:lnTo>
                  <a:pt x="89906" y="25065"/>
                </a:lnTo>
                <a:lnTo>
                  <a:pt x="135723" y="16208"/>
                </a:lnTo>
                <a:lnTo>
                  <a:pt x="174522" y="21350"/>
                </a:lnTo>
                <a:lnTo>
                  <a:pt x="205763" y="35760"/>
                </a:lnTo>
                <a:lnTo>
                  <a:pt x="229331" y="57918"/>
                </a:lnTo>
                <a:lnTo>
                  <a:pt x="245112" y="86301"/>
                </a:lnTo>
                <a:lnTo>
                  <a:pt x="266180" y="86301"/>
                </a:lnTo>
                <a:lnTo>
                  <a:pt x="246534" y="50424"/>
                </a:lnTo>
                <a:lnTo>
                  <a:pt x="218115" y="23246"/>
                </a:lnTo>
                <a:lnTo>
                  <a:pt x="181114" y="6020"/>
                </a:lnTo>
                <a:lnTo>
                  <a:pt x="135723" y="0"/>
                </a:lnTo>
                <a:close/>
              </a:path>
            </a:pathLst>
          </a:custGeom>
          <a:solidFill>
            <a:srgbClr val="00002E"/>
          </a:solidFill>
        </p:spPr>
        <p:txBody>
          <a:bodyPr wrap="square" lIns="0" tIns="0" rIns="0" bIns="0" rtlCol="0"/>
          <a:lstStyle/>
          <a:p>
            <a:endParaRPr/>
          </a:p>
        </p:txBody>
      </p:sp>
      <p:sp>
        <p:nvSpPr>
          <p:cNvPr id="37" name="object 37"/>
          <p:cNvSpPr/>
          <p:nvPr/>
        </p:nvSpPr>
        <p:spPr>
          <a:xfrm>
            <a:off x="1785277" y="1021301"/>
            <a:ext cx="144145" cy="284480"/>
          </a:xfrm>
          <a:custGeom>
            <a:avLst/>
            <a:gdLst/>
            <a:ahLst/>
            <a:cxnLst/>
            <a:rect l="l" t="t" r="r" b="b"/>
            <a:pathLst>
              <a:path w="144144" h="284480">
                <a:moveTo>
                  <a:pt x="143827" y="0"/>
                </a:moveTo>
                <a:lnTo>
                  <a:pt x="0" y="0"/>
                </a:lnTo>
                <a:lnTo>
                  <a:pt x="0" y="15240"/>
                </a:lnTo>
                <a:lnTo>
                  <a:pt x="0" y="133350"/>
                </a:lnTo>
                <a:lnTo>
                  <a:pt x="0" y="149860"/>
                </a:lnTo>
                <a:lnTo>
                  <a:pt x="0" y="269240"/>
                </a:lnTo>
                <a:lnTo>
                  <a:pt x="0" y="284480"/>
                </a:lnTo>
                <a:lnTo>
                  <a:pt x="143827" y="284480"/>
                </a:lnTo>
                <a:lnTo>
                  <a:pt x="143827" y="269240"/>
                </a:lnTo>
                <a:lnTo>
                  <a:pt x="18224" y="269240"/>
                </a:lnTo>
                <a:lnTo>
                  <a:pt x="18224" y="149860"/>
                </a:lnTo>
                <a:lnTo>
                  <a:pt x="131673" y="149860"/>
                </a:lnTo>
                <a:lnTo>
                  <a:pt x="131673" y="133350"/>
                </a:lnTo>
                <a:lnTo>
                  <a:pt x="18224" y="133350"/>
                </a:lnTo>
                <a:lnTo>
                  <a:pt x="18224" y="15240"/>
                </a:lnTo>
                <a:lnTo>
                  <a:pt x="143827" y="15240"/>
                </a:lnTo>
                <a:lnTo>
                  <a:pt x="143827" y="0"/>
                </a:lnTo>
                <a:close/>
              </a:path>
            </a:pathLst>
          </a:custGeom>
          <a:solidFill>
            <a:srgbClr val="00002E"/>
          </a:solidFill>
        </p:spPr>
        <p:txBody>
          <a:bodyPr wrap="square" lIns="0" tIns="0" rIns="0" bIns="0" rtlCol="0"/>
          <a:lstStyle/>
          <a:p>
            <a:endParaRPr/>
          </a:p>
        </p:txBody>
      </p:sp>
      <p:sp>
        <p:nvSpPr>
          <p:cNvPr id="38" name="object 38"/>
          <p:cNvSpPr/>
          <p:nvPr/>
        </p:nvSpPr>
        <p:spPr>
          <a:xfrm>
            <a:off x="2351114" y="647773"/>
            <a:ext cx="0" cy="1028700"/>
          </a:xfrm>
          <a:custGeom>
            <a:avLst/>
            <a:gdLst/>
            <a:ahLst/>
            <a:cxnLst/>
            <a:rect l="l" t="t" r="r" b="b"/>
            <a:pathLst>
              <a:path h="1028700">
                <a:moveTo>
                  <a:pt x="0" y="0"/>
                </a:moveTo>
                <a:lnTo>
                  <a:pt x="0" y="1028293"/>
                </a:lnTo>
              </a:path>
            </a:pathLst>
          </a:custGeom>
          <a:ln w="41213">
            <a:solidFill>
              <a:srgbClr val="A3002E"/>
            </a:solidFill>
          </a:ln>
        </p:spPr>
        <p:txBody>
          <a:bodyPr wrap="square" lIns="0" tIns="0" rIns="0" bIns="0" rtlCol="0"/>
          <a:lstStyle/>
          <a:p>
            <a:endParaRPr/>
          </a:p>
        </p:txBody>
      </p:sp>
      <p:grpSp>
        <p:nvGrpSpPr>
          <p:cNvPr id="9" name="Groupe 8">
            <a:extLst>
              <a:ext uri="{FF2B5EF4-FFF2-40B4-BE49-F238E27FC236}">
                <a16:creationId xmlns:a16="http://schemas.microsoft.com/office/drawing/2014/main" id="{27319D00-C0CC-C54F-8F32-5CA664D2A631}"/>
              </a:ext>
            </a:extLst>
          </p:cNvPr>
          <p:cNvGrpSpPr/>
          <p:nvPr/>
        </p:nvGrpSpPr>
        <p:grpSpPr>
          <a:xfrm>
            <a:off x="8334760" y="6654512"/>
            <a:ext cx="3343062" cy="2047917"/>
            <a:chOff x="1143002" y="4311469"/>
            <a:chExt cx="3343062" cy="2047917"/>
          </a:xfrm>
        </p:grpSpPr>
        <p:sp>
          <p:nvSpPr>
            <p:cNvPr id="4" name="object 4"/>
            <p:cNvSpPr/>
            <p:nvPr/>
          </p:nvSpPr>
          <p:spPr>
            <a:xfrm>
              <a:off x="1143004" y="4311469"/>
              <a:ext cx="3343060" cy="2047917"/>
            </a:xfrm>
            <a:custGeom>
              <a:avLst/>
              <a:gdLst/>
              <a:ahLst/>
              <a:cxnLst/>
              <a:rect l="l" t="t" r="r" b="b"/>
              <a:pathLst>
                <a:path w="2116454" h="1515110">
                  <a:moveTo>
                    <a:pt x="2116040" y="0"/>
                  </a:moveTo>
                  <a:lnTo>
                    <a:pt x="0" y="0"/>
                  </a:lnTo>
                  <a:lnTo>
                    <a:pt x="0" y="1514571"/>
                  </a:lnTo>
                  <a:lnTo>
                    <a:pt x="2116040" y="1514571"/>
                  </a:lnTo>
                  <a:lnTo>
                    <a:pt x="2116040" y="0"/>
                  </a:lnTo>
                  <a:close/>
                </a:path>
              </a:pathLst>
            </a:custGeom>
            <a:solidFill>
              <a:srgbClr val="00002E"/>
            </a:solidFill>
          </p:spPr>
          <p:txBody>
            <a:bodyPr wrap="square" lIns="0" tIns="0" rIns="0" bIns="0" rtlCol="0"/>
            <a:lstStyle/>
            <a:p>
              <a:endParaRPr dirty="0"/>
            </a:p>
          </p:txBody>
        </p:sp>
        <p:sp>
          <p:nvSpPr>
            <p:cNvPr id="41" name="object 10">
              <a:extLst>
                <a:ext uri="{FF2B5EF4-FFF2-40B4-BE49-F238E27FC236}">
                  <a16:creationId xmlns:a16="http://schemas.microsoft.com/office/drawing/2014/main" id="{8FA2A731-6645-2243-880D-A08EFE1566D0}"/>
                </a:ext>
              </a:extLst>
            </p:cNvPr>
            <p:cNvSpPr txBox="1"/>
            <p:nvPr/>
          </p:nvSpPr>
          <p:spPr>
            <a:xfrm>
              <a:off x="1143002" y="4748314"/>
              <a:ext cx="3343060" cy="902170"/>
            </a:xfrm>
            <a:prstGeom prst="rect">
              <a:avLst/>
            </a:prstGeom>
          </p:spPr>
          <p:txBody>
            <a:bodyPr vert="horz" wrap="square" lIns="0" tIns="161925" rIns="0" bIns="0" rtlCol="0">
              <a:spAutoFit/>
            </a:bodyPr>
            <a:lstStyle/>
            <a:p>
              <a:pPr algn="ctr">
                <a:lnSpc>
                  <a:spcPct val="100000"/>
                </a:lnSpc>
                <a:spcBef>
                  <a:spcPts val="1275"/>
                </a:spcBef>
              </a:pPr>
              <a:r>
                <a:rPr lang="fr-FR" sz="2400" b="1" spc="60" dirty="0">
                  <a:solidFill>
                    <a:srgbClr val="FFFFFF"/>
                  </a:solidFill>
                  <a:latin typeface="Poppins"/>
                  <a:cs typeface="Poppins"/>
                </a:rPr>
                <a:t>RESSOURCES HUMAINES</a:t>
              </a:r>
              <a:endParaRPr lang="fr-FR" sz="2400" dirty="0">
                <a:latin typeface="Poppins"/>
                <a:cs typeface="Poppins"/>
              </a:endParaRPr>
            </a:p>
          </p:txBody>
        </p:sp>
      </p:grpSp>
      <p:sp>
        <p:nvSpPr>
          <p:cNvPr id="43" name="object 10">
            <a:extLst>
              <a:ext uri="{FF2B5EF4-FFF2-40B4-BE49-F238E27FC236}">
                <a16:creationId xmlns:a16="http://schemas.microsoft.com/office/drawing/2014/main" id="{D46EE962-E728-D443-A461-09036DA711E3}"/>
              </a:ext>
            </a:extLst>
          </p:cNvPr>
          <p:cNvSpPr txBox="1"/>
          <p:nvPr/>
        </p:nvSpPr>
        <p:spPr>
          <a:xfrm>
            <a:off x="4658498" y="4490307"/>
            <a:ext cx="2113279" cy="1117614"/>
          </a:xfrm>
          <a:prstGeom prst="rect">
            <a:avLst/>
          </a:prstGeom>
        </p:spPr>
        <p:txBody>
          <a:bodyPr vert="horz" wrap="square" lIns="0" tIns="161925" rIns="0" bIns="0" rtlCol="0">
            <a:spAutoFit/>
          </a:bodyPr>
          <a:lstStyle/>
          <a:p>
            <a:pPr algn="ctr">
              <a:lnSpc>
                <a:spcPct val="100000"/>
              </a:lnSpc>
              <a:spcBef>
                <a:spcPts val="1275"/>
              </a:spcBef>
            </a:pPr>
            <a:r>
              <a:rPr lang="fr-FR" sz="3100" b="1" spc="60" dirty="0">
                <a:solidFill>
                  <a:srgbClr val="FFFFFF"/>
                </a:solidFill>
                <a:latin typeface="Poppins"/>
                <a:cs typeface="Poppins"/>
              </a:rPr>
              <a:t>ENVIRONNEMENT</a:t>
            </a:r>
            <a:endParaRPr lang="fr-FR" sz="2050" dirty="0">
              <a:latin typeface="Poppins"/>
              <a:cs typeface="Poppins"/>
            </a:endParaRPr>
          </a:p>
        </p:txBody>
      </p:sp>
      <p:grpSp>
        <p:nvGrpSpPr>
          <p:cNvPr id="10" name="Groupe 9">
            <a:extLst>
              <a:ext uri="{FF2B5EF4-FFF2-40B4-BE49-F238E27FC236}">
                <a16:creationId xmlns:a16="http://schemas.microsoft.com/office/drawing/2014/main" id="{6F085D47-6E48-CD42-8C5E-3C5DE3219FD7}"/>
              </a:ext>
            </a:extLst>
          </p:cNvPr>
          <p:cNvGrpSpPr/>
          <p:nvPr/>
        </p:nvGrpSpPr>
        <p:grpSpPr>
          <a:xfrm>
            <a:off x="4735706" y="4311468"/>
            <a:ext cx="3343060" cy="2047917"/>
            <a:chOff x="4735706" y="4311468"/>
            <a:chExt cx="3343060" cy="2047917"/>
          </a:xfrm>
        </p:grpSpPr>
        <p:sp>
          <p:nvSpPr>
            <p:cNvPr id="44" name="object 4">
              <a:extLst>
                <a:ext uri="{FF2B5EF4-FFF2-40B4-BE49-F238E27FC236}">
                  <a16:creationId xmlns:a16="http://schemas.microsoft.com/office/drawing/2014/main" id="{B91E4506-9521-9E40-A2C8-81CD7E2ACE11}"/>
                </a:ext>
              </a:extLst>
            </p:cNvPr>
            <p:cNvSpPr/>
            <p:nvPr/>
          </p:nvSpPr>
          <p:spPr>
            <a:xfrm>
              <a:off x="4735706" y="4311468"/>
              <a:ext cx="3343060" cy="2047917"/>
            </a:xfrm>
            <a:custGeom>
              <a:avLst/>
              <a:gdLst/>
              <a:ahLst/>
              <a:cxnLst/>
              <a:rect l="l" t="t" r="r" b="b"/>
              <a:pathLst>
                <a:path w="2116454" h="1515110">
                  <a:moveTo>
                    <a:pt x="2116040" y="0"/>
                  </a:moveTo>
                  <a:lnTo>
                    <a:pt x="0" y="0"/>
                  </a:lnTo>
                  <a:lnTo>
                    <a:pt x="0" y="1514571"/>
                  </a:lnTo>
                  <a:lnTo>
                    <a:pt x="2116040" y="1514571"/>
                  </a:lnTo>
                  <a:lnTo>
                    <a:pt x="2116040" y="0"/>
                  </a:lnTo>
                  <a:close/>
                </a:path>
              </a:pathLst>
            </a:custGeom>
            <a:solidFill>
              <a:srgbClr val="00002E"/>
            </a:solidFill>
          </p:spPr>
          <p:txBody>
            <a:bodyPr wrap="square" lIns="0" tIns="0" rIns="0" bIns="0" rtlCol="0"/>
            <a:lstStyle/>
            <a:p>
              <a:endParaRPr dirty="0"/>
            </a:p>
          </p:txBody>
        </p:sp>
        <p:sp>
          <p:nvSpPr>
            <p:cNvPr id="45" name="object 10">
              <a:extLst>
                <a:ext uri="{FF2B5EF4-FFF2-40B4-BE49-F238E27FC236}">
                  <a16:creationId xmlns:a16="http://schemas.microsoft.com/office/drawing/2014/main" id="{70801472-EB80-8445-B96E-6829436F5176}"/>
                </a:ext>
              </a:extLst>
            </p:cNvPr>
            <p:cNvSpPr txBox="1"/>
            <p:nvPr/>
          </p:nvSpPr>
          <p:spPr>
            <a:xfrm>
              <a:off x="4782924" y="4803985"/>
              <a:ext cx="3295842" cy="532838"/>
            </a:xfrm>
            <a:prstGeom prst="rect">
              <a:avLst/>
            </a:prstGeom>
          </p:spPr>
          <p:txBody>
            <a:bodyPr vert="horz" wrap="square" lIns="0" tIns="161925" rIns="0" bIns="0" rtlCol="0">
              <a:spAutoFit/>
            </a:bodyPr>
            <a:lstStyle/>
            <a:p>
              <a:pPr algn="ctr">
                <a:lnSpc>
                  <a:spcPct val="100000"/>
                </a:lnSpc>
                <a:spcBef>
                  <a:spcPts val="1275"/>
                </a:spcBef>
              </a:pPr>
              <a:r>
                <a:rPr lang="fr-FR" sz="2400" b="1" spc="60" dirty="0">
                  <a:solidFill>
                    <a:srgbClr val="FFFFFF"/>
                  </a:solidFill>
                  <a:latin typeface="Poppins"/>
                  <a:cs typeface="Poppins"/>
                </a:rPr>
                <a:t>ENVIRONNEMENT</a:t>
              </a:r>
              <a:endParaRPr lang="fr-FR" sz="2400" dirty="0">
                <a:latin typeface="Poppins"/>
                <a:cs typeface="Poppins"/>
              </a:endParaRPr>
            </a:p>
          </p:txBody>
        </p:sp>
      </p:grpSp>
      <p:grpSp>
        <p:nvGrpSpPr>
          <p:cNvPr id="11" name="Groupe 10">
            <a:extLst>
              <a:ext uri="{FF2B5EF4-FFF2-40B4-BE49-F238E27FC236}">
                <a16:creationId xmlns:a16="http://schemas.microsoft.com/office/drawing/2014/main" id="{83CB8FD1-D92F-9148-B84D-000D412C761F}"/>
              </a:ext>
            </a:extLst>
          </p:cNvPr>
          <p:cNvGrpSpPr/>
          <p:nvPr/>
        </p:nvGrpSpPr>
        <p:grpSpPr>
          <a:xfrm>
            <a:off x="1136648" y="4311467"/>
            <a:ext cx="3343062" cy="2047918"/>
            <a:chOff x="8328406" y="4329922"/>
            <a:chExt cx="3343062" cy="2047918"/>
          </a:xfrm>
        </p:grpSpPr>
        <p:sp>
          <p:nvSpPr>
            <p:cNvPr id="46" name="object 4">
              <a:extLst>
                <a:ext uri="{FF2B5EF4-FFF2-40B4-BE49-F238E27FC236}">
                  <a16:creationId xmlns:a16="http://schemas.microsoft.com/office/drawing/2014/main" id="{9DF6EED7-A51A-E344-AE20-9ED1016300EC}"/>
                </a:ext>
              </a:extLst>
            </p:cNvPr>
            <p:cNvSpPr/>
            <p:nvPr/>
          </p:nvSpPr>
          <p:spPr>
            <a:xfrm>
              <a:off x="8328408" y="4329922"/>
              <a:ext cx="3343060" cy="2047918"/>
            </a:xfrm>
            <a:custGeom>
              <a:avLst/>
              <a:gdLst/>
              <a:ahLst/>
              <a:cxnLst/>
              <a:rect l="l" t="t" r="r" b="b"/>
              <a:pathLst>
                <a:path w="2116454" h="1515110">
                  <a:moveTo>
                    <a:pt x="2116040" y="0"/>
                  </a:moveTo>
                  <a:lnTo>
                    <a:pt x="0" y="0"/>
                  </a:lnTo>
                  <a:lnTo>
                    <a:pt x="0" y="1514571"/>
                  </a:lnTo>
                  <a:lnTo>
                    <a:pt x="2116040" y="1514571"/>
                  </a:lnTo>
                  <a:lnTo>
                    <a:pt x="2116040" y="0"/>
                  </a:lnTo>
                  <a:close/>
                </a:path>
              </a:pathLst>
            </a:custGeom>
            <a:solidFill>
              <a:srgbClr val="00002E"/>
            </a:solidFill>
          </p:spPr>
          <p:txBody>
            <a:bodyPr wrap="square" lIns="0" tIns="0" rIns="0" bIns="0" rtlCol="0"/>
            <a:lstStyle/>
            <a:p>
              <a:endParaRPr dirty="0"/>
            </a:p>
          </p:txBody>
        </p:sp>
        <p:sp>
          <p:nvSpPr>
            <p:cNvPr id="47" name="object 10">
              <a:extLst>
                <a:ext uri="{FF2B5EF4-FFF2-40B4-BE49-F238E27FC236}">
                  <a16:creationId xmlns:a16="http://schemas.microsoft.com/office/drawing/2014/main" id="{A79211D6-D20C-1340-A54C-0DE3901F5CE2}"/>
                </a:ext>
              </a:extLst>
            </p:cNvPr>
            <p:cNvSpPr txBox="1"/>
            <p:nvPr/>
          </p:nvSpPr>
          <p:spPr>
            <a:xfrm>
              <a:off x="8328406" y="4766766"/>
              <a:ext cx="3343060" cy="532838"/>
            </a:xfrm>
            <a:prstGeom prst="rect">
              <a:avLst/>
            </a:prstGeom>
          </p:spPr>
          <p:txBody>
            <a:bodyPr vert="horz" wrap="square" lIns="0" tIns="161925" rIns="0" bIns="0" rtlCol="0">
              <a:spAutoFit/>
            </a:bodyPr>
            <a:lstStyle/>
            <a:p>
              <a:pPr algn="ctr">
                <a:lnSpc>
                  <a:spcPct val="100000"/>
                </a:lnSpc>
                <a:spcBef>
                  <a:spcPts val="1275"/>
                </a:spcBef>
              </a:pPr>
              <a:r>
                <a:rPr lang="fr-FR" sz="2400" b="1" spc="60" dirty="0">
                  <a:solidFill>
                    <a:srgbClr val="FFFFFF"/>
                  </a:solidFill>
                  <a:latin typeface="Poppins"/>
                  <a:cs typeface="Poppins"/>
                </a:rPr>
                <a:t>CYBERSECURITE</a:t>
              </a:r>
              <a:endParaRPr lang="fr-FR" sz="2400" dirty="0">
                <a:latin typeface="Poppins"/>
                <a:cs typeface="Poppins"/>
              </a:endParaRPr>
            </a:p>
          </p:txBody>
        </p:sp>
      </p:grpSp>
      <p:grpSp>
        <p:nvGrpSpPr>
          <p:cNvPr id="12" name="Groupe 11">
            <a:extLst>
              <a:ext uri="{FF2B5EF4-FFF2-40B4-BE49-F238E27FC236}">
                <a16:creationId xmlns:a16="http://schemas.microsoft.com/office/drawing/2014/main" id="{2357D4D3-DE37-AE47-8039-574CE64C4481}"/>
              </a:ext>
            </a:extLst>
          </p:cNvPr>
          <p:cNvGrpSpPr/>
          <p:nvPr/>
        </p:nvGrpSpPr>
        <p:grpSpPr>
          <a:xfrm>
            <a:off x="4735704" y="6671275"/>
            <a:ext cx="3343062" cy="2047917"/>
            <a:chOff x="1136650" y="6671275"/>
            <a:chExt cx="3343062" cy="2047917"/>
          </a:xfrm>
        </p:grpSpPr>
        <p:sp>
          <p:nvSpPr>
            <p:cNvPr id="48" name="object 4">
              <a:extLst>
                <a:ext uri="{FF2B5EF4-FFF2-40B4-BE49-F238E27FC236}">
                  <a16:creationId xmlns:a16="http://schemas.microsoft.com/office/drawing/2014/main" id="{79E45B3E-D8D8-294C-8EBF-123B961BE5FD}"/>
                </a:ext>
              </a:extLst>
            </p:cNvPr>
            <p:cNvSpPr/>
            <p:nvPr/>
          </p:nvSpPr>
          <p:spPr>
            <a:xfrm>
              <a:off x="1136652" y="6671275"/>
              <a:ext cx="3343060" cy="2047917"/>
            </a:xfrm>
            <a:custGeom>
              <a:avLst/>
              <a:gdLst/>
              <a:ahLst/>
              <a:cxnLst/>
              <a:rect l="l" t="t" r="r" b="b"/>
              <a:pathLst>
                <a:path w="2116454" h="1515110">
                  <a:moveTo>
                    <a:pt x="2116040" y="0"/>
                  </a:moveTo>
                  <a:lnTo>
                    <a:pt x="0" y="0"/>
                  </a:lnTo>
                  <a:lnTo>
                    <a:pt x="0" y="1514571"/>
                  </a:lnTo>
                  <a:lnTo>
                    <a:pt x="2116040" y="1514571"/>
                  </a:lnTo>
                  <a:lnTo>
                    <a:pt x="2116040" y="0"/>
                  </a:lnTo>
                  <a:close/>
                </a:path>
              </a:pathLst>
            </a:custGeom>
            <a:solidFill>
              <a:srgbClr val="00002E"/>
            </a:solidFill>
          </p:spPr>
          <p:txBody>
            <a:bodyPr wrap="square" lIns="0" tIns="0" rIns="0" bIns="0" rtlCol="0"/>
            <a:lstStyle/>
            <a:p>
              <a:endParaRPr dirty="0"/>
            </a:p>
          </p:txBody>
        </p:sp>
        <p:sp>
          <p:nvSpPr>
            <p:cNvPr id="49" name="object 10">
              <a:extLst>
                <a:ext uri="{FF2B5EF4-FFF2-40B4-BE49-F238E27FC236}">
                  <a16:creationId xmlns:a16="http://schemas.microsoft.com/office/drawing/2014/main" id="{AA72848F-CA9D-0241-BD6E-CA1676E4C19C}"/>
                </a:ext>
              </a:extLst>
            </p:cNvPr>
            <p:cNvSpPr txBox="1"/>
            <p:nvPr/>
          </p:nvSpPr>
          <p:spPr>
            <a:xfrm>
              <a:off x="1136650" y="7108120"/>
              <a:ext cx="3343060" cy="532838"/>
            </a:xfrm>
            <a:prstGeom prst="rect">
              <a:avLst/>
            </a:prstGeom>
          </p:spPr>
          <p:txBody>
            <a:bodyPr vert="horz" wrap="square" lIns="0" tIns="161925" rIns="0" bIns="0" rtlCol="0">
              <a:spAutoFit/>
            </a:bodyPr>
            <a:lstStyle/>
            <a:p>
              <a:pPr algn="ctr">
                <a:lnSpc>
                  <a:spcPct val="100000"/>
                </a:lnSpc>
                <a:spcBef>
                  <a:spcPts val="1275"/>
                </a:spcBef>
              </a:pPr>
              <a:r>
                <a:rPr lang="fr-FR" sz="2400" b="1" spc="60" dirty="0">
                  <a:solidFill>
                    <a:srgbClr val="FFFFFF"/>
                  </a:solidFill>
                  <a:latin typeface="Poppins"/>
                  <a:cs typeface="Poppins"/>
                </a:rPr>
                <a:t>AI ACT</a:t>
              </a:r>
              <a:endParaRPr lang="fr-FR" sz="2400" dirty="0">
                <a:latin typeface="Poppins"/>
                <a:cs typeface="Poppins"/>
              </a:endParaRPr>
            </a:p>
          </p:txBody>
        </p:sp>
      </p:grpSp>
      <p:grpSp>
        <p:nvGrpSpPr>
          <p:cNvPr id="13" name="Groupe 12">
            <a:extLst>
              <a:ext uri="{FF2B5EF4-FFF2-40B4-BE49-F238E27FC236}">
                <a16:creationId xmlns:a16="http://schemas.microsoft.com/office/drawing/2014/main" id="{860F17E9-2A92-2148-B699-5E4296DFD885}"/>
              </a:ext>
            </a:extLst>
          </p:cNvPr>
          <p:cNvGrpSpPr/>
          <p:nvPr/>
        </p:nvGrpSpPr>
        <p:grpSpPr>
          <a:xfrm>
            <a:off x="1136646" y="6654512"/>
            <a:ext cx="3343062" cy="2047917"/>
            <a:chOff x="4728802" y="6659459"/>
            <a:chExt cx="3343062" cy="2047917"/>
          </a:xfrm>
        </p:grpSpPr>
        <p:sp>
          <p:nvSpPr>
            <p:cNvPr id="50" name="object 4">
              <a:extLst>
                <a:ext uri="{FF2B5EF4-FFF2-40B4-BE49-F238E27FC236}">
                  <a16:creationId xmlns:a16="http://schemas.microsoft.com/office/drawing/2014/main" id="{AB31520A-AA59-F84A-B69B-5EB7972AB116}"/>
                </a:ext>
              </a:extLst>
            </p:cNvPr>
            <p:cNvSpPr/>
            <p:nvPr/>
          </p:nvSpPr>
          <p:spPr>
            <a:xfrm>
              <a:off x="4728804" y="6659459"/>
              <a:ext cx="3343060" cy="2047917"/>
            </a:xfrm>
            <a:custGeom>
              <a:avLst/>
              <a:gdLst/>
              <a:ahLst/>
              <a:cxnLst/>
              <a:rect l="l" t="t" r="r" b="b"/>
              <a:pathLst>
                <a:path w="2116454" h="1515110">
                  <a:moveTo>
                    <a:pt x="2116040" y="0"/>
                  </a:moveTo>
                  <a:lnTo>
                    <a:pt x="0" y="0"/>
                  </a:lnTo>
                  <a:lnTo>
                    <a:pt x="0" y="1514571"/>
                  </a:lnTo>
                  <a:lnTo>
                    <a:pt x="2116040" y="1514571"/>
                  </a:lnTo>
                  <a:lnTo>
                    <a:pt x="2116040" y="0"/>
                  </a:lnTo>
                  <a:close/>
                </a:path>
              </a:pathLst>
            </a:custGeom>
            <a:solidFill>
              <a:srgbClr val="00002E"/>
            </a:solidFill>
          </p:spPr>
          <p:txBody>
            <a:bodyPr wrap="square" lIns="0" tIns="0" rIns="0" bIns="0" rtlCol="0"/>
            <a:lstStyle/>
            <a:p>
              <a:endParaRPr dirty="0"/>
            </a:p>
          </p:txBody>
        </p:sp>
        <p:sp>
          <p:nvSpPr>
            <p:cNvPr id="51" name="object 10">
              <a:extLst>
                <a:ext uri="{FF2B5EF4-FFF2-40B4-BE49-F238E27FC236}">
                  <a16:creationId xmlns:a16="http://schemas.microsoft.com/office/drawing/2014/main" id="{DAC8B8DA-BAD8-E347-9A5B-84A8E5853E66}"/>
                </a:ext>
              </a:extLst>
            </p:cNvPr>
            <p:cNvSpPr txBox="1"/>
            <p:nvPr/>
          </p:nvSpPr>
          <p:spPr>
            <a:xfrm>
              <a:off x="4728802" y="7096304"/>
              <a:ext cx="3343060" cy="532838"/>
            </a:xfrm>
            <a:prstGeom prst="rect">
              <a:avLst/>
            </a:prstGeom>
          </p:spPr>
          <p:txBody>
            <a:bodyPr vert="horz" wrap="square" lIns="0" tIns="161925" rIns="0" bIns="0" rtlCol="0">
              <a:spAutoFit/>
            </a:bodyPr>
            <a:lstStyle/>
            <a:p>
              <a:pPr algn="ctr">
                <a:lnSpc>
                  <a:spcPct val="100000"/>
                </a:lnSpc>
                <a:spcBef>
                  <a:spcPts val="1275"/>
                </a:spcBef>
              </a:pPr>
              <a:r>
                <a:rPr lang="fr-FR" sz="2400" b="1" spc="60" dirty="0">
                  <a:solidFill>
                    <a:srgbClr val="FFFFFF"/>
                  </a:solidFill>
                  <a:latin typeface="Poppins"/>
                  <a:cs typeface="Poppins"/>
                </a:rPr>
                <a:t>FORMATION</a:t>
              </a:r>
              <a:endParaRPr lang="fr-FR" sz="2400" dirty="0">
                <a:latin typeface="Poppins"/>
                <a:cs typeface="Poppins"/>
              </a:endParaRPr>
            </a:p>
          </p:txBody>
        </p:sp>
      </p:grpSp>
      <p:grpSp>
        <p:nvGrpSpPr>
          <p:cNvPr id="14" name="Groupe 13">
            <a:extLst>
              <a:ext uri="{FF2B5EF4-FFF2-40B4-BE49-F238E27FC236}">
                <a16:creationId xmlns:a16="http://schemas.microsoft.com/office/drawing/2014/main" id="{0F118A0D-A48D-E242-A63A-75BB6D20EC46}"/>
              </a:ext>
            </a:extLst>
          </p:cNvPr>
          <p:cNvGrpSpPr/>
          <p:nvPr/>
        </p:nvGrpSpPr>
        <p:grpSpPr>
          <a:xfrm>
            <a:off x="8334762" y="4311467"/>
            <a:ext cx="3343062" cy="2047917"/>
            <a:chOff x="8328404" y="6671275"/>
            <a:chExt cx="3343062" cy="2047917"/>
          </a:xfrm>
        </p:grpSpPr>
        <p:sp>
          <p:nvSpPr>
            <p:cNvPr id="52" name="object 4">
              <a:extLst>
                <a:ext uri="{FF2B5EF4-FFF2-40B4-BE49-F238E27FC236}">
                  <a16:creationId xmlns:a16="http://schemas.microsoft.com/office/drawing/2014/main" id="{610884C2-689C-684C-BDFC-8E90BF0909C8}"/>
                </a:ext>
              </a:extLst>
            </p:cNvPr>
            <p:cNvSpPr/>
            <p:nvPr/>
          </p:nvSpPr>
          <p:spPr>
            <a:xfrm>
              <a:off x="8328406" y="6671275"/>
              <a:ext cx="3343060" cy="2047917"/>
            </a:xfrm>
            <a:custGeom>
              <a:avLst/>
              <a:gdLst/>
              <a:ahLst/>
              <a:cxnLst/>
              <a:rect l="l" t="t" r="r" b="b"/>
              <a:pathLst>
                <a:path w="2116454" h="1515110">
                  <a:moveTo>
                    <a:pt x="2116040" y="0"/>
                  </a:moveTo>
                  <a:lnTo>
                    <a:pt x="0" y="0"/>
                  </a:lnTo>
                  <a:lnTo>
                    <a:pt x="0" y="1514571"/>
                  </a:lnTo>
                  <a:lnTo>
                    <a:pt x="2116040" y="1514571"/>
                  </a:lnTo>
                  <a:lnTo>
                    <a:pt x="2116040" y="0"/>
                  </a:lnTo>
                  <a:close/>
                </a:path>
              </a:pathLst>
            </a:custGeom>
            <a:solidFill>
              <a:srgbClr val="00002E"/>
            </a:solidFill>
          </p:spPr>
          <p:txBody>
            <a:bodyPr wrap="square" lIns="0" tIns="0" rIns="0" bIns="0" rtlCol="0"/>
            <a:lstStyle/>
            <a:p>
              <a:endParaRPr dirty="0"/>
            </a:p>
          </p:txBody>
        </p:sp>
        <p:sp>
          <p:nvSpPr>
            <p:cNvPr id="53" name="object 10">
              <a:extLst>
                <a:ext uri="{FF2B5EF4-FFF2-40B4-BE49-F238E27FC236}">
                  <a16:creationId xmlns:a16="http://schemas.microsoft.com/office/drawing/2014/main" id="{7A35BB75-AB7A-844C-8171-BEB6F5A5A52A}"/>
                </a:ext>
              </a:extLst>
            </p:cNvPr>
            <p:cNvSpPr txBox="1"/>
            <p:nvPr/>
          </p:nvSpPr>
          <p:spPr>
            <a:xfrm>
              <a:off x="8328404" y="7108120"/>
              <a:ext cx="3343060" cy="532838"/>
            </a:xfrm>
            <a:prstGeom prst="rect">
              <a:avLst/>
            </a:prstGeom>
          </p:spPr>
          <p:txBody>
            <a:bodyPr vert="horz" wrap="square" lIns="0" tIns="161925" rIns="0" bIns="0" rtlCol="0">
              <a:spAutoFit/>
            </a:bodyPr>
            <a:lstStyle/>
            <a:p>
              <a:pPr algn="ctr">
                <a:lnSpc>
                  <a:spcPct val="100000"/>
                </a:lnSpc>
                <a:spcBef>
                  <a:spcPts val="1275"/>
                </a:spcBef>
              </a:pPr>
              <a:r>
                <a:rPr lang="fr-FR" sz="2400" b="1" spc="60" dirty="0">
                  <a:solidFill>
                    <a:srgbClr val="FFFFFF"/>
                  </a:solidFill>
                  <a:latin typeface="Poppins"/>
                  <a:cs typeface="Poppins"/>
                </a:rPr>
                <a:t>ETHIQUE</a:t>
              </a:r>
              <a:endParaRPr lang="fr-FR" sz="2400" dirty="0">
                <a:latin typeface="Poppins"/>
                <a:cs typeface="Poppins"/>
              </a:endParaRPr>
            </a:p>
          </p:txBody>
        </p:sp>
      </p:grpSp>
      <p:grpSp>
        <p:nvGrpSpPr>
          <p:cNvPr id="5" name="Groupe 4">
            <a:extLst>
              <a:ext uri="{FF2B5EF4-FFF2-40B4-BE49-F238E27FC236}">
                <a16:creationId xmlns:a16="http://schemas.microsoft.com/office/drawing/2014/main" id="{91190EF6-4364-F34E-A5FF-99A6F0EEF45B}"/>
              </a:ext>
            </a:extLst>
          </p:cNvPr>
          <p:cNvGrpSpPr/>
          <p:nvPr/>
        </p:nvGrpSpPr>
        <p:grpSpPr>
          <a:xfrm>
            <a:off x="16239175" y="6658887"/>
            <a:ext cx="3343062" cy="2047918"/>
            <a:chOff x="12661796" y="4311467"/>
            <a:chExt cx="3343062" cy="2047918"/>
          </a:xfrm>
        </p:grpSpPr>
        <p:sp>
          <p:nvSpPr>
            <p:cNvPr id="54" name="object 4">
              <a:extLst>
                <a:ext uri="{FF2B5EF4-FFF2-40B4-BE49-F238E27FC236}">
                  <a16:creationId xmlns:a16="http://schemas.microsoft.com/office/drawing/2014/main" id="{4D2C5B1C-E696-E44E-B197-B79F487502B9}"/>
                </a:ext>
              </a:extLst>
            </p:cNvPr>
            <p:cNvSpPr/>
            <p:nvPr/>
          </p:nvSpPr>
          <p:spPr>
            <a:xfrm>
              <a:off x="12661798" y="4311467"/>
              <a:ext cx="3343060" cy="2047918"/>
            </a:xfrm>
            <a:custGeom>
              <a:avLst/>
              <a:gdLst/>
              <a:ahLst/>
              <a:cxnLst/>
              <a:rect l="l" t="t" r="r" b="b"/>
              <a:pathLst>
                <a:path w="2116454" h="1515110">
                  <a:moveTo>
                    <a:pt x="2116040" y="0"/>
                  </a:moveTo>
                  <a:lnTo>
                    <a:pt x="0" y="0"/>
                  </a:lnTo>
                  <a:lnTo>
                    <a:pt x="0" y="1514571"/>
                  </a:lnTo>
                  <a:lnTo>
                    <a:pt x="2116040" y="1514571"/>
                  </a:lnTo>
                  <a:lnTo>
                    <a:pt x="2116040" y="0"/>
                  </a:lnTo>
                  <a:close/>
                </a:path>
              </a:pathLst>
            </a:custGeom>
            <a:solidFill>
              <a:srgbClr val="00002E"/>
            </a:solidFill>
          </p:spPr>
          <p:txBody>
            <a:bodyPr wrap="square" lIns="0" tIns="0" rIns="0" bIns="0" rtlCol="0"/>
            <a:lstStyle/>
            <a:p>
              <a:endParaRPr dirty="0"/>
            </a:p>
          </p:txBody>
        </p:sp>
        <p:sp>
          <p:nvSpPr>
            <p:cNvPr id="55" name="object 10">
              <a:extLst>
                <a:ext uri="{FF2B5EF4-FFF2-40B4-BE49-F238E27FC236}">
                  <a16:creationId xmlns:a16="http://schemas.microsoft.com/office/drawing/2014/main" id="{2FEBBD99-8C0D-FB43-8F2B-043E98D36CE9}"/>
                </a:ext>
              </a:extLst>
            </p:cNvPr>
            <p:cNvSpPr txBox="1"/>
            <p:nvPr/>
          </p:nvSpPr>
          <p:spPr>
            <a:xfrm>
              <a:off x="12661796" y="4748311"/>
              <a:ext cx="3343060" cy="1068882"/>
            </a:xfrm>
            <a:prstGeom prst="rect">
              <a:avLst/>
            </a:prstGeom>
          </p:spPr>
          <p:txBody>
            <a:bodyPr vert="horz" wrap="square" lIns="0" tIns="161925" rIns="0" bIns="0" rtlCol="0">
              <a:spAutoFit/>
            </a:bodyPr>
            <a:lstStyle/>
            <a:p>
              <a:pPr algn="ctr">
                <a:lnSpc>
                  <a:spcPct val="100000"/>
                </a:lnSpc>
                <a:spcBef>
                  <a:spcPts val="1275"/>
                </a:spcBef>
              </a:pPr>
              <a:r>
                <a:rPr lang="fr-FR" sz="2400" b="1" spc="60" dirty="0">
                  <a:solidFill>
                    <a:srgbClr val="FFFFFF"/>
                  </a:solidFill>
                  <a:latin typeface="Poppins"/>
                  <a:cs typeface="Poppins"/>
                </a:rPr>
                <a:t>VOIX</a:t>
              </a:r>
            </a:p>
            <a:p>
              <a:pPr algn="ctr">
                <a:lnSpc>
                  <a:spcPct val="100000"/>
                </a:lnSpc>
                <a:spcBef>
                  <a:spcPts val="1275"/>
                </a:spcBef>
              </a:pPr>
              <a:r>
                <a:rPr lang="fr-FR" sz="2400" b="1" spc="60" dirty="0">
                  <a:solidFill>
                    <a:srgbClr val="FFFFFF"/>
                  </a:solidFill>
                  <a:latin typeface="Poppins"/>
                  <a:cs typeface="Poppins"/>
                </a:rPr>
                <a:t>LANGAGE</a:t>
              </a:r>
              <a:endParaRPr lang="fr-FR" sz="2400" dirty="0">
                <a:latin typeface="Poppins"/>
                <a:cs typeface="Poppins"/>
              </a:endParaRPr>
            </a:p>
          </p:txBody>
        </p:sp>
      </p:grpSp>
      <p:grpSp>
        <p:nvGrpSpPr>
          <p:cNvPr id="8" name="Groupe 7">
            <a:extLst>
              <a:ext uri="{FF2B5EF4-FFF2-40B4-BE49-F238E27FC236}">
                <a16:creationId xmlns:a16="http://schemas.microsoft.com/office/drawing/2014/main" id="{AB23F952-1514-2D44-B8DD-4425C837274D}"/>
              </a:ext>
            </a:extLst>
          </p:cNvPr>
          <p:cNvGrpSpPr/>
          <p:nvPr/>
        </p:nvGrpSpPr>
        <p:grpSpPr>
          <a:xfrm>
            <a:off x="12661794" y="6671275"/>
            <a:ext cx="3343062" cy="2047918"/>
            <a:chOff x="12661794" y="6671275"/>
            <a:chExt cx="3343062" cy="2047918"/>
          </a:xfrm>
        </p:grpSpPr>
        <p:sp>
          <p:nvSpPr>
            <p:cNvPr id="56" name="object 4">
              <a:extLst>
                <a:ext uri="{FF2B5EF4-FFF2-40B4-BE49-F238E27FC236}">
                  <a16:creationId xmlns:a16="http://schemas.microsoft.com/office/drawing/2014/main" id="{4ABD4391-FD3A-D046-9EA4-238F4273D22C}"/>
                </a:ext>
              </a:extLst>
            </p:cNvPr>
            <p:cNvSpPr/>
            <p:nvPr/>
          </p:nvSpPr>
          <p:spPr>
            <a:xfrm>
              <a:off x="12661796" y="6671275"/>
              <a:ext cx="3343060" cy="2047918"/>
            </a:xfrm>
            <a:custGeom>
              <a:avLst/>
              <a:gdLst/>
              <a:ahLst/>
              <a:cxnLst/>
              <a:rect l="l" t="t" r="r" b="b"/>
              <a:pathLst>
                <a:path w="2116454" h="1515110">
                  <a:moveTo>
                    <a:pt x="2116040" y="0"/>
                  </a:moveTo>
                  <a:lnTo>
                    <a:pt x="0" y="0"/>
                  </a:lnTo>
                  <a:lnTo>
                    <a:pt x="0" y="1514571"/>
                  </a:lnTo>
                  <a:lnTo>
                    <a:pt x="2116040" y="1514571"/>
                  </a:lnTo>
                  <a:lnTo>
                    <a:pt x="2116040" y="0"/>
                  </a:lnTo>
                  <a:close/>
                </a:path>
              </a:pathLst>
            </a:custGeom>
            <a:solidFill>
              <a:srgbClr val="00002E"/>
            </a:solidFill>
          </p:spPr>
          <p:txBody>
            <a:bodyPr wrap="square" lIns="0" tIns="0" rIns="0" bIns="0" rtlCol="0"/>
            <a:lstStyle/>
            <a:p>
              <a:endParaRPr dirty="0"/>
            </a:p>
          </p:txBody>
        </p:sp>
        <p:sp>
          <p:nvSpPr>
            <p:cNvPr id="57" name="object 10">
              <a:extLst>
                <a:ext uri="{FF2B5EF4-FFF2-40B4-BE49-F238E27FC236}">
                  <a16:creationId xmlns:a16="http://schemas.microsoft.com/office/drawing/2014/main" id="{C446E224-A3E4-FE4B-A0AA-096A79AC6790}"/>
                </a:ext>
              </a:extLst>
            </p:cNvPr>
            <p:cNvSpPr txBox="1"/>
            <p:nvPr/>
          </p:nvSpPr>
          <p:spPr>
            <a:xfrm>
              <a:off x="12661794" y="7108119"/>
              <a:ext cx="3343060" cy="1068882"/>
            </a:xfrm>
            <a:prstGeom prst="rect">
              <a:avLst/>
            </a:prstGeom>
          </p:spPr>
          <p:txBody>
            <a:bodyPr vert="horz" wrap="square" lIns="0" tIns="161925" rIns="0" bIns="0" rtlCol="0">
              <a:spAutoFit/>
            </a:bodyPr>
            <a:lstStyle/>
            <a:p>
              <a:pPr algn="ctr">
                <a:lnSpc>
                  <a:spcPct val="100000"/>
                </a:lnSpc>
                <a:spcBef>
                  <a:spcPts val="1275"/>
                </a:spcBef>
              </a:pPr>
              <a:r>
                <a:rPr lang="fr-FR" sz="2400" b="1" spc="60" dirty="0">
                  <a:solidFill>
                    <a:srgbClr val="FFFFFF"/>
                  </a:solidFill>
                  <a:latin typeface="Poppins"/>
                  <a:cs typeface="Poppins"/>
                </a:rPr>
                <a:t>TRANSPORTS</a:t>
              </a:r>
            </a:p>
            <a:p>
              <a:pPr algn="ctr">
                <a:lnSpc>
                  <a:spcPct val="100000"/>
                </a:lnSpc>
                <a:spcBef>
                  <a:spcPts val="1275"/>
                </a:spcBef>
              </a:pPr>
              <a:r>
                <a:rPr lang="fr-FR" sz="2400" b="1" spc="60" dirty="0">
                  <a:solidFill>
                    <a:srgbClr val="FFFFFF"/>
                  </a:solidFill>
                  <a:latin typeface="Poppins"/>
                  <a:cs typeface="Poppins"/>
                </a:rPr>
                <a:t>LOGISTIQUE</a:t>
              </a:r>
              <a:endParaRPr lang="fr-FR" sz="2400" dirty="0">
                <a:latin typeface="Poppins"/>
                <a:cs typeface="Poppins"/>
              </a:endParaRPr>
            </a:p>
          </p:txBody>
        </p:sp>
      </p:grpSp>
      <p:grpSp>
        <p:nvGrpSpPr>
          <p:cNvPr id="6" name="Groupe 5">
            <a:extLst>
              <a:ext uri="{FF2B5EF4-FFF2-40B4-BE49-F238E27FC236}">
                <a16:creationId xmlns:a16="http://schemas.microsoft.com/office/drawing/2014/main" id="{A14EC493-7C78-254C-8B9A-0CCA15428BF1}"/>
              </a:ext>
            </a:extLst>
          </p:cNvPr>
          <p:cNvGrpSpPr/>
          <p:nvPr/>
        </p:nvGrpSpPr>
        <p:grpSpPr>
          <a:xfrm>
            <a:off x="12661794" y="4329922"/>
            <a:ext cx="3343062" cy="2047918"/>
            <a:chOff x="16254496" y="4311467"/>
            <a:chExt cx="3343062" cy="2047918"/>
          </a:xfrm>
        </p:grpSpPr>
        <p:sp>
          <p:nvSpPr>
            <p:cNvPr id="58" name="object 4">
              <a:extLst>
                <a:ext uri="{FF2B5EF4-FFF2-40B4-BE49-F238E27FC236}">
                  <a16:creationId xmlns:a16="http://schemas.microsoft.com/office/drawing/2014/main" id="{1F5BCC6C-B7E9-A645-875C-00EE59478587}"/>
                </a:ext>
              </a:extLst>
            </p:cNvPr>
            <p:cNvSpPr/>
            <p:nvPr/>
          </p:nvSpPr>
          <p:spPr>
            <a:xfrm>
              <a:off x="16254498" y="4311467"/>
              <a:ext cx="3343060" cy="2047918"/>
            </a:xfrm>
            <a:custGeom>
              <a:avLst/>
              <a:gdLst/>
              <a:ahLst/>
              <a:cxnLst/>
              <a:rect l="l" t="t" r="r" b="b"/>
              <a:pathLst>
                <a:path w="2116454" h="1515110">
                  <a:moveTo>
                    <a:pt x="2116040" y="0"/>
                  </a:moveTo>
                  <a:lnTo>
                    <a:pt x="0" y="0"/>
                  </a:lnTo>
                  <a:lnTo>
                    <a:pt x="0" y="1514571"/>
                  </a:lnTo>
                  <a:lnTo>
                    <a:pt x="2116040" y="1514571"/>
                  </a:lnTo>
                  <a:lnTo>
                    <a:pt x="2116040" y="0"/>
                  </a:lnTo>
                  <a:close/>
                </a:path>
              </a:pathLst>
            </a:custGeom>
            <a:solidFill>
              <a:srgbClr val="00002E"/>
            </a:solidFill>
          </p:spPr>
          <p:txBody>
            <a:bodyPr wrap="square" lIns="0" tIns="0" rIns="0" bIns="0" rtlCol="0"/>
            <a:lstStyle/>
            <a:p>
              <a:endParaRPr dirty="0"/>
            </a:p>
          </p:txBody>
        </p:sp>
        <p:sp>
          <p:nvSpPr>
            <p:cNvPr id="59" name="object 10">
              <a:extLst>
                <a:ext uri="{FF2B5EF4-FFF2-40B4-BE49-F238E27FC236}">
                  <a16:creationId xmlns:a16="http://schemas.microsoft.com/office/drawing/2014/main" id="{DA0A10FC-9943-FC41-B232-81ED5A1382F0}"/>
                </a:ext>
              </a:extLst>
            </p:cNvPr>
            <p:cNvSpPr txBox="1"/>
            <p:nvPr/>
          </p:nvSpPr>
          <p:spPr>
            <a:xfrm>
              <a:off x="16254496" y="4748311"/>
              <a:ext cx="3343060" cy="1068882"/>
            </a:xfrm>
            <a:prstGeom prst="rect">
              <a:avLst/>
            </a:prstGeom>
          </p:spPr>
          <p:txBody>
            <a:bodyPr vert="horz" wrap="square" lIns="0" tIns="161925" rIns="0" bIns="0" rtlCol="0">
              <a:spAutoFit/>
            </a:bodyPr>
            <a:lstStyle/>
            <a:p>
              <a:pPr algn="ctr">
                <a:lnSpc>
                  <a:spcPct val="100000"/>
                </a:lnSpc>
                <a:spcBef>
                  <a:spcPts val="1275"/>
                </a:spcBef>
              </a:pPr>
              <a:r>
                <a:rPr lang="fr-FR" sz="2400" b="1" spc="60" dirty="0">
                  <a:solidFill>
                    <a:srgbClr val="FFFFFF"/>
                  </a:solidFill>
                  <a:latin typeface="Poppins"/>
                  <a:cs typeface="Poppins"/>
                </a:rPr>
                <a:t> BANQUE</a:t>
              </a:r>
            </a:p>
            <a:p>
              <a:pPr algn="ctr">
                <a:lnSpc>
                  <a:spcPct val="100000"/>
                </a:lnSpc>
                <a:spcBef>
                  <a:spcPts val="1275"/>
                </a:spcBef>
              </a:pPr>
              <a:r>
                <a:rPr lang="fr-FR" sz="2400" b="1" spc="60" dirty="0">
                  <a:solidFill>
                    <a:srgbClr val="FFFFFF"/>
                  </a:solidFill>
                  <a:latin typeface="Poppins"/>
                  <a:cs typeface="Poppins"/>
                </a:rPr>
                <a:t>AUDITABILITE</a:t>
              </a:r>
              <a:endParaRPr lang="fr-FR" sz="2400" dirty="0">
                <a:latin typeface="Poppins"/>
                <a:cs typeface="Poppins"/>
              </a:endParaRPr>
            </a:p>
          </p:txBody>
        </p:sp>
      </p:grpSp>
      <p:grpSp>
        <p:nvGrpSpPr>
          <p:cNvPr id="7" name="Groupe 6">
            <a:extLst>
              <a:ext uri="{FF2B5EF4-FFF2-40B4-BE49-F238E27FC236}">
                <a16:creationId xmlns:a16="http://schemas.microsoft.com/office/drawing/2014/main" id="{D032A85E-3457-E94A-80B1-8CF701A05CA5}"/>
              </a:ext>
            </a:extLst>
          </p:cNvPr>
          <p:cNvGrpSpPr/>
          <p:nvPr/>
        </p:nvGrpSpPr>
        <p:grpSpPr>
          <a:xfrm>
            <a:off x="4749821" y="8853966"/>
            <a:ext cx="3343062" cy="2047918"/>
            <a:chOff x="16256144" y="6655944"/>
            <a:chExt cx="3343062" cy="2047918"/>
          </a:xfrm>
        </p:grpSpPr>
        <p:sp>
          <p:nvSpPr>
            <p:cNvPr id="60" name="object 4">
              <a:extLst>
                <a:ext uri="{FF2B5EF4-FFF2-40B4-BE49-F238E27FC236}">
                  <a16:creationId xmlns:a16="http://schemas.microsoft.com/office/drawing/2014/main" id="{8AFF6BA7-C5E7-B54A-871A-1EE574DA1A42}"/>
                </a:ext>
              </a:extLst>
            </p:cNvPr>
            <p:cNvSpPr/>
            <p:nvPr/>
          </p:nvSpPr>
          <p:spPr>
            <a:xfrm>
              <a:off x="16256146" y="6655944"/>
              <a:ext cx="3343060" cy="2047918"/>
            </a:xfrm>
            <a:custGeom>
              <a:avLst/>
              <a:gdLst/>
              <a:ahLst/>
              <a:cxnLst/>
              <a:rect l="l" t="t" r="r" b="b"/>
              <a:pathLst>
                <a:path w="2116454" h="1515110">
                  <a:moveTo>
                    <a:pt x="2116040" y="0"/>
                  </a:moveTo>
                  <a:lnTo>
                    <a:pt x="0" y="0"/>
                  </a:lnTo>
                  <a:lnTo>
                    <a:pt x="0" y="1514571"/>
                  </a:lnTo>
                  <a:lnTo>
                    <a:pt x="2116040" y="1514571"/>
                  </a:lnTo>
                  <a:lnTo>
                    <a:pt x="2116040" y="0"/>
                  </a:lnTo>
                  <a:close/>
                </a:path>
              </a:pathLst>
            </a:custGeom>
            <a:solidFill>
              <a:srgbClr val="00002E"/>
            </a:solidFill>
          </p:spPr>
          <p:txBody>
            <a:bodyPr wrap="square" lIns="0" tIns="0" rIns="0" bIns="0" rtlCol="0"/>
            <a:lstStyle/>
            <a:p>
              <a:endParaRPr dirty="0"/>
            </a:p>
          </p:txBody>
        </p:sp>
        <p:sp>
          <p:nvSpPr>
            <p:cNvPr id="61" name="object 10">
              <a:extLst>
                <a:ext uri="{FF2B5EF4-FFF2-40B4-BE49-F238E27FC236}">
                  <a16:creationId xmlns:a16="http://schemas.microsoft.com/office/drawing/2014/main" id="{8767E35E-E03D-5E4D-9A7E-EEEDF464FB4C}"/>
                </a:ext>
              </a:extLst>
            </p:cNvPr>
            <p:cNvSpPr txBox="1"/>
            <p:nvPr/>
          </p:nvSpPr>
          <p:spPr>
            <a:xfrm>
              <a:off x="16256144" y="7092788"/>
              <a:ext cx="3343060" cy="902170"/>
            </a:xfrm>
            <a:prstGeom prst="rect">
              <a:avLst/>
            </a:prstGeom>
          </p:spPr>
          <p:txBody>
            <a:bodyPr vert="horz" wrap="square" lIns="0" tIns="161925" rIns="0" bIns="0" rtlCol="0">
              <a:spAutoFit/>
            </a:bodyPr>
            <a:lstStyle/>
            <a:p>
              <a:pPr algn="ctr">
                <a:lnSpc>
                  <a:spcPct val="100000"/>
                </a:lnSpc>
                <a:spcBef>
                  <a:spcPts val="1275"/>
                </a:spcBef>
              </a:pPr>
              <a:r>
                <a:rPr lang="fr-FR" sz="2400" b="1" spc="60" dirty="0">
                  <a:solidFill>
                    <a:srgbClr val="FFFFFF"/>
                  </a:solidFill>
                  <a:latin typeface="Poppins"/>
                  <a:cs typeface="Poppins"/>
                </a:rPr>
                <a:t>NORMALISATION &amp; IA</a:t>
              </a:r>
              <a:endParaRPr lang="fr-FR" sz="2400" dirty="0">
                <a:latin typeface="Poppins"/>
                <a:cs typeface="Poppins"/>
              </a:endParaRPr>
            </a:p>
          </p:txBody>
        </p:sp>
      </p:grpSp>
      <p:sp>
        <p:nvSpPr>
          <p:cNvPr id="15" name="object 24">
            <a:extLst>
              <a:ext uri="{FF2B5EF4-FFF2-40B4-BE49-F238E27FC236}">
                <a16:creationId xmlns:a16="http://schemas.microsoft.com/office/drawing/2014/main" id="{FE982F17-2EBF-566B-9203-1C0B402510A3}"/>
              </a:ext>
            </a:extLst>
          </p:cNvPr>
          <p:cNvSpPr txBox="1">
            <a:spLocks/>
          </p:cNvSpPr>
          <p:nvPr/>
        </p:nvSpPr>
        <p:spPr>
          <a:xfrm>
            <a:off x="19042541" y="10293239"/>
            <a:ext cx="464819" cy="575309"/>
          </a:xfrm>
          <a:prstGeom prst="rect">
            <a:avLst/>
          </a:prstGeom>
        </p:spPr>
        <p:txBody>
          <a:bodyPr vert="horz" wrap="square" lIns="0" tIns="50165" rIns="0" bIns="0" rtlCol="0">
            <a:spAutoFit/>
          </a:bodyPr>
          <a:lstStyle>
            <a:defPPr>
              <a:defRPr lang="fr-FR"/>
            </a:defPPr>
            <a:lvl1pPr marL="0" algn="l" defTabSz="914400" rtl="0" eaLnBrk="1" latinLnBrk="0" hangingPunct="1">
              <a:defRPr sz="2500" b="1" i="0" kern="1200">
                <a:solidFill>
                  <a:srgbClr val="00002E"/>
                </a:solidFill>
                <a:latin typeface="Poppins-ExtraBold"/>
                <a:ea typeface="+mn-ea"/>
                <a:cs typeface="Poppins-Extra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395"/>
              </a:spcBef>
            </a:pPr>
            <a:fld id="{81D60167-4931-47E6-BA6A-407CBD079E47}" type="slidenum">
              <a:rPr lang="fr-FR" spc="-5" smtClean="0"/>
              <a:pPr marL="38100">
                <a:spcBef>
                  <a:spcPts val="395"/>
                </a:spcBef>
              </a:pPr>
              <a:t>7</a:t>
            </a:fld>
            <a:endParaRPr lang="fr-FR" spc="-5" dirty="0"/>
          </a:p>
        </p:txBody>
      </p:sp>
      <p:sp>
        <p:nvSpPr>
          <p:cNvPr id="16" name="Espace réservé du pied de page 15">
            <a:extLst>
              <a:ext uri="{FF2B5EF4-FFF2-40B4-BE49-F238E27FC236}">
                <a16:creationId xmlns:a16="http://schemas.microsoft.com/office/drawing/2014/main" id="{EF70EBC6-CBFE-3699-D300-A6956DCB6604}"/>
              </a:ext>
            </a:extLst>
          </p:cNvPr>
          <p:cNvSpPr>
            <a:spLocks noGrp="1"/>
          </p:cNvSpPr>
          <p:nvPr>
            <p:ph type="ftr" sz="quarter" idx="5"/>
          </p:nvPr>
        </p:nvSpPr>
        <p:spPr/>
        <p:txBody>
          <a:bodyPr/>
          <a:lstStyle/>
          <a:p>
            <a:pPr marL="12700">
              <a:lnSpc>
                <a:spcPct val="100000"/>
              </a:lnSpc>
              <a:spcBef>
                <a:spcPts val="395"/>
              </a:spcBef>
            </a:pPr>
            <a:endParaRPr lang="fr-FR" sz="1600" dirty="0">
              <a:latin typeface="Poppins"/>
              <a:cs typeface="Poppins"/>
            </a:endParaRPr>
          </a:p>
        </p:txBody>
      </p:sp>
      <p:sp>
        <p:nvSpPr>
          <p:cNvPr id="17" name="Rectangle 16">
            <a:extLst>
              <a:ext uri="{FF2B5EF4-FFF2-40B4-BE49-F238E27FC236}">
                <a16:creationId xmlns:a16="http://schemas.microsoft.com/office/drawing/2014/main" id="{39BBCEA8-694C-5424-46F2-38995C75FB89}"/>
              </a:ext>
            </a:extLst>
          </p:cNvPr>
          <p:cNvSpPr/>
          <p:nvPr/>
        </p:nvSpPr>
        <p:spPr>
          <a:xfrm>
            <a:off x="4658498" y="6433513"/>
            <a:ext cx="7171261" cy="454975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8" name="Groupe 17">
            <a:extLst>
              <a:ext uri="{FF2B5EF4-FFF2-40B4-BE49-F238E27FC236}">
                <a16:creationId xmlns:a16="http://schemas.microsoft.com/office/drawing/2014/main" id="{3196DFB3-7F27-9DBA-D594-C9DFF14D4CEC}"/>
              </a:ext>
            </a:extLst>
          </p:cNvPr>
          <p:cNvGrpSpPr/>
          <p:nvPr/>
        </p:nvGrpSpPr>
        <p:grpSpPr>
          <a:xfrm>
            <a:off x="8334758" y="9017470"/>
            <a:ext cx="3343062" cy="1851078"/>
            <a:chOff x="12661794" y="6671275"/>
            <a:chExt cx="3343062" cy="2047918"/>
          </a:xfrm>
        </p:grpSpPr>
        <p:sp>
          <p:nvSpPr>
            <p:cNvPr id="19" name="object 4">
              <a:extLst>
                <a:ext uri="{FF2B5EF4-FFF2-40B4-BE49-F238E27FC236}">
                  <a16:creationId xmlns:a16="http://schemas.microsoft.com/office/drawing/2014/main" id="{81A7C555-DA8C-57B0-F66E-CCB6BAE0CF5D}"/>
                </a:ext>
              </a:extLst>
            </p:cNvPr>
            <p:cNvSpPr/>
            <p:nvPr/>
          </p:nvSpPr>
          <p:spPr>
            <a:xfrm>
              <a:off x="12661796" y="6671275"/>
              <a:ext cx="3343060" cy="2047918"/>
            </a:xfrm>
            <a:custGeom>
              <a:avLst/>
              <a:gdLst/>
              <a:ahLst/>
              <a:cxnLst/>
              <a:rect l="l" t="t" r="r" b="b"/>
              <a:pathLst>
                <a:path w="2116454" h="1515110">
                  <a:moveTo>
                    <a:pt x="2116040" y="0"/>
                  </a:moveTo>
                  <a:lnTo>
                    <a:pt x="0" y="0"/>
                  </a:lnTo>
                  <a:lnTo>
                    <a:pt x="0" y="1514571"/>
                  </a:lnTo>
                  <a:lnTo>
                    <a:pt x="2116040" y="1514571"/>
                  </a:lnTo>
                  <a:lnTo>
                    <a:pt x="2116040" y="0"/>
                  </a:lnTo>
                  <a:close/>
                </a:path>
              </a:pathLst>
            </a:custGeom>
            <a:solidFill>
              <a:srgbClr val="00002E"/>
            </a:solidFill>
          </p:spPr>
          <p:txBody>
            <a:bodyPr wrap="square" lIns="0" tIns="0" rIns="0" bIns="0" rtlCol="0"/>
            <a:lstStyle/>
            <a:p>
              <a:endParaRPr dirty="0"/>
            </a:p>
          </p:txBody>
        </p:sp>
        <p:sp>
          <p:nvSpPr>
            <p:cNvPr id="20" name="object 10">
              <a:extLst>
                <a:ext uri="{FF2B5EF4-FFF2-40B4-BE49-F238E27FC236}">
                  <a16:creationId xmlns:a16="http://schemas.microsoft.com/office/drawing/2014/main" id="{26F6DD21-C590-B293-E53B-F9A33097DD61}"/>
                </a:ext>
              </a:extLst>
            </p:cNvPr>
            <p:cNvSpPr txBox="1"/>
            <p:nvPr/>
          </p:nvSpPr>
          <p:spPr>
            <a:xfrm>
              <a:off x="12661794" y="7108119"/>
              <a:ext cx="3343060" cy="589499"/>
            </a:xfrm>
            <a:prstGeom prst="rect">
              <a:avLst/>
            </a:prstGeom>
          </p:spPr>
          <p:txBody>
            <a:bodyPr vert="horz" wrap="square" lIns="0" tIns="161925" rIns="0" bIns="0" rtlCol="0">
              <a:spAutoFit/>
            </a:bodyPr>
            <a:lstStyle/>
            <a:p>
              <a:pPr algn="ctr">
                <a:lnSpc>
                  <a:spcPct val="100000"/>
                </a:lnSpc>
                <a:spcBef>
                  <a:spcPts val="1275"/>
                </a:spcBef>
              </a:pPr>
              <a:r>
                <a:rPr lang="fr-FR" sz="2400" b="1" spc="60" dirty="0">
                  <a:solidFill>
                    <a:srgbClr val="FFFFFF"/>
                  </a:solidFill>
                  <a:latin typeface="Poppins"/>
                  <a:cs typeface="Poppins"/>
                </a:rPr>
                <a:t>IA GENERATIVE</a:t>
              </a:r>
              <a:endParaRPr lang="fr-FR" sz="2400" dirty="0">
                <a:latin typeface="Poppins"/>
                <a:cs typeface="Poppins"/>
              </a:endParaRPr>
            </a:p>
          </p:txBody>
        </p:sp>
      </p:grpSp>
      <p:grpSp>
        <p:nvGrpSpPr>
          <p:cNvPr id="21" name="Groupe 20">
            <a:extLst>
              <a:ext uri="{FF2B5EF4-FFF2-40B4-BE49-F238E27FC236}">
                <a16:creationId xmlns:a16="http://schemas.microsoft.com/office/drawing/2014/main" id="{08FEFAF2-502F-84A2-5A15-FFE9B15CA50B}"/>
              </a:ext>
            </a:extLst>
          </p:cNvPr>
          <p:cNvGrpSpPr/>
          <p:nvPr/>
        </p:nvGrpSpPr>
        <p:grpSpPr>
          <a:xfrm>
            <a:off x="12678931" y="9012628"/>
            <a:ext cx="3343062" cy="2047918"/>
            <a:chOff x="12661794" y="6671275"/>
            <a:chExt cx="3343062" cy="2047918"/>
          </a:xfrm>
        </p:grpSpPr>
        <p:sp>
          <p:nvSpPr>
            <p:cNvPr id="23" name="object 4">
              <a:extLst>
                <a:ext uri="{FF2B5EF4-FFF2-40B4-BE49-F238E27FC236}">
                  <a16:creationId xmlns:a16="http://schemas.microsoft.com/office/drawing/2014/main" id="{2BDCB921-6351-66FC-D01E-A4912717CF41}"/>
                </a:ext>
              </a:extLst>
            </p:cNvPr>
            <p:cNvSpPr/>
            <p:nvPr/>
          </p:nvSpPr>
          <p:spPr>
            <a:xfrm>
              <a:off x="12661796" y="6671275"/>
              <a:ext cx="3343060" cy="2047918"/>
            </a:xfrm>
            <a:custGeom>
              <a:avLst/>
              <a:gdLst/>
              <a:ahLst/>
              <a:cxnLst/>
              <a:rect l="l" t="t" r="r" b="b"/>
              <a:pathLst>
                <a:path w="2116454" h="1515110">
                  <a:moveTo>
                    <a:pt x="2116040" y="0"/>
                  </a:moveTo>
                  <a:lnTo>
                    <a:pt x="0" y="0"/>
                  </a:lnTo>
                  <a:lnTo>
                    <a:pt x="0" y="1514571"/>
                  </a:lnTo>
                  <a:lnTo>
                    <a:pt x="2116040" y="1514571"/>
                  </a:lnTo>
                  <a:lnTo>
                    <a:pt x="2116040" y="0"/>
                  </a:lnTo>
                  <a:close/>
                </a:path>
              </a:pathLst>
            </a:custGeom>
            <a:solidFill>
              <a:srgbClr val="00002E"/>
            </a:solidFill>
          </p:spPr>
          <p:txBody>
            <a:bodyPr wrap="square" lIns="0" tIns="0" rIns="0" bIns="0" rtlCol="0"/>
            <a:lstStyle/>
            <a:p>
              <a:endParaRPr dirty="0"/>
            </a:p>
          </p:txBody>
        </p:sp>
        <p:sp>
          <p:nvSpPr>
            <p:cNvPr id="24" name="object 10">
              <a:extLst>
                <a:ext uri="{FF2B5EF4-FFF2-40B4-BE49-F238E27FC236}">
                  <a16:creationId xmlns:a16="http://schemas.microsoft.com/office/drawing/2014/main" id="{84A82C0A-8658-B54F-2F5E-46CDFF2F4AF6}"/>
                </a:ext>
              </a:extLst>
            </p:cNvPr>
            <p:cNvSpPr txBox="1"/>
            <p:nvPr/>
          </p:nvSpPr>
          <p:spPr>
            <a:xfrm>
              <a:off x="12661794" y="7108119"/>
              <a:ext cx="3343060" cy="532838"/>
            </a:xfrm>
            <a:prstGeom prst="rect">
              <a:avLst/>
            </a:prstGeom>
          </p:spPr>
          <p:txBody>
            <a:bodyPr vert="horz" wrap="square" lIns="0" tIns="161925" rIns="0" bIns="0" rtlCol="0">
              <a:spAutoFit/>
            </a:bodyPr>
            <a:lstStyle/>
            <a:p>
              <a:pPr algn="ctr">
                <a:lnSpc>
                  <a:spcPct val="100000"/>
                </a:lnSpc>
                <a:spcBef>
                  <a:spcPts val="1275"/>
                </a:spcBef>
              </a:pPr>
              <a:r>
                <a:rPr lang="fr-FR" sz="2400" b="1" spc="60" dirty="0">
                  <a:solidFill>
                    <a:srgbClr val="FFFFFF"/>
                  </a:solidFill>
                  <a:latin typeface="Poppins"/>
                  <a:cs typeface="Poppins"/>
                </a:rPr>
                <a:t>SANTE</a:t>
              </a:r>
              <a:endParaRPr lang="fr-FR" sz="2400" dirty="0">
                <a:latin typeface="Poppins"/>
                <a:cs typeface="Poppins"/>
              </a:endParaRPr>
            </a:p>
          </p:txBody>
        </p:sp>
      </p:grpSp>
      <p:grpSp>
        <p:nvGrpSpPr>
          <p:cNvPr id="39" name="Groupe 38">
            <a:extLst>
              <a:ext uri="{FF2B5EF4-FFF2-40B4-BE49-F238E27FC236}">
                <a16:creationId xmlns:a16="http://schemas.microsoft.com/office/drawing/2014/main" id="{A554F649-4D37-4717-65C2-AE5F57BFA8D7}"/>
              </a:ext>
            </a:extLst>
          </p:cNvPr>
          <p:cNvGrpSpPr/>
          <p:nvPr/>
        </p:nvGrpSpPr>
        <p:grpSpPr>
          <a:xfrm>
            <a:off x="16129509" y="4290273"/>
            <a:ext cx="3388293" cy="2047918"/>
            <a:chOff x="12560146" y="-415730"/>
            <a:chExt cx="3388293" cy="2047918"/>
          </a:xfrm>
        </p:grpSpPr>
        <p:sp>
          <p:nvSpPr>
            <p:cNvPr id="40" name="object 4">
              <a:extLst>
                <a:ext uri="{FF2B5EF4-FFF2-40B4-BE49-F238E27FC236}">
                  <a16:creationId xmlns:a16="http://schemas.microsoft.com/office/drawing/2014/main" id="{46789C78-7003-995C-E3FA-22AE9AC8BB5D}"/>
                </a:ext>
              </a:extLst>
            </p:cNvPr>
            <p:cNvSpPr/>
            <p:nvPr/>
          </p:nvSpPr>
          <p:spPr>
            <a:xfrm>
              <a:off x="12605379" y="-415730"/>
              <a:ext cx="3343060" cy="2047918"/>
            </a:xfrm>
            <a:custGeom>
              <a:avLst/>
              <a:gdLst/>
              <a:ahLst/>
              <a:cxnLst/>
              <a:rect l="l" t="t" r="r" b="b"/>
              <a:pathLst>
                <a:path w="2116454" h="1515110">
                  <a:moveTo>
                    <a:pt x="2116040" y="0"/>
                  </a:moveTo>
                  <a:lnTo>
                    <a:pt x="0" y="0"/>
                  </a:lnTo>
                  <a:lnTo>
                    <a:pt x="0" y="1514571"/>
                  </a:lnTo>
                  <a:lnTo>
                    <a:pt x="2116040" y="1514571"/>
                  </a:lnTo>
                  <a:lnTo>
                    <a:pt x="2116040" y="0"/>
                  </a:lnTo>
                  <a:close/>
                </a:path>
              </a:pathLst>
            </a:custGeom>
            <a:solidFill>
              <a:srgbClr val="00002E"/>
            </a:solidFill>
          </p:spPr>
          <p:txBody>
            <a:bodyPr wrap="square" lIns="0" tIns="0" rIns="0" bIns="0" rtlCol="0"/>
            <a:lstStyle/>
            <a:p>
              <a:endParaRPr dirty="0"/>
            </a:p>
          </p:txBody>
        </p:sp>
        <p:sp>
          <p:nvSpPr>
            <p:cNvPr id="42" name="object 10">
              <a:extLst>
                <a:ext uri="{FF2B5EF4-FFF2-40B4-BE49-F238E27FC236}">
                  <a16:creationId xmlns:a16="http://schemas.microsoft.com/office/drawing/2014/main" id="{B1C556A4-BF7A-6DE7-2003-C46CA071E873}"/>
                </a:ext>
              </a:extLst>
            </p:cNvPr>
            <p:cNvSpPr txBox="1"/>
            <p:nvPr/>
          </p:nvSpPr>
          <p:spPr>
            <a:xfrm>
              <a:off x="12560146" y="341810"/>
              <a:ext cx="3343060" cy="532838"/>
            </a:xfrm>
            <a:prstGeom prst="rect">
              <a:avLst/>
            </a:prstGeom>
          </p:spPr>
          <p:txBody>
            <a:bodyPr vert="horz" wrap="square" lIns="0" tIns="161925" rIns="0" bIns="0" rtlCol="0">
              <a:spAutoFit/>
            </a:bodyPr>
            <a:lstStyle/>
            <a:p>
              <a:pPr algn="ctr">
                <a:lnSpc>
                  <a:spcPct val="100000"/>
                </a:lnSpc>
                <a:spcBef>
                  <a:spcPts val="1275"/>
                </a:spcBef>
              </a:pPr>
              <a:r>
                <a:rPr lang="fr-FR" sz="2400" b="1" spc="60" dirty="0">
                  <a:solidFill>
                    <a:srgbClr val="FFFFFF"/>
                  </a:solidFill>
                  <a:latin typeface="Poppins"/>
                  <a:cs typeface="Poppins"/>
                </a:rPr>
                <a:t>CONSTRUCTION</a:t>
              </a:r>
              <a:endParaRPr lang="fr-FR" sz="2400" dirty="0">
                <a:latin typeface="Poppins"/>
                <a:cs typeface="Poppins"/>
              </a:endParaRPr>
            </a:p>
          </p:txBody>
        </p:sp>
      </p:grpSp>
    </p:spTree>
    <p:extLst>
      <p:ext uri="{BB962C8B-B14F-4D97-AF65-F5344CB8AC3E}">
        <p14:creationId xmlns:p14="http://schemas.microsoft.com/office/powerpoint/2010/main" val="347362783"/>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44429325" name="object 2"/>
          <p:cNvSpPr/>
          <p:nvPr/>
        </p:nvSpPr>
        <p:spPr bwMode="auto">
          <a:xfrm>
            <a:off x="0" y="0"/>
            <a:ext cx="20104099" cy="11308714"/>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A3002E"/>
          </a:solidFill>
        </p:spPr>
        <p:txBody>
          <a:bodyPr wrap="square" lIns="0" tIns="0" rIns="0" bIns="0" rtlCol="0"/>
          <a:lstStyle/>
          <a:p>
            <a:pPr>
              <a:defRPr/>
            </a:pPr>
            <a:endParaRPr dirty="0"/>
          </a:p>
        </p:txBody>
      </p:sp>
      <p:sp>
        <p:nvSpPr>
          <p:cNvPr id="1984863666" name="object 7"/>
          <p:cNvSpPr txBox="1"/>
          <p:nvPr/>
        </p:nvSpPr>
        <p:spPr bwMode="auto">
          <a:xfrm>
            <a:off x="1555106" y="3510683"/>
            <a:ext cx="15553728" cy="1983234"/>
          </a:xfrm>
          <a:prstGeom prst="rect">
            <a:avLst/>
          </a:prstGeom>
        </p:spPr>
        <p:txBody>
          <a:bodyPr vert="horz" wrap="square" lIns="0" tIns="13334" rIns="0" bIns="0" rtlCol="0">
            <a:spAutoFit/>
          </a:bodyPr>
          <a:lstStyle/>
          <a:p>
            <a:pPr marL="12699" marR="5079">
              <a:lnSpc>
                <a:spcPct val="100000"/>
              </a:lnSpc>
              <a:spcBef>
                <a:spcPts val="104"/>
              </a:spcBef>
              <a:defRPr/>
            </a:pPr>
            <a:r>
              <a:rPr lang="fr-FR" sz="6400" b="1" spc="124" dirty="0">
                <a:solidFill>
                  <a:srgbClr val="FFFFFF"/>
                </a:solidFill>
                <a:latin typeface="Poppins-ExtraBold"/>
                <a:cs typeface="Poppins-ExtraBold"/>
              </a:rPr>
              <a:t>Etude de l’apport des IA génératives pour la fonction RH</a:t>
            </a:r>
            <a:endParaRPr sz="6400" dirty="0">
              <a:latin typeface="Poppins-ExtraBold"/>
              <a:cs typeface="Poppins-ExtraBold"/>
            </a:endParaRPr>
          </a:p>
        </p:txBody>
      </p:sp>
      <p:grpSp>
        <p:nvGrpSpPr>
          <p:cNvPr id="1091882752" name="object 8"/>
          <p:cNvGrpSpPr/>
          <p:nvPr/>
        </p:nvGrpSpPr>
        <p:grpSpPr bwMode="auto">
          <a:xfrm>
            <a:off x="523544" y="647769"/>
            <a:ext cx="18460719" cy="9943463"/>
            <a:chOff x="523544" y="647769"/>
            <a:chExt cx="18460719" cy="9943463"/>
          </a:xfrm>
        </p:grpSpPr>
        <p:pic>
          <p:nvPicPr>
            <p:cNvPr id="1902031486" name="object 9"/>
            <p:cNvPicPr/>
            <p:nvPr/>
          </p:nvPicPr>
          <p:blipFill>
            <a:blip r:embed="rId2"/>
            <a:stretch/>
          </p:blipFill>
          <p:spPr bwMode="auto">
            <a:xfrm>
              <a:off x="18901179" y="10507662"/>
              <a:ext cx="83075" cy="83075"/>
            </a:xfrm>
            <a:prstGeom prst="rect">
              <a:avLst/>
            </a:prstGeom>
          </p:spPr>
        </p:pic>
        <p:sp>
          <p:nvSpPr>
            <p:cNvPr id="1188765196" name="object 10"/>
            <p:cNvSpPr/>
            <p:nvPr/>
          </p:nvSpPr>
          <p:spPr bwMode="auto">
            <a:xfrm>
              <a:off x="2351112" y="647775"/>
              <a:ext cx="0" cy="1028700"/>
            </a:xfrm>
            <a:custGeom>
              <a:avLst/>
              <a:gdLst/>
              <a:ahLst/>
              <a:cxnLst/>
              <a:rect l="l" t="t" r="r" b="b"/>
              <a:pathLst>
                <a:path h="1028700" extrusionOk="0">
                  <a:moveTo>
                    <a:pt x="0" y="0"/>
                  </a:moveTo>
                  <a:lnTo>
                    <a:pt x="0" y="1028293"/>
                  </a:lnTo>
                </a:path>
              </a:pathLst>
            </a:custGeom>
            <a:grpFill/>
            <a:ln w="41213">
              <a:solidFill>
                <a:srgbClr val="FFFFFF"/>
              </a:solidFill>
            </a:ln>
          </p:spPr>
          <p:txBody>
            <a:bodyPr wrap="square" lIns="0" tIns="0" rIns="0" bIns="0" rtlCol="0"/>
            <a:lstStyle/>
            <a:p>
              <a:pPr>
                <a:defRPr/>
              </a:pPr>
              <a:endParaRPr/>
            </a:p>
          </p:txBody>
        </p:sp>
        <p:sp>
          <p:nvSpPr>
            <p:cNvPr id="277060247" name="object 11"/>
            <p:cNvSpPr/>
            <p:nvPr/>
          </p:nvSpPr>
          <p:spPr bwMode="auto">
            <a:xfrm>
              <a:off x="527036" y="647781"/>
              <a:ext cx="1402079" cy="1028700"/>
            </a:xfrm>
            <a:custGeom>
              <a:avLst/>
              <a:gdLst/>
              <a:ahLst/>
              <a:cxnLst/>
              <a:rect l="l" t="t" r="r" b="b"/>
              <a:pathLst>
                <a:path w="1402080" h="1028700" extrusionOk="0">
                  <a:moveTo>
                    <a:pt x="135966" y="740816"/>
                  </a:moveTo>
                  <a:lnTo>
                    <a:pt x="45326" y="740816"/>
                  </a:lnTo>
                  <a:lnTo>
                    <a:pt x="45326" y="1028293"/>
                  </a:lnTo>
                  <a:lnTo>
                    <a:pt x="135966" y="1028293"/>
                  </a:lnTo>
                  <a:lnTo>
                    <a:pt x="135966" y="740816"/>
                  </a:lnTo>
                  <a:close/>
                </a:path>
                <a:path w="1402080" h="1028700" extrusionOk="0">
                  <a:moveTo>
                    <a:pt x="146672" y="373367"/>
                  </a:moveTo>
                  <a:lnTo>
                    <a:pt x="0" y="373367"/>
                  </a:lnTo>
                  <a:lnTo>
                    <a:pt x="0" y="388607"/>
                  </a:lnTo>
                  <a:lnTo>
                    <a:pt x="0" y="507987"/>
                  </a:lnTo>
                  <a:lnTo>
                    <a:pt x="0" y="523227"/>
                  </a:lnTo>
                  <a:lnTo>
                    <a:pt x="0" y="657847"/>
                  </a:lnTo>
                  <a:lnTo>
                    <a:pt x="18237" y="657847"/>
                  </a:lnTo>
                  <a:lnTo>
                    <a:pt x="18237" y="523227"/>
                  </a:lnTo>
                  <a:lnTo>
                    <a:pt x="130467" y="523227"/>
                  </a:lnTo>
                  <a:lnTo>
                    <a:pt x="130467" y="507987"/>
                  </a:lnTo>
                  <a:lnTo>
                    <a:pt x="18237" y="507987"/>
                  </a:lnTo>
                  <a:lnTo>
                    <a:pt x="18237" y="388607"/>
                  </a:lnTo>
                  <a:lnTo>
                    <a:pt x="146672" y="388607"/>
                  </a:lnTo>
                  <a:lnTo>
                    <a:pt x="146672" y="373367"/>
                  </a:lnTo>
                  <a:close/>
                </a:path>
                <a:path w="1402080" h="1028700" extrusionOk="0">
                  <a:moveTo>
                    <a:pt x="259041" y="0"/>
                  </a:moveTo>
                  <a:lnTo>
                    <a:pt x="179120" y="0"/>
                  </a:lnTo>
                  <a:lnTo>
                    <a:pt x="179120" y="108051"/>
                  </a:lnTo>
                  <a:lnTo>
                    <a:pt x="156057" y="94259"/>
                  </a:lnTo>
                  <a:lnTo>
                    <a:pt x="130390" y="89649"/>
                  </a:lnTo>
                  <a:lnTo>
                    <a:pt x="104724" y="94259"/>
                  </a:lnTo>
                  <a:lnTo>
                    <a:pt x="81661" y="108051"/>
                  </a:lnTo>
                  <a:lnTo>
                    <a:pt x="81661" y="0"/>
                  </a:lnTo>
                  <a:lnTo>
                    <a:pt x="1739" y="0"/>
                  </a:lnTo>
                  <a:lnTo>
                    <a:pt x="1739" y="287477"/>
                  </a:lnTo>
                  <a:lnTo>
                    <a:pt x="81661" y="287477"/>
                  </a:lnTo>
                  <a:lnTo>
                    <a:pt x="81661" y="220802"/>
                  </a:lnTo>
                  <a:lnTo>
                    <a:pt x="85483" y="201841"/>
                  </a:lnTo>
                  <a:lnTo>
                    <a:pt x="95935" y="186347"/>
                  </a:lnTo>
                  <a:lnTo>
                    <a:pt x="111429" y="175907"/>
                  </a:lnTo>
                  <a:lnTo>
                    <a:pt x="130390" y="172072"/>
                  </a:lnTo>
                  <a:lnTo>
                    <a:pt x="149352" y="175907"/>
                  </a:lnTo>
                  <a:lnTo>
                    <a:pt x="164846" y="186347"/>
                  </a:lnTo>
                  <a:lnTo>
                    <a:pt x="175298" y="201841"/>
                  </a:lnTo>
                  <a:lnTo>
                    <a:pt x="179120" y="220802"/>
                  </a:lnTo>
                  <a:lnTo>
                    <a:pt x="179120" y="287477"/>
                  </a:lnTo>
                  <a:lnTo>
                    <a:pt x="259041" y="287477"/>
                  </a:lnTo>
                  <a:lnTo>
                    <a:pt x="259041" y="172072"/>
                  </a:lnTo>
                  <a:lnTo>
                    <a:pt x="259041" y="108051"/>
                  </a:lnTo>
                  <a:lnTo>
                    <a:pt x="259041" y="0"/>
                  </a:lnTo>
                  <a:close/>
                </a:path>
                <a:path w="1402080" h="1028700" extrusionOk="0">
                  <a:moveTo>
                    <a:pt x="370281" y="657783"/>
                  </a:moveTo>
                  <a:lnTo>
                    <a:pt x="296710" y="536638"/>
                  </a:lnTo>
                  <a:lnTo>
                    <a:pt x="295732" y="535025"/>
                  </a:lnTo>
                  <a:lnTo>
                    <a:pt x="327342" y="525564"/>
                  </a:lnTo>
                  <a:lnTo>
                    <a:pt x="332968" y="521246"/>
                  </a:lnTo>
                  <a:lnTo>
                    <a:pt x="349872" y="508279"/>
                  </a:lnTo>
                  <a:lnTo>
                    <a:pt x="363359" y="484314"/>
                  </a:lnTo>
                  <a:lnTo>
                    <a:pt x="367842" y="454799"/>
                  </a:lnTo>
                  <a:lnTo>
                    <a:pt x="362267" y="422249"/>
                  </a:lnTo>
                  <a:lnTo>
                    <a:pt x="348805" y="402082"/>
                  </a:lnTo>
                  <a:lnTo>
                    <a:pt x="348805" y="454799"/>
                  </a:lnTo>
                  <a:lnTo>
                    <a:pt x="344449" y="481241"/>
                  </a:lnTo>
                  <a:lnTo>
                    <a:pt x="330923" y="502297"/>
                  </a:lnTo>
                  <a:lnTo>
                    <a:pt x="307606" y="516216"/>
                  </a:lnTo>
                  <a:lnTo>
                    <a:pt x="273850" y="521246"/>
                  </a:lnTo>
                  <a:lnTo>
                    <a:pt x="213080" y="521246"/>
                  </a:lnTo>
                  <a:lnTo>
                    <a:pt x="213080" y="389572"/>
                  </a:lnTo>
                  <a:lnTo>
                    <a:pt x="273037" y="389572"/>
                  </a:lnTo>
                  <a:lnTo>
                    <a:pt x="307962" y="394119"/>
                  </a:lnTo>
                  <a:lnTo>
                    <a:pt x="331444" y="407149"/>
                  </a:lnTo>
                  <a:lnTo>
                    <a:pt x="344665" y="427685"/>
                  </a:lnTo>
                  <a:lnTo>
                    <a:pt x="348805" y="454799"/>
                  </a:lnTo>
                  <a:lnTo>
                    <a:pt x="348805" y="402082"/>
                  </a:lnTo>
                  <a:lnTo>
                    <a:pt x="345059" y="396455"/>
                  </a:lnTo>
                  <a:lnTo>
                    <a:pt x="333095" y="389572"/>
                  </a:lnTo>
                  <a:lnTo>
                    <a:pt x="315544" y="379476"/>
                  </a:lnTo>
                  <a:lnTo>
                    <a:pt x="273037" y="373367"/>
                  </a:lnTo>
                  <a:lnTo>
                    <a:pt x="194843" y="373367"/>
                  </a:lnTo>
                  <a:lnTo>
                    <a:pt x="194843" y="657783"/>
                  </a:lnTo>
                  <a:lnTo>
                    <a:pt x="213080" y="657783"/>
                  </a:lnTo>
                  <a:lnTo>
                    <a:pt x="213080" y="536638"/>
                  </a:lnTo>
                  <a:lnTo>
                    <a:pt x="275475" y="536638"/>
                  </a:lnTo>
                  <a:lnTo>
                    <a:pt x="348399" y="657783"/>
                  </a:lnTo>
                  <a:lnTo>
                    <a:pt x="370281" y="657783"/>
                  </a:lnTo>
                  <a:close/>
                </a:path>
                <a:path w="1402080" h="1028700" extrusionOk="0">
                  <a:moveTo>
                    <a:pt x="581329" y="0"/>
                  </a:moveTo>
                  <a:lnTo>
                    <a:pt x="501421" y="0"/>
                  </a:lnTo>
                  <a:lnTo>
                    <a:pt x="501421" y="166776"/>
                  </a:lnTo>
                  <a:lnTo>
                    <a:pt x="498716" y="186918"/>
                  </a:lnTo>
                  <a:lnTo>
                    <a:pt x="490499" y="202209"/>
                  </a:lnTo>
                  <a:lnTo>
                    <a:pt x="476643" y="211899"/>
                  </a:lnTo>
                  <a:lnTo>
                    <a:pt x="456958" y="215303"/>
                  </a:lnTo>
                  <a:lnTo>
                    <a:pt x="437413" y="211899"/>
                  </a:lnTo>
                  <a:lnTo>
                    <a:pt x="423837" y="202209"/>
                  </a:lnTo>
                  <a:lnTo>
                    <a:pt x="415912" y="186918"/>
                  </a:lnTo>
                  <a:lnTo>
                    <a:pt x="413334" y="166776"/>
                  </a:lnTo>
                  <a:lnTo>
                    <a:pt x="413334" y="0"/>
                  </a:lnTo>
                  <a:lnTo>
                    <a:pt x="333819" y="0"/>
                  </a:lnTo>
                  <a:lnTo>
                    <a:pt x="333819" y="166776"/>
                  </a:lnTo>
                  <a:lnTo>
                    <a:pt x="343052" y="220662"/>
                  </a:lnTo>
                  <a:lnTo>
                    <a:pt x="368579" y="259283"/>
                  </a:lnTo>
                  <a:lnTo>
                    <a:pt x="407098" y="282549"/>
                  </a:lnTo>
                  <a:lnTo>
                    <a:pt x="455333" y="290322"/>
                  </a:lnTo>
                  <a:lnTo>
                    <a:pt x="504088" y="282549"/>
                  </a:lnTo>
                  <a:lnTo>
                    <a:pt x="544169" y="259283"/>
                  </a:lnTo>
                  <a:lnTo>
                    <a:pt x="571334" y="220662"/>
                  </a:lnTo>
                  <a:lnTo>
                    <a:pt x="581329" y="166776"/>
                  </a:lnTo>
                  <a:lnTo>
                    <a:pt x="581329" y="0"/>
                  </a:lnTo>
                  <a:close/>
                </a:path>
                <a:path w="1402080" h="1028700" extrusionOk="0">
                  <a:moveTo>
                    <a:pt x="630351" y="657783"/>
                  </a:moveTo>
                  <a:lnTo>
                    <a:pt x="603034" y="584847"/>
                  </a:lnTo>
                  <a:lnTo>
                    <a:pt x="597268" y="569455"/>
                  </a:lnTo>
                  <a:lnTo>
                    <a:pt x="577684" y="517182"/>
                  </a:lnTo>
                  <a:lnTo>
                    <a:pt x="577684" y="569455"/>
                  </a:lnTo>
                  <a:lnTo>
                    <a:pt x="454126" y="569455"/>
                  </a:lnTo>
                  <a:lnTo>
                    <a:pt x="516102" y="403745"/>
                  </a:lnTo>
                  <a:lnTo>
                    <a:pt x="577684" y="569455"/>
                  </a:lnTo>
                  <a:lnTo>
                    <a:pt x="577684" y="517182"/>
                  </a:lnTo>
                  <a:lnTo>
                    <a:pt x="535190" y="403745"/>
                  </a:lnTo>
                  <a:lnTo>
                    <a:pt x="526237" y="379857"/>
                  </a:lnTo>
                  <a:lnTo>
                    <a:pt x="505980" y="379857"/>
                  </a:lnTo>
                  <a:lnTo>
                    <a:pt x="401447" y="657783"/>
                  </a:lnTo>
                  <a:lnTo>
                    <a:pt x="421309" y="657783"/>
                  </a:lnTo>
                  <a:lnTo>
                    <a:pt x="448449" y="584847"/>
                  </a:lnTo>
                  <a:lnTo>
                    <a:pt x="583361" y="584847"/>
                  </a:lnTo>
                  <a:lnTo>
                    <a:pt x="610501" y="657783"/>
                  </a:lnTo>
                  <a:lnTo>
                    <a:pt x="630351" y="657783"/>
                  </a:lnTo>
                  <a:close/>
                </a:path>
                <a:path w="1402080" h="1028700" extrusionOk="0">
                  <a:moveTo>
                    <a:pt x="879487" y="373773"/>
                  </a:moveTo>
                  <a:lnTo>
                    <a:pt x="861263" y="373773"/>
                  </a:lnTo>
                  <a:lnTo>
                    <a:pt x="861263" y="627392"/>
                  </a:lnTo>
                  <a:lnTo>
                    <a:pt x="694334" y="373773"/>
                  </a:lnTo>
                  <a:lnTo>
                    <a:pt x="676109" y="373773"/>
                  </a:lnTo>
                  <a:lnTo>
                    <a:pt x="676109" y="657783"/>
                  </a:lnTo>
                  <a:lnTo>
                    <a:pt x="694334" y="657783"/>
                  </a:lnTo>
                  <a:lnTo>
                    <a:pt x="694334" y="403352"/>
                  </a:lnTo>
                  <a:lnTo>
                    <a:pt x="861263" y="657783"/>
                  </a:lnTo>
                  <a:lnTo>
                    <a:pt x="879487" y="657783"/>
                  </a:lnTo>
                  <a:lnTo>
                    <a:pt x="879487" y="373773"/>
                  </a:lnTo>
                  <a:close/>
                </a:path>
                <a:path w="1402080" h="1028700" extrusionOk="0">
                  <a:moveTo>
                    <a:pt x="894676" y="209181"/>
                  </a:moveTo>
                  <a:lnTo>
                    <a:pt x="890879" y="185674"/>
                  </a:lnTo>
                  <a:lnTo>
                    <a:pt x="882992" y="170853"/>
                  </a:lnTo>
                  <a:lnTo>
                    <a:pt x="879983" y="165188"/>
                  </a:lnTo>
                  <a:lnTo>
                    <a:pt x="862672" y="149377"/>
                  </a:lnTo>
                  <a:lnTo>
                    <a:pt x="839609" y="139865"/>
                  </a:lnTo>
                  <a:lnTo>
                    <a:pt x="859066" y="131279"/>
                  </a:lnTo>
                  <a:lnTo>
                    <a:pt x="874433" y="117335"/>
                  </a:lnTo>
                  <a:lnTo>
                    <a:pt x="876109" y="114173"/>
                  </a:lnTo>
                  <a:lnTo>
                    <a:pt x="884516" y="98348"/>
                  </a:lnTo>
                  <a:lnTo>
                    <a:pt x="888136" y="74625"/>
                  </a:lnTo>
                  <a:lnTo>
                    <a:pt x="885875" y="63614"/>
                  </a:lnTo>
                  <a:lnTo>
                    <a:pt x="881621" y="42837"/>
                  </a:lnTo>
                  <a:lnTo>
                    <a:pt x="862901" y="19418"/>
                  </a:lnTo>
                  <a:lnTo>
                    <a:pt x="833259" y="4953"/>
                  </a:lnTo>
                  <a:lnTo>
                    <a:pt x="812698" y="2362"/>
                  </a:lnTo>
                  <a:lnTo>
                    <a:pt x="812698" y="197764"/>
                  </a:lnTo>
                  <a:lnTo>
                    <a:pt x="810793" y="208940"/>
                  </a:lnTo>
                  <a:lnTo>
                    <a:pt x="805103" y="216827"/>
                  </a:lnTo>
                  <a:lnTo>
                    <a:pt x="795667" y="221500"/>
                  </a:lnTo>
                  <a:lnTo>
                    <a:pt x="782523" y="223050"/>
                  </a:lnTo>
                  <a:lnTo>
                    <a:pt x="736041" y="223050"/>
                  </a:lnTo>
                  <a:lnTo>
                    <a:pt x="736041" y="170853"/>
                  </a:lnTo>
                  <a:lnTo>
                    <a:pt x="782129" y="170853"/>
                  </a:lnTo>
                  <a:lnTo>
                    <a:pt x="795159" y="172593"/>
                  </a:lnTo>
                  <a:lnTo>
                    <a:pt x="804748" y="177736"/>
                  </a:lnTo>
                  <a:lnTo>
                    <a:pt x="810666" y="186156"/>
                  </a:lnTo>
                  <a:lnTo>
                    <a:pt x="812698" y="197764"/>
                  </a:lnTo>
                  <a:lnTo>
                    <a:pt x="812698" y="2362"/>
                  </a:lnTo>
                  <a:lnTo>
                    <a:pt x="806589" y="1600"/>
                  </a:lnTo>
                  <a:lnTo>
                    <a:pt x="806589" y="89293"/>
                  </a:lnTo>
                  <a:lnTo>
                    <a:pt x="804621" y="100241"/>
                  </a:lnTo>
                  <a:lnTo>
                    <a:pt x="798842" y="108000"/>
                  </a:lnTo>
                  <a:lnTo>
                    <a:pt x="789381" y="112636"/>
                  </a:lnTo>
                  <a:lnTo>
                    <a:pt x="776401" y="114173"/>
                  </a:lnTo>
                  <a:lnTo>
                    <a:pt x="736041" y="114173"/>
                  </a:lnTo>
                  <a:lnTo>
                    <a:pt x="736041" y="63614"/>
                  </a:lnTo>
                  <a:lnTo>
                    <a:pt x="776401" y="63614"/>
                  </a:lnTo>
                  <a:lnTo>
                    <a:pt x="789381" y="65214"/>
                  </a:lnTo>
                  <a:lnTo>
                    <a:pt x="798842" y="70027"/>
                  </a:lnTo>
                  <a:lnTo>
                    <a:pt x="804621" y="78054"/>
                  </a:lnTo>
                  <a:lnTo>
                    <a:pt x="806589" y="89293"/>
                  </a:lnTo>
                  <a:lnTo>
                    <a:pt x="806589" y="1600"/>
                  </a:lnTo>
                  <a:lnTo>
                    <a:pt x="793953" y="0"/>
                  </a:lnTo>
                  <a:lnTo>
                    <a:pt x="656107" y="0"/>
                  </a:lnTo>
                  <a:lnTo>
                    <a:pt x="656107" y="287477"/>
                  </a:lnTo>
                  <a:lnTo>
                    <a:pt x="798436" y="287477"/>
                  </a:lnTo>
                  <a:lnTo>
                    <a:pt x="839444" y="282067"/>
                  </a:lnTo>
                  <a:lnTo>
                    <a:pt x="869645" y="266522"/>
                  </a:lnTo>
                  <a:lnTo>
                    <a:pt x="888288" y="241884"/>
                  </a:lnTo>
                  <a:lnTo>
                    <a:pt x="891971" y="223050"/>
                  </a:lnTo>
                  <a:lnTo>
                    <a:pt x="894676" y="209181"/>
                  </a:lnTo>
                  <a:close/>
                </a:path>
                <a:path w="1402080" h="1028700" extrusionOk="0">
                  <a:moveTo>
                    <a:pt x="1201153" y="456831"/>
                  </a:moveTo>
                  <a:lnTo>
                    <a:pt x="1181506" y="420954"/>
                  </a:lnTo>
                  <a:lnTo>
                    <a:pt x="1153083" y="393776"/>
                  </a:lnTo>
                  <a:lnTo>
                    <a:pt x="1116088" y="376542"/>
                  </a:lnTo>
                  <a:lnTo>
                    <a:pt x="1070698" y="370522"/>
                  </a:lnTo>
                  <a:lnTo>
                    <a:pt x="1026706" y="377444"/>
                  </a:lnTo>
                  <a:lnTo>
                    <a:pt x="989317" y="397103"/>
                  </a:lnTo>
                  <a:lnTo>
                    <a:pt x="960335" y="427850"/>
                  </a:lnTo>
                  <a:lnTo>
                    <a:pt x="941616" y="468020"/>
                  </a:lnTo>
                  <a:lnTo>
                    <a:pt x="934974" y="515975"/>
                  </a:lnTo>
                  <a:lnTo>
                    <a:pt x="941616" y="563537"/>
                  </a:lnTo>
                  <a:lnTo>
                    <a:pt x="960335" y="603478"/>
                  </a:lnTo>
                  <a:lnTo>
                    <a:pt x="989317" y="634098"/>
                  </a:lnTo>
                  <a:lnTo>
                    <a:pt x="1026706" y="653707"/>
                  </a:lnTo>
                  <a:lnTo>
                    <a:pt x="1070698" y="660628"/>
                  </a:lnTo>
                  <a:lnTo>
                    <a:pt x="1116088" y="654596"/>
                  </a:lnTo>
                  <a:lnTo>
                    <a:pt x="1153083" y="637374"/>
                  </a:lnTo>
                  <a:lnTo>
                    <a:pt x="1181506" y="610196"/>
                  </a:lnTo>
                  <a:lnTo>
                    <a:pt x="1201153" y="574319"/>
                  </a:lnTo>
                  <a:lnTo>
                    <a:pt x="1180084" y="574319"/>
                  </a:lnTo>
                  <a:lnTo>
                    <a:pt x="1164297" y="602703"/>
                  </a:lnTo>
                  <a:lnTo>
                    <a:pt x="1140739" y="624865"/>
                  </a:lnTo>
                  <a:lnTo>
                    <a:pt x="1109497" y="639279"/>
                  </a:lnTo>
                  <a:lnTo>
                    <a:pt x="1070698" y="644410"/>
                  </a:lnTo>
                  <a:lnTo>
                    <a:pt x="1024877" y="635508"/>
                  </a:lnTo>
                  <a:lnTo>
                    <a:pt x="987679" y="609981"/>
                  </a:lnTo>
                  <a:lnTo>
                    <a:pt x="962723" y="569544"/>
                  </a:lnTo>
                  <a:lnTo>
                    <a:pt x="953592" y="515975"/>
                  </a:lnTo>
                  <a:lnTo>
                    <a:pt x="962723" y="461772"/>
                  </a:lnTo>
                  <a:lnTo>
                    <a:pt x="987679" y="421119"/>
                  </a:lnTo>
                  <a:lnTo>
                    <a:pt x="1024877" y="395592"/>
                  </a:lnTo>
                  <a:lnTo>
                    <a:pt x="1070698" y="386740"/>
                  </a:lnTo>
                  <a:lnTo>
                    <a:pt x="1109497" y="391871"/>
                  </a:lnTo>
                  <a:lnTo>
                    <a:pt x="1140739" y="406285"/>
                  </a:lnTo>
                  <a:lnTo>
                    <a:pt x="1164297" y="428447"/>
                  </a:lnTo>
                  <a:lnTo>
                    <a:pt x="1180084" y="456831"/>
                  </a:lnTo>
                  <a:lnTo>
                    <a:pt x="1201153" y="456831"/>
                  </a:lnTo>
                  <a:close/>
                </a:path>
                <a:path w="1402080" h="1028700" extrusionOk="0">
                  <a:moveTo>
                    <a:pt x="1402067" y="373519"/>
                  </a:moveTo>
                  <a:lnTo>
                    <a:pt x="1258239" y="373519"/>
                  </a:lnTo>
                  <a:lnTo>
                    <a:pt x="1258239" y="388759"/>
                  </a:lnTo>
                  <a:lnTo>
                    <a:pt x="1258239" y="506869"/>
                  </a:lnTo>
                  <a:lnTo>
                    <a:pt x="1258239" y="523379"/>
                  </a:lnTo>
                  <a:lnTo>
                    <a:pt x="1258239" y="642759"/>
                  </a:lnTo>
                  <a:lnTo>
                    <a:pt x="1258239" y="657999"/>
                  </a:lnTo>
                  <a:lnTo>
                    <a:pt x="1402067" y="657999"/>
                  </a:lnTo>
                  <a:lnTo>
                    <a:pt x="1402067" y="642759"/>
                  </a:lnTo>
                  <a:lnTo>
                    <a:pt x="1276464" y="642759"/>
                  </a:lnTo>
                  <a:lnTo>
                    <a:pt x="1276464" y="523379"/>
                  </a:lnTo>
                  <a:lnTo>
                    <a:pt x="1389913" y="523379"/>
                  </a:lnTo>
                  <a:lnTo>
                    <a:pt x="1389913" y="506869"/>
                  </a:lnTo>
                  <a:lnTo>
                    <a:pt x="1276464" y="506869"/>
                  </a:lnTo>
                  <a:lnTo>
                    <a:pt x="1276464" y="388759"/>
                  </a:lnTo>
                  <a:lnTo>
                    <a:pt x="1402067" y="388759"/>
                  </a:lnTo>
                  <a:lnTo>
                    <a:pt x="1402067" y="373519"/>
                  </a:lnTo>
                  <a:close/>
                </a:path>
              </a:pathLst>
            </a:custGeom>
            <a:solidFill>
              <a:srgbClr val="FFFFFF"/>
            </a:solidFill>
          </p:spPr>
          <p:txBody>
            <a:bodyPr wrap="square" lIns="0" tIns="0" rIns="0" bIns="0" rtlCol="0"/>
            <a:lstStyle/>
            <a:p>
              <a:pPr>
                <a:defRPr/>
              </a:pPr>
              <a:endParaRPr/>
            </a:p>
          </p:txBody>
        </p:sp>
        <p:pic>
          <p:nvPicPr>
            <p:cNvPr id="1643748823" name="object 12"/>
            <p:cNvPicPr/>
            <p:nvPr/>
          </p:nvPicPr>
          <p:blipFill>
            <a:blip r:embed="rId3"/>
            <a:stretch/>
          </p:blipFill>
          <p:spPr bwMode="auto">
            <a:xfrm>
              <a:off x="523544" y="1578425"/>
              <a:ext cx="97641" cy="97650"/>
            </a:xfrm>
            <a:prstGeom prst="rect">
              <a:avLst/>
            </a:prstGeom>
          </p:spPr>
        </p:pic>
        <p:sp>
          <p:nvSpPr>
            <p:cNvPr id="360737818" name="object 13"/>
            <p:cNvSpPr/>
            <p:nvPr/>
          </p:nvSpPr>
          <p:spPr bwMode="auto">
            <a:xfrm>
              <a:off x="658936" y="1388592"/>
              <a:ext cx="301624" cy="287654"/>
            </a:xfrm>
            <a:custGeom>
              <a:avLst/>
              <a:gdLst/>
              <a:ahLst/>
              <a:cxnLst/>
              <a:rect l="l" t="t" r="r" b="b"/>
              <a:pathLst>
                <a:path w="301625" h="287655" extrusionOk="0">
                  <a:moveTo>
                    <a:pt x="196957" y="0"/>
                  </a:moveTo>
                  <a:lnTo>
                    <a:pt x="104782" y="0"/>
                  </a:lnTo>
                  <a:lnTo>
                    <a:pt x="0" y="287478"/>
                  </a:lnTo>
                  <a:lnTo>
                    <a:pt x="83986" y="287478"/>
                  </a:lnTo>
                  <a:lnTo>
                    <a:pt x="99494" y="240589"/>
                  </a:lnTo>
                  <a:lnTo>
                    <a:pt x="284316" y="240589"/>
                  </a:lnTo>
                  <a:lnTo>
                    <a:pt x="262104" y="179418"/>
                  </a:lnTo>
                  <a:lnTo>
                    <a:pt x="119881" y="179418"/>
                  </a:lnTo>
                  <a:lnTo>
                    <a:pt x="150456" y="86447"/>
                  </a:lnTo>
                  <a:lnTo>
                    <a:pt x="228346" y="86447"/>
                  </a:lnTo>
                  <a:lnTo>
                    <a:pt x="196957" y="0"/>
                  </a:lnTo>
                  <a:close/>
                </a:path>
                <a:path w="301625" h="287655" extrusionOk="0">
                  <a:moveTo>
                    <a:pt x="284316" y="240589"/>
                  </a:moveTo>
                  <a:lnTo>
                    <a:pt x="201438" y="240589"/>
                  </a:lnTo>
                  <a:lnTo>
                    <a:pt x="216925" y="287478"/>
                  </a:lnTo>
                  <a:lnTo>
                    <a:pt x="301341" y="287478"/>
                  </a:lnTo>
                  <a:lnTo>
                    <a:pt x="284316" y="240589"/>
                  </a:lnTo>
                  <a:close/>
                </a:path>
                <a:path w="301625" h="287655" extrusionOk="0">
                  <a:moveTo>
                    <a:pt x="228346" y="86447"/>
                  </a:moveTo>
                  <a:lnTo>
                    <a:pt x="150456" y="86447"/>
                  </a:lnTo>
                  <a:lnTo>
                    <a:pt x="181449" y="179418"/>
                  </a:lnTo>
                  <a:lnTo>
                    <a:pt x="262104" y="179418"/>
                  </a:lnTo>
                  <a:lnTo>
                    <a:pt x="228346" y="86447"/>
                  </a:lnTo>
                  <a:close/>
                </a:path>
              </a:pathLst>
            </a:custGeom>
            <a:solidFill>
              <a:srgbClr val="FFFFFF"/>
            </a:solidFill>
          </p:spPr>
          <p:txBody>
            <a:bodyPr wrap="square" lIns="0" tIns="0" rIns="0" bIns="0" rtlCol="0"/>
            <a:lstStyle/>
            <a:p>
              <a:pPr>
                <a:defRPr/>
              </a:pPr>
              <a:endParaRPr/>
            </a:p>
          </p:txBody>
        </p:sp>
      </p:grpSp>
      <p:sp>
        <p:nvSpPr>
          <p:cNvPr id="1838620704" name="object 14"/>
          <p:cNvSpPr txBox="1">
            <a:spLocks noGrp="1"/>
          </p:cNvSpPr>
          <p:nvPr>
            <p:ph type="ftr" sz="quarter" idx="5"/>
          </p:nvPr>
        </p:nvSpPr>
        <p:spPr bwMode="auto">
          <a:xfrm>
            <a:off x="510843" y="10009030"/>
            <a:ext cx="4692015" cy="702113"/>
          </a:xfrm>
          <a:prstGeom prst="rect">
            <a:avLst/>
          </a:prstGeom>
        </p:spPr>
        <p:txBody>
          <a:bodyPr vert="horz" wrap="square" lIns="0" tIns="50164" rIns="0" bIns="0" rtlCol="0">
            <a:spAutoFit/>
          </a:bodyPr>
          <a:lstStyle/>
          <a:p>
            <a:pPr marL="12699">
              <a:lnSpc>
                <a:spcPct val="100000"/>
              </a:lnSpc>
              <a:spcBef>
                <a:spcPts val="394"/>
              </a:spcBef>
              <a:defRPr/>
            </a:pPr>
            <a:r>
              <a:rPr spc="45"/>
              <a:t>Grand</a:t>
            </a:r>
            <a:r>
              <a:rPr spc="84"/>
              <a:t> </a:t>
            </a:r>
            <a:r>
              <a:rPr spc="38"/>
              <a:t>titre</a:t>
            </a:r>
            <a:r>
              <a:rPr spc="84"/>
              <a:t> </a:t>
            </a:r>
            <a:r>
              <a:rPr spc="28"/>
              <a:t>de</a:t>
            </a:r>
            <a:r>
              <a:rPr spc="84"/>
              <a:t> </a:t>
            </a:r>
            <a:r>
              <a:rPr spc="23"/>
              <a:t>la</a:t>
            </a:r>
            <a:r>
              <a:rPr spc="90"/>
              <a:t> </a:t>
            </a:r>
            <a:r>
              <a:rPr spc="49"/>
              <a:t>présentation</a:t>
            </a:r>
            <a:endParaRPr/>
          </a:p>
          <a:p>
            <a:pPr marL="12699">
              <a:lnSpc>
                <a:spcPct val="100000"/>
              </a:lnSpc>
              <a:spcBef>
                <a:spcPts val="374"/>
              </a:spcBef>
              <a:defRPr/>
            </a:pPr>
            <a:r>
              <a:rPr sz="1600" b="0" spc="19">
                <a:latin typeface="Poppins"/>
                <a:cs typeface="Poppins"/>
              </a:rPr>
              <a:t>Date</a:t>
            </a:r>
            <a:r>
              <a:rPr sz="1600" b="0" spc="34">
                <a:latin typeface="Poppins"/>
                <a:cs typeface="Poppins"/>
              </a:rPr>
              <a:t> </a:t>
            </a:r>
            <a:r>
              <a:rPr sz="1600" b="0">
                <a:latin typeface="Poppins"/>
                <a:cs typeface="Poppins"/>
              </a:rPr>
              <a:t>-</a:t>
            </a:r>
            <a:r>
              <a:rPr sz="1600" b="0" spc="34">
                <a:latin typeface="Poppins"/>
                <a:cs typeface="Poppins"/>
              </a:rPr>
              <a:t> </a:t>
            </a:r>
            <a:r>
              <a:rPr sz="1600" b="0" spc="28">
                <a:latin typeface="Poppins"/>
                <a:cs typeface="Poppins"/>
              </a:rPr>
              <a:t>événement</a:t>
            </a:r>
            <a:endParaRPr sz="1600">
              <a:latin typeface="Poppins"/>
              <a:cs typeface="Poppins"/>
            </a:endParaRPr>
          </a:p>
        </p:txBody>
      </p:sp>
      <p:sp>
        <p:nvSpPr>
          <p:cNvPr id="2125426810" name="object 15"/>
          <p:cNvSpPr txBox="1"/>
          <p:nvPr/>
        </p:nvSpPr>
        <p:spPr bwMode="auto">
          <a:xfrm>
            <a:off x="19042540" y="10293238"/>
            <a:ext cx="307974" cy="575309"/>
          </a:xfrm>
          <a:prstGeom prst="rect">
            <a:avLst/>
          </a:prstGeom>
        </p:spPr>
        <p:txBody>
          <a:bodyPr vert="horz" wrap="square" lIns="0" tIns="50164" rIns="0" bIns="0" rtlCol="0">
            <a:spAutoFit/>
          </a:bodyPr>
          <a:lstStyle/>
          <a:p>
            <a:pPr marL="38099">
              <a:lnSpc>
                <a:spcPct val="100000"/>
              </a:lnSpc>
              <a:spcBef>
                <a:spcPts val="394"/>
              </a:spcBef>
              <a:defRPr/>
            </a:pPr>
            <a:fld id="{DD5AF096-224B-9418-094B-392B8527FAFC}" type="slidenum">
              <a:rPr sz="2500" b="1" spc="-9">
                <a:solidFill>
                  <a:srgbClr val="FFFFFF"/>
                </a:solidFill>
                <a:latin typeface="Poppins-ExtraBold"/>
                <a:cs typeface="Poppins-ExtraBold"/>
              </a:rPr>
              <a:t>8</a:t>
            </a:fld>
            <a:endParaRPr sz="2500">
              <a:latin typeface="Poppins-ExtraBold"/>
              <a:cs typeface="Poppins-ExtraBold"/>
            </a:endParaRPr>
          </a:p>
        </p:txBody>
      </p:sp>
    </p:spTree>
    <p:extLst>
      <p:ext uri="{BB962C8B-B14F-4D97-AF65-F5344CB8AC3E}">
        <p14:creationId xmlns:p14="http://schemas.microsoft.com/office/powerpoint/2010/main" val="408354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2422307" y="407785"/>
            <a:ext cx="17922138" cy="2101215"/>
          </a:xfrm>
          <a:prstGeom prst="rect">
            <a:avLst/>
          </a:prstGeom>
        </p:spPr>
        <p:txBody>
          <a:bodyPr vert="horz" wrap="square" lIns="0" tIns="249554" rIns="0" bIns="0" rtlCol="0">
            <a:spAutoFit/>
          </a:bodyPr>
          <a:lstStyle/>
          <a:p>
            <a:pPr marL="12700" algn="ctr">
              <a:spcBef>
                <a:spcPts val="1964"/>
              </a:spcBef>
            </a:pPr>
            <a:r>
              <a:rPr lang="fr-FR" sz="5550" b="1" u="sng" spc="80" dirty="0">
                <a:solidFill>
                  <a:srgbClr val="A3002E"/>
                </a:solidFill>
                <a:latin typeface="Poppins-ExtraBold"/>
                <a:cs typeface="Poppins"/>
              </a:rPr>
              <a:t>Contexte</a:t>
            </a:r>
          </a:p>
          <a:p>
            <a:pPr marL="12700">
              <a:spcBef>
                <a:spcPts val="1964"/>
              </a:spcBef>
            </a:pPr>
            <a:endParaRPr lang="fr-FR" sz="4800" b="1" spc="80" dirty="0">
              <a:solidFill>
                <a:srgbClr val="A3002E"/>
              </a:solidFill>
              <a:latin typeface="Poppins-ExtraBold"/>
              <a:cs typeface="Poppins"/>
            </a:endParaRPr>
          </a:p>
        </p:txBody>
      </p:sp>
      <p:pic>
        <p:nvPicPr>
          <p:cNvPr id="11" name="object 11"/>
          <p:cNvPicPr/>
          <p:nvPr/>
        </p:nvPicPr>
        <p:blipFill>
          <a:blip r:embed="rId3" cstate="print"/>
          <a:stretch>
            <a:fillRect/>
          </a:stretch>
        </p:blipFill>
        <p:spPr>
          <a:xfrm>
            <a:off x="18901180" y="10507662"/>
            <a:ext cx="83076" cy="83076"/>
          </a:xfrm>
          <a:prstGeom prst="rect">
            <a:avLst/>
          </a:prstGeom>
        </p:spPr>
      </p:pic>
      <p:sp>
        <p:nvSpPr>
          <p:cNvPr id="12" name="object 12"/>
          <p:cNvSpPr/>
          <p:nvPr/>
        </p:nvSpPr>
        <p:spPr>
          <a:xfrm>
            <a:off x="1462011" y="1018304"/>
            <a:ext cx="467359" cy="290195"/>
          </a:xfrm>
          <a:custGeom>
            <a:avLst/>
            <a:gdLst/>
            <a:ahLst/>
            <a:cxnLst/>
            <a:rect l="l" t="t" r="r" b="b"/>
            <a:pathLst>
              <a:path w="467360" h="290194">
                <a:moveTo>
                  <a:pt x="266179" y="86309"/>
                </a:moveTo>
                <a:lnTo>
                  <a:pt x="246532" y="50431"/>
                </a:lnTo>
                <a:lnTo>
                  <a:pt x="218109" y="23253"/>
                </a:lnTo>
                <a:lnTo>
                  <a:pt x="181114" y="6019"/>
                </a:lnTo>
                <a:lnTo>
                  <a:pt x="135724" y="0"/>
                </a:lnTo>
                <a:lnTo>
                  <a:pt x="91732" y="6921"/>
                </a:lnTo>
                <a:lnTo>
                  <a:pt x="54343" y="26581"/>
                </a:lnTo>
                <a:lnTo>
                  <a:pt x="25361" y="57327"/>
                </a:lnTo>
                <a:lnTo>
                  <a:pt x="6642" y="97497"/>
                </a:lnTo>
                <a:lnTo>
                  <a:pt x="0" y="145453"/>
                </a:lnTo>
                <a:lnTo>
                  <a:pt x="6642" y="193014"/>
                </a:lnTo>
                <a:lnTo>
                  <a:pt x="25361" y="232956"/>
                </a:lnTo>
                <a:lnTo>
                  <a:pt x="54343" y="263575"/>
                </a:lnTo>
                <a:lnTo>
                  <a:pt x="91732" y="283184"/>
                </a:lnTo>
                <a:lnTo>
                  <a:pt x="135724" y="290106"/>
                </a:lnTo>
                <a:lnTo>
                  <a:pt x="181114" y="284073"/>
                </a:lnTo>
                <a:lnTo>
                  <a:pt x="218109" y="266852"/>
                </a:lnTo>
                <a:lnTo>
                  <a:pt x="246532" y="239674"/>
                </a:lnTo>
                <a:lnTo>
                  <a:pt x="266179" y="203796"/>
                </a:lnTo>
                <a:lnTo>
                  <a:pt x="245110" y="203796"/>
                </a:lnTo>
                <a:lnTo>
                  <a:pt x="229323" y="232181"/>
                </a:lnTo>
                <a:lnTo>
                  <a:pt x="205765" y="254342"/>
                </a:lnTo>
                <a:lnTo>
                  <a:pt x="174523" y="268757"/>
                </a:lnTo>
                <a:lnTo>
                  <a:pt x="135724" y="273888"/>
                </a:lnTo>
                <a:lnTo>
                  <a:pt x="89903" y="264985"/>
                </a:lnTo>
                <a:lnTo>
                  <a:pt x="52705" y="239458"/>
                </a:lnTo>
                <a:lnTo>
                  <a:pt x="27749" y="199021"/>
                </a:lnTo>
                <a:lnTo>
                  <a:pt x="18618" y="145453"/>
                </a:lnTo>
                <a:lnTo>
                  <a:pt x="27749" y="91249"/>
                </a:lnTo>
                <a:lnTo>
                  <a:pt x="52705" y="50596"/>
                </a:lnTo>
                <a:lnTo>
                  <a:pt x="89903" y="25069"/>
                </a:lnTo>
                <a:lnTo>
                  <a:pt x="135724" y="16217"/>
                </a:lnTo>
                <a:lnTo>
                  <a:pt x="174523" y="21348"/>
                </a:lnTo>
                <a:lnTo>
                  <a:pt x="205765" y="35763"/>
                </a:lnTo>
                <a:lnTo>
                  <a:pt x="229323" y="57924"/>
                </a:lnTo>
                <a:lnTo>
                  <a:pt x="245110" y="86309"/>
                </a:lnTo>
                <a:lnTo>
                  <a:pt x="266179" y="86309"/>
                </a:lnTo>
                <a:close/>
              </a:path>
              <a:path w="467360" h="290194">
                <a:moveTo>
                  <a:pt x="467093" y="2997"/>
                </a:moveTo>
                <a:lnTo>
                  <a:pt x="323265" y="2997"/>
                </a:lnTo>
                <a:lnTo>
                  <a:pt x="323265" y="18237"/>
                </a:lnTo>
                <a:lnTo>
                  <a:pt x="323265" y="136347"/>
                </a:lnTo>
                <a:lnTo>
                  <a:pt x="323265" y="152857"/>
                </a:lnTo>
                <a:lnTo>
                  <a:pt x="323265" y="272237"/>
                </a:lnTo>
                <a:lnTo>
                  <a:pt x="323265" y="287477"/>
                </a:lnTo>
                <a:lnTo>
                  <a:pt x="467093" y="287477"/>
                </a:lnTo>
                <a:lnTo>
                  <a:pt x="467093" y="272237"/>
                </a:lnTo>
                <a:lnTo>
                  <a:pt x="341490" y="272237"/>
                </a:lnTo>
                <a:lnTo>
                  <a:pt x="341490" y="152857"/>
                </a:lnTo>
                <a:lnTo>
                  <a:pt x="454939" y="152857"/>
                </a:lnTo>
                <a:lnTo>
                  <a:pt x="454939" y="136347"/>
                </a:lnTo>
                <a:lnTo>
                  <a:pt x="341490" y="136347"/>
                </a:lnTo>
                <a:lnTo>
                  <a:pt x="341490" y="18237"/>
                </a:lnTo>
                <a:lnTo>
                  <a:pt x="467093" y="18237"/>
                </a:lnTo>
                <a:lnTo>
                  <a:pt x="467093" y="2997"/>
                </a:lnTo>
                <a:close/>
              </a:path>
            </a:pathLst>
          </a:custGeom>
          <a:solidFill>
            <a:srgbClr val="00002E"/>
          </a:solidFill>
        </p:spPr>
        <p:txBody>
          <a:bodyPr wrap="square" lIns="0" tIns="0" rIns="0" bIns="0" rtlCol="0"/>
          <a:lstStyle/>
          <a:p>
            <a:endParaRPr/>
          </a:p>
        </p:txBody>
      </p:sp>
      <p:sp>
        <p:nvSpPr>
          <p:cNvPr id="13" name="object 13"/>
          <p:cNvSpPr/>
          <p:nvPr/>
        </p:nvSpPr>
        <p:spPr>
          <a:xfrm>
            <a:off x="2351114" y="647773"/>
            <a:ext cx="0" cy="1028700"/>
          </a:xfrm>
          <a:custGeom>
            <a:avLst/>
            <a:gdLst/>
            <a:ahLst/>
            <a:cxnLst/>
            <a:rect l="l" t="t" r="r" b="b"/>
            <a:pathLst>
              <a:path h="1028700">
                <a:moveTo>
                  <a:pt x="0" y="0"/>
                </a:moveTo>
                <a:lnTo>
                  <a:pt x="0" y="1028293"/>
                </a:lnTo>
              </a:path>
            </a:pathLst>
          </a:custGeom>
          <a:ln w="41213">
            <a:solidFill>
              <a:srgbClr val="A3002E"/>
            </a:solidFill>
          </a:ln>
        </p:spPr>
        <p:txBody>
          <a:bodyPr wrap="square" lIns="0" tIns="0" rIns="0" bIns="0" rtlCol="0"/>
          <a:lstStyle/>
          <a:p>
            <a:endParaRPr/>
          </a:p>
        </p:txBody>
      </p:sp>
      <p:sp>
        <p:nvSpPr>
          <p:cNvPr id="14" name="object 14"/>
          <p:cNvSpPr/>
          <p:nvPr/>
        </p:nvSpPr>
        <p:spPr>
          <a:xfrm>
            <a:off x="528778" y="647770"/>
            <a:ext cx="257810" cy="287655"/>
          </a:xfrm>
          <a:custGeom>
            <a:avLst/>
            <a:gdLst/>
            <a:ahLst/>
            <a:cxnLst/>
            <a:rect l="l" t="t" r="r" b="b"/>
            <a:pathLst>
              <a:path w="257809" h="287655">
                <a:moveTo>
                  <a:pt x="79924" y="0"/>
                </a:moveTo>
                <a:lnTo>
                  <a:pt x="0" y="0"/>
                </a:lnTo>
                <a:lnTo>
                  <a:pt x="0" y="287478"/>
                </a:lnTo>
                <a:lnTo>
                  <a:pt x="79924" y="287478"/>
                </a:lnTo>
                <a:lnTo>
                  <a:pt x="79924" y="220810"/>
                </a:lnTo>
                <a:lnTo>
                  <a:pt x="83754" y="201843"/>
                </a:lnTo>
                <a:lnTo>
                  <a:pt x="94198" y="186352"/>
                </a:lnTo>
                <a:lnTo>
                  <a:pt x="109688" y="175908"/>
                </a:lnTo>
                <a:lnTo>
                  <a:pt x="128655" y="172078"/>
                </a:lnTo>
                <a:lnTo>
                  <a:pt x="257301" y="172078"/>
                </a:lnTo>
                <a:lnTo>
                  <a:pt x="257301" y="108059"/>
                </a:lnTo>
                <a:lnTo>
                  <a:pt x="79924" y="108059"/>
                </a:lnTo>
                <a:lnTo>
                  <a:pt x="79924" y="0"/>
                </a:lnTo>
                <a:close/>
              </a:path>
              <a:path w="257809" h="287655">
                <a:moveTo>
                  <a:pt x="257301" y="172078"/>
                </a:moveTo>
                <a:lnTo>
                  <a:pt x="128655" y="172078"/>
                </a:lnTo>
                <a:lnTo>
                  <a:pt x="147622" y="175908"/>
                </a:lnTo>
                <a:lnTo>
                  <a:pt x="163112" y="186352"/>
                </a:lnTo>
                <a:lnTo>
                  <a:pt x="173557" y="201843"/>
                </a:lnTo>
                <a:lnTo>
                  <a:pt x="177387" y="220810"/>
                </a:lnTo>
                <a:lnTo>
                  <a:pt x="177387" y="287478"/>
                </a:lnTo>
                <a:lnTo>
                  <a:pt x="257301" y="287478"/>
                </a:lnTo>
                <a:lnTo>
                  <a:pt x="257301" y="172078"/>
                </a:lnTo>
                <a:close/>
              </a:path>
              <a:path w="257809" h="287655">
                <a:moveTo>
                  <a:pt x="128650" y="89659"/>
                </a:moveTo>
                <a:lnTo>
                  <a:pt x="102984" y="94259"/>
                </a:lnTo>
                <a:lnTo>
                  <a:pt x="79924" y="108059"/>
                </a:lnTo>
                <a:lnTo>
                  <a:pt x="177376" y="108059"/>
                </a:lnTo>
                <a:lnTo>
                  <a:pt x="154316" y="94259"/>
                </a:lnTo>
                <a:lnTo>
                  <a:pt x="128650" y="89659"/>
                </a:lnTo>
                <a:close/>
              </a:path>
              <a:path w="257809" h="287655">
                <a:moveTo>
                  <a:pt x="257301" y="0"/>
                </a:moveTo>
                <a:lnTo>
                  <a:pt x="177387" y="0"/>
                </a:lnTo>
                <a:lnTo>
                  <a:pt x="177387" y="108059"/>
                </a:lnTo>
                <a:lnTo>
                  <a:pt x="257301" y="108059"/>
                </a:lnTo>
                <a:lnTo>
                  <a:pt x="257301" y="0"/>
                </a:lnTo>
                <a:close/>
              </a:path>
            </a:pathLst>
          </a:custGeom>
          <a:solidFill>
            <a:srgbClr val="00002E"/>
          </a:solidFill>
        </p:spPr>
        <p:txBody>
          <a:bodyPr wrap="square" lIns="0" tIns="0" rIns="0" bIns="0" rtlCol="0"/>
          <a:lstStyle/>
          <a:p>
            <a:endParaRPr/>
          </a:p>
        </p:txBody>
      </p:sp>
      <p:sp>
        <p:nvSpPr>
          <p:cNvPr id="15" name="object 15"/>
          <p:cNvSpPr/>
          <p:nvPr/>
        </p:nvSpPr>
        <p:spPr>
          <a:xfrm>
            <a:off x="1183156" y="647775"/>
            <a:ext cx="238760" cy="287655"/>
          </a:xfrm>
          <a:custGeom>
            <a:avLst/>
            <a:gdLst/>
            <a:ahLst/>
            <a:cxnLst/>
            <a:rect l="l" t="t" r="r" b="b"/>
            <a:pathLst>
              <a:path w="238759" h="287655">
                <a:moveTo>
                  <a:pt x="137838" y="0"/>
                </a:moveTo>
                <a:lnTo>
                  <a:pt x="0" y="0"/>
                </a:lnTo>
                <a:lnTo>
                  <a:pt x="0" y="287478"/>
                </a:lnTo>
                <a:lnTo>
                  <a:pt x="142320" y="287478"/>
                </a:lnTo>
                <a:lnTo>
                  <a:pt x="183331" y="282068"/>
                </a:lnTo>
                <a:lnTo>
                  <a:pt x="213527" y="266528"/>
                </a:lnTo>
                <a:lnTo>
                  <a:pt x="232179" y="241890"/>
                </a:lnTo>
                <a:lnTo>
                  <a:pt x="235853" y="223050"/>
                </a:lnTo>
                <a:lnTo>
                  <a:pt x="79924" y="223050"/>
                </a:lnTo>
                <a:lnTo>
                  <a:pt x="79924" y="170853"/>
                </a:lnTo>
                <a:lnTo>
                  <a:pt x="226884" y="170853"/>
                </a:lnTo>
                <a:lnTo>
                  <a:pt x="223874" y="165195"/>
                </a:lnTo>
                <a:lnTo>
                  <a:pt x="206554" y="149377"/>
                </a:lnTo>
                <a:lnTo>
                  <a:pt x="183502" y="139870"/>
                </a:lnTo>
                <a:lnTo>
                  <a:pt x="202953" y="131276"/>
                </a:lnTo>
                <a:lnTo>
                  <a:pt x="218314" y="117335"/>
                </a:lnTo>
                <a:lnTo>
                  <a:pt x="219993" y="114174"/>
                </a:lnTo>
                <a:lnTo>
                  <a:pt x="79924" y="114174"/>
                </a:lnTo>
                <a:lnTo>
                  <a:pt x="79924" y="63610"/>
                </a:lnTo>
                <a:lnTo>
                  <a:pt x="229765" y="63610"/>
                </a:lnTo>
                <a:lnTo>
                  <a:pt x="225506" y="42835"/>
                </a:lnTo>
                <a:lnTo>
                  <a:pt x="206794" y="19419"/>
                </a:lnTo>
                <a:lnTo>
                  <a:pt x="177151" y="4950"/>
                </a:lnTo>
                <a:lnTo>
                  <a:pt x="137838" y="0"/>
                </a:lnTo>
                <a:close/>
              </a:path>
              <a:path w="238759" h="287655">
                <a:moveTo>
                  <a:pt x="226884" y="170853"/>
                </a:moveTo>
                <a:lnTo>
                  <a:pt x="126017" y="170853"/>
                </a:lnTo>
                <a:lnTo>
                  <a:pt x="139044" y="172591"/>
                </a:lnTo>
                <a:lnTo>
                  <a:pt x="148634" y="177731"/>
                </a:lnTo>
                <a:lnTo>
                  <a:pt x="154556" y="186159"/>
                </a:lnTo>
                <a:lnTo>
                  <a:pt x="156581" y="197763"/>
                </a:lnTo>
                <a:lnTo>
                  <a:pt x="154676" y="208937"/>
                </a:lnTo>
                <a:lnTo>
                  <a:pt x="148986" y="216827"/>
                </a:lnTo>
                <a:lnTo>
                  <a:pt x="139552" y="221507"/>
                </a:lnTo>
                <a:lnTo>
                  <a:pt x="126414" y="223050"/>
                </a:lnTo>
                <a:lnTo>
                  <a:pt x="235853" y="223050"/>
                </a:lnTo>
                <a:lnTo>
                  <a:pt x="238558" y="209187"/>
                </a:lnTo>
                <a:lnTo>
                  <a:pt x="234772" y="185680"/>
                </a:lnTo>
                <a:lnTo>
                  <a:pt x="226884" y="170853"/>
                </a:lnTo>
                <a:close/>
              </a:path>
              <a:path w="238759" h="287655">
                <a:moveTo>
                  <a:pt x="229765" y="63610"/>
                </a:moveTo>
                <a:lnTo>
                  <a:pt x="120289" y="63610"/>
                </a:lnTo>
                <a:lnTo>
                  <a:pt x="133266" y="65216"/>
                </a:lnTo>
                <a:lnTo>
                  <a:pt x="142726" y="70033"/>
                </a:lnTo>
                <a:lnTo>
                  <a:pt x="148513" y="78059"/>
                </a:lnTo>
                <a:lnTo>
                  <a:pt x="150477" y="89295"/>
                </a:lnTo>
                <a:lnTo>
                  <a:pt x="148513" y="100237"/>
                </a:lnTo>
                <a:lnTo>
                  <a:pt x="142726" y="108005"/>
                </a:lnTo>
                <a:lnTo>
                  <a:pt x="133266" y="112638"/>
                </a:lnTo>
                <a:lnTo>
                  <a:pt x="120289" y="114174"/>
                </a:lnTo>
                <a:lnTo>
                  <a:pt x="219993" y="114174"/>
                </a:lnTo>
                <a:lnTo>
                  <a:pt x="228399" y="98350"/>
                </a:lnTo>
                <a:lnTo>
                  <a:pt x="232024" y="74626"/>
                </a:lnTo>
                <a:lnTo>
                  <a:pt x="229765" y="63610"/>
                </a:lnTo>
                <a:close/>
              </a:path>
            </a:pathLst>
          </a:custGeom>
          <a:solidFill>
            <a:srgbClr val="00002E"/>
          </a:solidFill>
        </p:spPr>
        <p:txBody>
          <a:bodyPr wrap="square" lIns="0" tIns="0" rIns="0" bIns="0" rtlCol="0"/>
          <a:lstStyle/>
          <a:p>
            <a:endParaRPr/>
          </a:p>
        </p:txBody>
      </p:sp>
      <p:sp>
        <p:nvSpPr>
          <p:cNvPr id="16" name="object 16"/>
          <p:cNvSpPr/>
          <p:nvPr/>
        </p:nvSpPr>
        <p:spPr>
          <a:xfrm>
            <a:off x="860861" y="647775"/>
            <a:ext cx="247650" cy="290830"/>
          </a:xfrm>
          <a:custGeom>
            <a:avLst/>
            <a:gdLst/>
            <a:ahLst/>
            <a:cxnLst/>
            <a:rect l="l" t="t" r="r" b="b"/>
            <a:pathLst>
              <a:path w="247650" h="290830">
                <a:moveTo>
                  <a:pt x="247510" y="0"/>
                </a:moveTo>
                <a:lnTo>
                  <a:pt x="167596" y="0"/>
                </a:lnTo>
                <a:lnTo>
                  <a:pt x="167596" y="166780"/>
                </a:lnTo>
                <a:lnTo>
                  <a:pt x="164895" y="186920"/>
                </a:lnTo>
                <a:lnTo>
                  <a:pt x="156687" y="202204"/>
                </a:lnTo>
                <a:lnTo>
                  <a:pt x="142819" y="211906"/>
                </a:lnTo>
                <a:lnTo>
                  <a:pt x="123137" y="215302"/>
                </a:lnTo>
                <a:lnTo>
                  <a:pt x="103595" y="211906"/>
                </a:lnTo>
                <a:lnTo>
                  <a:pt x="90014" y="202204"/>
                </a:lnTo>
                <a:lnTo>
                  <a:pt x="82089" y="186920"/>
                </a:lnTo>
                <a:lnTo>
                  <a:pt x="79515" y="166780"/>
                </a:lnTo>
                <a:lnTo>
                  <a:pt x="79515" y="0"/>
                </a:lnTo>
                <a:lnTo>
                  <a:pt x="0" y="0"/>
                </a:lnTo>
                <a:lnTo>
                  <a:pt x="0" y="166780"/>
                </a:lnTo>
                <a:lnTo>
                  <a:pt x="9238" y="220663"/>
                </a:lnTo>
                <a:lnTo>
                  <a:pt x="34763" y="259290"/>
                </a:lnTo>
                <a:lnTo>
                  <a:pt x="73284" y="282548"/>
                </a:lnTo>
                <a:lnTo>
                  <a:pt x="121514" y="290326"/>
                </a:lnTo>
                <a:lnTo>
                  <a:pt x="170272" y="282548"/>
                </a:lnTo>
                <a:lnTo>
                  <a:pt x="210353" y="259290"/>
                </a:lnTo>
                <a:lnTo>
                  <a:pt x="237514" y="220663"/>
                </a:lnTo>
                <a:lnTo>
                  <a:pt x="247510" y="166780"/>
                </a:lnTo>
                <a:lnTo>
                  <a:pt x="247510" y="0"/>
                </a:lnTo>
                <a:close/>
              </a:path>
            </a:pathLst>
          </a:custGeom>
          <a:solidFill>
            <a:srgbClr val="00002E"/>
          </a:solidFill>
        </p:spPr>
        <p:txBody>
          <a:bodyPr wrap="square" lIns="0" tIns="0" rIns="0" bIns="0" rtlCol="0"/>
          <a:lstStyle/>
          <a:p>
            <a:endParaRPr/>
          </a:p>
        </p:txBody>
      </p:sp>
      <p:sp>
        <p:nvSpPr>
          <p:cNvPr id="18" name="object 18"/>
          <p:cNvSpPr/>
          <p:nvPr/>
        </p:nvSpPr>
        <p:spPr>
          <a:xfrm>
            <a:off x="572370" y="1388596"/>
            <a:ext cx="90805" cy="287655"/>
          </a:xfrm>
          <a:custGeom>
            <a:avLst/>
            <a:gdLst/>
            <a:ahLst/>
            <a:cxnLst/>
            <a:rect l="l" t="t" r="r" b="b"/>
            <a:pathLst>
              <a:path w="90804" h="287655">
                <a:moveTo>
                  <a:pt x="90635" y="0"/>
                </a:moveTo>
                <a:lnTo>
                  <a:pt x="0" y="0"/>
                </a:lnTo>
                <a:lnTo>
                  <a:pt x="0" y="287478"/>
                </a:lnTo>
                <a:lnTo>
                  <a:pt x="90635" y="287478"/>
                </a:lnTo>
                <a:lnTo>
                  <a:pt x="90635" y="0"/>
                </a:lnTo>
                <a:close/>
              </a:path>
            </a:pathLst>
          </a:custGeom>
          <a:solidFill>
            <a:srgbClr val="00002E"/>
          </a:solidFill>
        </p:spPr>
        <p:txBody>
          <a:bodyPr wrap="square" lIns="0" tIns="0" rIns="0" bIns="0" rtlCol="0"/>
          <a:lstStyle/>
          <a:p>
            <a:endParaRPr/>
          </a:p>
        </p:txBody>
      </p:sp>
      <p:pic>
        <p:nvPicPr>
          <p:cNvPr id="19" name="object 19"/>
          <p:cNvPicPr/>
          <p:nvPr/>
        </p:nvPicPr>
        <p:blipFill>
          <a:blip r:embed="rId4" cstate="print"/>
          <a:stretch>
            <a:fillRect/>
          </a:stretch>
        </p:blipFill>
        <p:spPr>
          <a:xfrm>
            <a:off x="523545" y="1578426"/>
            <a:ext cx="97641" cy="97651"/>
          </a:xfrm>
          <a:prstGeom prst="rect">
            <a:avLst/>
          </a:prstGeom>
        </p:spPr>
      </p:pic>
      <p:sp>
        <p:nvSpPr>
          <p:cNvPr id="20" name="object 20"/>
          <p:cNvSpPr/>
          <p:nvPr/>
        </p:nvSpPr>
        <p:spPr>
          <a:xfrm>
            <a:off x="658937" y="1388592"/>
            <a:ext cx="301625" cy="287655"/>
          </a:xfrm>
          <a:custGeom>
            <a:avLst/>
            <a:gdLst/>
            <a:ahLst/>
            <a:cxnLst/>
            <a:rect l="l" t="t" r="r" b="b"/>
            <a:pathLst>
              <a:path w="301625" h="287655">
                <a:moveTo>
                  <a:pt x="196957" y="0"/>
                </a:moveTo>
                <a:lnTo>
                  <a:pt x="104782" y="0"/>
                </a:lnTo>
                <a:lnTo>
                  <a:pt x="0" y="287478"/>
                </a:lnTo>
                <a:lnTo>
                  <a:pt x="83986" y="287478"/>
                </a:lnTo>
                <a:lnTo>
                  <a:pt x="99494" y="240589"/>
                </a:lnTo>
                <a:lnTo>
                  <a:pt x="284316" y="240589"/>
                </a:lnTo>
                <a:lnTo>
                  <a:pt x="262104" y="179418"/>
                </a:lnTo>
                <a:lnTo>
                  <a:pt x="119881" y="179418"/>
                </a:lnTo>
                <a:lnTo>
                  <a:pt x="150456" y="86447"/>
                </a:lnTo>
                <a:lnTo>
                  <a:pt x="228346" y="86447"/>
                </a:lnTo>
                <a:lnTo>
                  <a:pt x="196957" y="0"/>
                </a:lnTo>
                <a:close/>
              </a:path>
              <a:path w="301625" h="287655">
                <a:moveTo>
                  <a:pt x="284316" y="240589"/>
                </a:moveTo>
                <a:lnTo>
                  <a:pt x="201438" y="240589"/>
                </a:lnTo>
                <a:lnTo>
                  <a:pt x="216925" y="287478"/>
                </a:lnTo>
                <a:lnTo>
                  <a:pt x="301341" y="287478"/>
                </a:lnTo>
                <a:lnTo>
                  <a:pt x="284316" y="240589"/>
                </a:lnTo>
                <a:close/>
              </a:path>
              <a:path w="301625" h="287655">
                <a:moveTo>
                  <a:pt x="228346" y="86447"/>
                </a:moveTo>
                <a:lnTo>
                  <a:pt x="150456" y="86447"/>
                </a:lnTo>
                <a:lnTo>
                  <a:pt x="181449" y="179418"/>
                </a:lnTo>
                <a:lnTo>
                  <a:pt x="262104" y="179418"/>
                </a:lnTo>
                <a:lnTo>
                  <a:pt x="228346" y="86447"/>
                </a:lnTo>
                <a:close/>
              </a:path>
            </a:pathLst>
          </a:custGeom>
          <a:solidFill>
            <a:srgbClr val="00002E"/>
          </a:solidFill>
        </p:spPr>
        <p:txBody>
          <a:bodyPr wrap="square" lIns="0" tIns="0" rIns="0" bIns="0" rtlCol="0"/>
          <a:lstStyle/>
          <a:p>
            <a:endParaRPr/>
          </a:p>
        </p:txBody>
      </p:sp>
      <p:sp>
        <p:nvSpPr>
          <p:cNvPr id="21" name="object 21"/>
          <p:cNvSpPr/>
          <p:nvPr/>
        </p:nvSpPr>
        <p:spPr>
          <a:xfrm>
            <a:off x="527037" y="1021149"/>
            <a:ext cx="146685" cy="284480"/>
          </a:xfrm>
          <a:custGeom>
            <a:avLst/>
            <a:gdLst/>
            <a:ahLst/>
            <a:cxnLst/>
            <a:rect l="l" t="t" r="r" b="b"/>
            <a:pathLst>
              <a:path w="146684" h="284480">
                <a:moveTo>
                  <a:pt x="146672" y="0"/>
                </a:moveTo>
                <a:lnTo>
                  <a:pt x="0" y="0"/>
                </a:lnTo>
                <a:lnTo>
                  <a:pt x="0" y="15240"/>
                </a:lnTo>
                <a:lnTo>
                  <a:pt x="0" y="134620"/>
                </a:lnTo>
                <a:lnTo>
                  <a:pt x="0" y="149860"/>
                </a:lnTo>
                <a:lnTo>
                  <a:pt x="0" y="284480"/>
                </a:lnTo>
                <a:lnTo>
                  <a:pt x="18237" y="284480"/>
                </a:lnTo>
                <a:lnTo>
                  <a:pt x="18237" y="149860"/>
                </a:lnTo>
                <a:lnTo>
                  <a:pt x="130467" y="149860"/>
                </a:lnTo>
                <a:lnTo>
                  <a:pt x="130467" y="134620"/>
                </a:lnTo>
                <a:lnTo>
                  <a:pt x="18237" y="134620"/>
                </a:lnTo>
                <a:lnTo>
                  <a:pt x="18237" y="15240"/>
                </a:lnTo>
                <a:lnTo>
                  <a:pt x="146672" y="15240"/>
                </a:lnTo>
                <a:lnTo>
                  <a:pt x="146672" y="0"/>
                </a:lnTo>
                <a:close/>
              </a:path>
            </a:pathLst>
          </a:custGeom>
          <a:solidFill>
            <a:srgbClr val="00002E"/>
          </a:solidFill>
        </p:spPr>
        <p:txBody>
          <a:bodyPr wrap="square" lIns="0" tIns="0" rIns="0" bIns="0" rtlCol="0"/>
          <a:lstStyle/>
          <a:p>
            <a:endParaRPr/>
          </a:p>
        </p:txBody>
      </p:sp>
      <p:sp>
        <p:nvSpPr>
          <p:cNvPr id="22" name="object 22"/>
          <p:cNvSpPr/>
          <p:nvPr/>
        </p:nvSpPr>
        <p:spPr>
          <a:xfrm>
            <a:off x="721880" y="1021149"/>
            <a:ext cx="435609" cy="284480"/>
          </a:xfrm>
          <a:custGeom>
            <a:avLst/>
            <a:gdLst/>
            <a:ahLst/>
            <a:cxnLst/>
            <a:rect l="l" t="t" r="r" b="b"/>
            <a:pathLst>
              <a:path w="435609" h="284480">
                <a:moveTo>
                  <a:pt x="175437" y="284416"/>
                </a:moveTo>
                <a:lnTo>
                  <a:pt x="101866" y="163271"/>
                </a:lnTo>
                <a:lnTo>
                  <a:pt x="100888" y="161658"/>
                </a:lnTo>
                <a:lnTo>
                  <a:pt x="132499" y="152196"/>
                </a:lnTo>
                <a:lnTo>
                  <a:pt x="138125" y="147878"/>
                </a:lnTo>
                <a:lnTo>
                  <a:pt x="155028" y="134912"/>
                </a:lnTo>
                <a:lnTo>
                  <a:pt x="168516" y="110947"/>
                </a:lnTo>
                <a:lnTo>
                  <a:pt x="172999" y="81432"/>
                </a:lnTo>
                <a:lnTo>
                  <a:pt x="167424" y="48882"/>
                </a:lnTo>
                <a:lnTo>
                  <a:pt x="153962" y="28714"/>
                </a:lnTo>
                <a:lnTo>
                  <a:pt x="153962" y="81432"/>
                </a:lnTo>
                <a:lnTo>
                  <a:pt x="149606" y="107873"/>
                </a:lnTo>
                <a:lnTo>
                  <a:pt x="136080" y="128930"/>
                </a:lnTo>
                <a:lnTo>
                  <a:pt x="112763" y="142849"/>
                </a:lnTo>
                <a:lnTo>
                  <a:pt x="79006" y="147878"/>
                </a:lnTo>
                <a:lnTo>
                  <a:pt x="18237" y="147878"/>
                </a:lnTo>
                <a:lnTo>
                  <a:pt x="18237" y="16205"/>
                </a:lnTo>
                <a:lnTo>
                  <a:pt x="78193" y="16205"/>
                </a:lnTo>
                <a:lnTo>
                  <a:pt x="113118" y="20751"/>
                </a:lnTo>
                <a:lnTo>
                  <a:pt x="136601" y="33782"/>
                </a:lnTo>
                <a:lnTo>
                  <a:pt x="149821" y="54317"/>
                </a:lnTo>
                <a:lnTo>
                  <a:pt x="153962" y="81432"/>
                </a:lnTo>
                <a:lnTo>
                  <a:pt x="153962" y="28714"/>
                </a:lnTo>
                <a:lnTo>
                  <a:pt x="150215" y="23088"/>
                </a:lnTo>
                <a:lnTo>
                  <a:pt x="138252" y="16205"/>
                </a:lnTo>
                <a:lnTo>
                  <a:pt x="120700" y="6108"/>
                </a:lnTo>
                <a:lnTo>
                  <a:pt x="78193" y="0"/>
                </a:lnTo>
                <a:lnTo>
                  <a:pt x="0" y="0"/>
                </a:lnTo>
                <a:lnTo>
                  <a:pt x="0" y="284416"/>
                </a:lnTo>
                <a:lnTo>
                  <a:pt x="18237" y="284416"/>
                </a:lnTo>
                <a:lnTo>
                  <a:pt x="18237" y="163271"/>
                </a:lnTo>
                <a:lnTo>
                  <a:pt x="80632" y="163271"/>
                </a:lnTo>
                <a:lnTo>
                  <a:pt x="153555" y="284416"/>
                </a:lnTo>
                <a:lnTo>
                  <a:pt x="175437" y="284416"/>
                </a:lnTo>
                <a:close/>
              </a:path>
              <a:path w="435609" h="284480">
                <a:moveTo>
                  <a:pt x="435508" y="284416"/>
                </a:moveTo>
                <a:lnTo>
                  <a:pt x="408190" y="211480"/>
                </a:lnTo>
                <a:lnTo>
                  <a:pt x="402424" y="196088"/>
                </a:lnTo>
                <a:lnTo>
                  <a:pt x="382841" y="143814"/>
                </a:lnTo>
                <a:lnTo>
                  <a:pt x="382841" y="196088"/>
                </a:lnTo>
                <a:lnTo>
                  <a:pt x="259283" y="196088"/>
                </a:lnTo>
                <a:lnTo>
                  <a:pt x="321259" y="30378"/>
                </a:lnTo>
                <a:lnTo>
                  <a:pt x="382841" y="196088"/>
                </a:lnTo>
                <a:lnTo>
                  <a:pt x="382841" y="143814"/>
                </a:lnTo>
                <a:lnTo>
                  <a:pt x="340347" y="30378"/>
                </a:lnTo>
                <a:lnTo>
                  <a:pt x="331393" y="6489"/>
                </a:lnTo>
                <a:lnTo>
                  <a:pt x="311137" y="6489"/>
                </a:lnTo>
                <a:lnTo>
                  <a:pt x="206603" y="284416"/>
                </a:lnTo>
                <a:lnTo>
                  <a:pt x="226466" y="284416"/>
                </a:lnTo>
                <a:lnTo>
                  <a:pt x="253606" y="211480"/>
                </a:lnTo>
                <a:lnTo>
                  <a:pt x="388518" y="211480"/>
                </a:lnTo>
                <a:lnTo>
                  <a:pt x="415658" y="284416"/>
                </a:lnTo>
                <a:lnTo>
                  <a:pt x="435508" y="284416"/>
                </a:lnTo>
                <a:close/>
              </a:path>
            </a:pathLst>
          </a:custGeom>
          <a:solidFill>
            <a:srgbClr val="00002E"/>
          </a:solidFill>
        </p:spPr>
        <p:txBody>
          <a:bodyPr wrap="square" lIns="0" tIns="0" rIns="0" bIns="0" rtlCol="0"/>
          <a:lstStyle/>
          <a:p>
            <a:endParaRPr/>
          </a:p>
        </p:txBody>
      </p:sp>
      <p:sp>
        <p:nvSpPr>
          <p:cNvPr id="23" name="object 23"/>
          <p:cNvSpPr/>
          <p:nvPr/>
        </p:nvSpPr>
        <p:spPr>
          <a:xfrm>
            <a:off x="1203150" y="1021544"/>
            <a:ext cx="203835" cy="284480"/>
          </a:xfrm>
          <a:custGeom>
            <a:avLst/>
            <a:gdLst/>
            <a:ahLst/>
            <a:cxnLst/>
            <a:rect l="l" t="t" r="r" b="b"/>
            <a:pathLst>
              <a:path w="203834" h="284480">
                <a:moveTo>
                  <a:pt x="203386" y="0"/>
                </a:moveTo>
                <a:lnTo>
                  <a:pt x="185156" y="0"/>
                </a:lnTo>
                <a:lnTo>
                  <a:pt x="185156" y="253625"/>
                </a:lnTo>
                <a:lnTo>
                  <a:pt x="18229" y="0"/>
                </a:lnTo>
                <a:lnTo>
                  <a:pt x="0" y="0"/>
                </a:lnTo>
                <a:lnTo>
                  <a:pt x="0" y="284012"/>
                </a:lnTo>
                <a:lnTo>
                  <a:pt x="18229" y="284012"/>
                </a:lnTo>
                <a:lnTo>
                  <a:pt x="18229" y="29580"/>
                </a:lnTo>
                <a:lnTo>
                  <a:pt x="185156" y="284012"/>
                </a:lnTo>
                <a:lnTo>
                  <a:pt x="203386" y="284012"/>
                </a:lnTo>
                <a:lnTo>
                  <a:pt x="203386" y="0"/>
                </a:lnTo>
                <a:close/>
              </a:path>
            </a:pathLst>
          </a:custGeom>
          <a:solidFill>
            <a:srgbClr val="00002E"/>
          </a:solidFill>
        </p:spPr>
        <p:txBody>
          <a:bodyPr wrap="square" lIns="0" tIns="0" rIns="0" bIns="0" rtlCol="0"/>
          <a:lstStyle/>
          <a:p>
            <a:endParaRPr/>
          </a:p>
        </p:txBody>
      </p:sp>
      <p:sp>
        <p:nvSpPr>
          <p:cNvPr id="25" name="object 25"/>
          <p:cNvSpPr txBox="1">
            <a:spLocks noGrp="1"/>
          </p:cNvSpPr>
          <p:nvPr>
            <p:ph type="sldNum" sz="quarter" idx="7"/>
          </p:nvPr>
        </p:nvSpPr>
        <p:spPr>
          <a:xfrm>
            <a:off x="19042541" y="10293239"/>
            <a:ext cx="464819" cy="435376"/>
          </a:xfrm>
          <a:prstGeom prst="rect">
            <a:avLst/>
          </a:prstGeom>
        </p:spPr>
        <p:txBody>
          <a:bodyPr vert="horz" wrap="square" lIns="0" tIns="50165" rIns="0" bIns="0" rtlCol="0">
            <a:spAutoFit/>
          </a:bodyPr>
          <a:lstStyle/>
          <a:p>
            <a:pPr marL="38100">
              <a:lnSpc>
                <a:spcPct val="100000"/>
              </a:lnSpc>
              <a:spcBef>
                <a:spcPts val="395"/>
              </a:spcBef>
            </a:pPr>
            <a:fld id="{81D60167-4931-47E6-BA6A-407CBD079E47}" type="slidenum">
              <a:rPr spc="-5" dirty="0">
                <a:solidFill>
                  <a:schemeClr val="bg1"/>
                </a:solidFill>
              </a:rPr>
              <a:t>9</a:t>
            </a:fld>
            <a:endParaRPr spc="-5" dirty="0">
              <a:solidFill>
                <a:schemeClr val="bg1"/>
              </a:solidFill>
            </a:endParaRPr>
          </a:p>
        </p:txBody>
      </p:sp>
      <p:sp>
        <p:nvSpPr>
          <p:cNvPr id="2" name="object 24">
            <a:extLst>
              <a:ext uri="{FF2B5EF4-FFF2-40B4-BE49-F238E27FC236}">
                <a16:creationId xmlns:a16="http://schemas.microsoft.com/office/drawing/2014/main" id="{2816E46D-9882-31FC-01AC-D574F3FC7988}"/>
              </a:ext>
            </a:extLst>
          </p:cNvPr>
          <p:cNvSpPr txBox="1">
            <a:spLocks/>
          </p:cNvSpPr>
          <p:nvPr/>
        </p:nvSpPr>
        <p:spPr>
          <a:xfrm>
            <a:off x="19042541" y="10337166"/>
            <a:ext cx="464819" cy="575309"/>
          </a:xfrm>
          <a:prstGeom prst="rect">
            <a:avLst/>
          </a:prstGeom>
        </p:spPr>
        <p:txBody>
          <a:bodyPr vert="horz" wrap="square" lIns="0" tIns="50165" rIns="0" bIns="0" rtlCol="0">
            <a:spAutoFit/>
          </a:bodyPr>
          <a:lstStyle>
            <a:defPPr>
              <a:defRPr lang="fr-FR"/>
            </a:defPPr>
            <a:lvl1pPr marL="0" algn="l" defTabSz="914400" rtl="0" eaLnBrk="1" latinLnBrk="0" hangingPunct="1">
              <a:defRPr sz="2500" b="1" i="0" kern="1200">
                <a:solidFill>
                  <a:srgbClr val="00002E"/>
                </a:solidFill>
                <a:latin typeface="Poppins-ExtraBold"/>
                <a:ea typeface="+mn-ea"/>
                <a:cs typeface="Poppins-Extra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395"/>
              </a:spcBef>
            </a:pPr>
            <a:fld id="{81D60167-4931-47E6-BA6A-407CBD079E47}" type="slidenum">
              <a:rPr lang="fr-FR" spc="-5" smtClean="0"/>
              <a:pPr marL="38100">
                <a:spcBef>
                  <a:spcPts val="395"/>
                </a:spcBef>
              </a:pPr>
              <a:t>9</a:t>
            </a:fld>
            <a:endParaRPr lang="fr-FR" spc="-5" dirty="0"/>
          </a:p>
        </p:txBody>
      </p:sp>
      <p:sp>
        <p:nvSpPr>
          <p:cNvPr id="3" name="Espace réservé du pied de page 2">
            <a:extLst>
              <a:ext uri="{FF2B5EF4-FFF2-40B4-BE49-F238E27FC236}">
                <a16:creationId xmlns:a16="http://schemas.microsoft.com/office/drawing/2014/main" id="{4C2F2B60-638B-F685-B5E9-2BC6848EF84C}"/>
              </a:ext>
            </a:extLst>
          </p:cNvPr>
          <p:cNvSpPr>
            <a:spLocks noGrp="1"/>
          </p:cNvSpPr>
          <p:nvPr>
            <p:ph type="ftr" sz="quarter" idx="5"/>
          </p:nvPr>
        </p:nvSpPr>
        <p:spPr/>
        <p:txBody>
          <a:bodyPr/>
          <a:lstStyle/>
          <a:p>
            <a:pPr marL="12700">
              <a:lnSpc>
                <a:spcPct val="100000"/>
              </a:lnSpc>
              <a:spcBef>
                <a:spcPts val="395"/>
              </a:spcBef>
            </a:pPr>
            <a:endParaRPr lang="fr-FR" sz="1600" dirty="0">
              <a:latin typeface="Poppins"/>
              <a:cs typeface="Poppins"/>
            </a:endParaRPr>
          </a:p>
        </p:txBody>
      </p:sp>
      <p:sp>
        <p:nvSpPr>
          <p:cNvPr id="5" name="ZoneTexte 4">
            <a:extLst>
              <a:ext uri="{FF2B5EF4-FFF2-40B4-BE49-F238E27FC236}">
                <a16:creationId xmlns:a16="http://schemas.microsoft.com/office/drawing/2014/main" id="{34BFE4E2-4222-E448-804B-8ACD01F3CC1C}"/>
              </a:ext>
            </a:extLst>
          </p:cNvPr>
          <p:cNvSpPr txBox="1"/>
          <p:nvPr/>
        </p:nvSpPr>
        <p:spPr>
          <a:xfrm>
            <a:off x="578805" y="2527191"/>
            <a:ext cx="18381066" cy="7109639"/>
          </a:xfrm>
          <a:prstGeom prst="rect">
            <a:avLst/>
          </a:prstGeom>
          <a:noFill/>
        </p:spPr>
        <p:txBody>
          <a:bodyPr wrap="square">
            <a:spAutoFit/>
          </a:bodyPr>
          <a:lstStyle/>
          <a:p>
            <a:r>
              <a:rPr lang="fr-FR" sz="4000" dirty="0"/>
              <a:t>L’Intelligence Artificielle (IA) générative est en train de révolutionner de nombreux secteurs d’activité, y compris la gestion des Ressources Humaines (RH)</a:t>
            </a:r>
          </a:p>
          <a:p>
            <a:endParaRPr lang="fr-FR" sz="4000" dirty="0"/>
          </a:p>
          <a:p>
            <a:r>
              <a:rPr lang="fr-FR" sz="4000" dirty="0"/>
              <a:t>De multiples usages : analyse des entretiens d’évaluation; prédiction des démissions, etc.</a:t>
            </a:r>
          </a:p>
          <a:p>
            <a:endParaRPr lang="fr-FR" sz="4000" dirty="0"/>
          </a:p>
          <a:p>
            <a:r>
              <a:rPr lang="fr-FR" sz="4000" dirty="0"/>
              <a:t>L’IA générative peut apporter une vraie valeur ajoutée </a:t>
            </a:r>
          </a:p>
          <a:p>
            <a:endParaRPr lang="fr-FR" sz="1600" dirty="0">
              <a:solidFill>
                <a:srgbClr val="000000"/>
              </a:solidFill>
              <a:latin typeface="Roboto" panose="02000000000000000000" pitchFamily="2" charset="0"/>
            </a:endParaRPr>
          </a:p>
          <a:p>
            <a:endParaRPr lang="fr-FR" sz="4000" dirty="0"/>
          </a:p>
          <a:p>
            <a:r>
              <a:rPr lang="fr-FR" sz="4000" dirty="0"/>
              <a:t>         Des risques/biais plus accentués …</a:t>
            </a:r>
          </a:p>
          <a:p>
            <a:endParaRPr lang="fr-FR" sz="4000" dirty="0"/>
          </a:p>
          <a:p>
            <a:r>
              <a:rPr lang="fr-FR" sz="4000" dirty="0"/>
              <a:t>Comment réussir l’intégration de cette nouvelle technologie au sein des organisations ?</a:t>
            </a:r>
          </a:p>
        </p:txBody>
      </p:sp>
      <p:pic>
        <p:nvPicPr>
          <p:cNvPr id="6" name="Graphique 5" descr="Avertissement contour">
            <a:extLst>
              <a:ext uri="{FF2B5EF4-FFF2-40B4-BE49-F238E27FC236}">
                <a16:creationId xmlns:a16="http://schemas.microsoft.com/office/drawing/2014/main" id="{874F3EAF-A311-BF90-9068-5B8696A557A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0567" y="7382867"/>
            <a:ext cx="914400" cy="914400"/>
          </a:xfrm>
          <a:prstGeom prst="rect">
            <a:avLst/>
          </a:prstGeom>
        </p:spPr>
      </p:pic>
    </p:spTree>
    <p:extLst>
      <p:ext uri="{BB962C8B-B14F-4D97-AF65-F5344CB8AC3E}">
        <p14:creationId xmlns:p14="http://schemas.microsoft.com/office/powerpoint/2010/main" val="22811245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754</TotalTime>
  <Words>2295</Words>
  <Application>Microsoft Office PowerPoint</Application>
  <DocSecurity>0</DocSecurity>
  <PresentationFormat>Personnalisé</PresentationFormat>
  <Paragraphs>296</Paragraphs>
  <Slides>25</Slides>
  <Notes>16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25</vt:i4>
      </vt:variant>
    </vt:vector>
  </HeadingPairs>
  <TitlesOfParts>
    <vt:vector size="32" baseType="lpstr">
      <vt:lpstr>Arial</vt:lpstr>
      <vt:lpstr>Calibri</vt:lpstr>
      <vt:lpstr>Courier New</vt:lpstr>
      <vt:lpstr>Poppins</vt:lpstr>
      <vt:lpstr>Poppins-ExtraBold</vt:lpstr>
      <vt:lpstr>Roboto</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Belkacem Laimouche</dc:creator>
  <cp:keywords/>
  <dc:description/>
  <cp:lastModifiedBy>Belkacem Laimouche</cp:lastModifiedBy>
  <cp:revision>27</cp:revision>
  <dcterms:created xsi:type="dcterms:W3CDTF">2022-03-09T15:29:59Z</dcterms:created>
  <dcterms:modified xsi:type="dcterms:W3CDTF">2023-11-06T16:17:00Z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2022-03-09T00:00:00Z</vt:filetime>
  </property>
  <property fmtid="{D5CDD505-2E9C-101B-9397-08002B2CF9AE}" pid="3" name="Creator">
    <vt:lpwstr>Adobe InDesign 17.0 (Macintosh)</vt:lpwstr>
  </property>
  <property fmtid="{D5CDD505-2E9C-101B-9397-08002B2CF9AE}" pid="4" name="LastSaved">
    <vt:filetime>2022-03-09T00:00:00Z</vt:filetime>
  </property>
</Properties>
</file>