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sldIdLst>
    <p:sldId id="256" r:id="rId2"/>
    <p:sldId id="257" r:id="rId3"/>
    <p:sldId id="258" r:id="rId4"/>
    <p:sldId id="288" r:id="rId5"/>
    <p:sldId id="2134804757" r:id="rId6"/>
    <p:sldId id="2134804758" r:id="rId7"/>
    <p:sldId id="2134804759" r:id="rId8"/>
    <p:sldId id="259" r:id="rId9"/>
    <p:sldId id="289" r:id="rId10"/>
    <p:sldId id="291" r:id="rId11"/>
    <p:sldId id="292" r:id="rId12"/>
    <p:sldId id="293" r:id="rId13"/>
    <p:sldId id="294" r:id="rId14"/>
    <p:sldId id="295" r:id="rId15"/>
    <p:sldId id="296" r:id="rId16"/>
    <p:sldId id="287" r:id="rId17"/>
    <p:sldId id="267" r:id="rId18"/>
    <p:sldId id="2134804760" r:id="rId19"/>
    <p:sldId id="2134804761" r:id="rId20"/>
    <p:sldId id="2134804762" r:id="rId21"/>
    <p:sldId id="2134804763" r:id="rId22"/>
    <p:sldId id="260" r:id="rId23"/>
    <p:sldId id="2134804764" r:id="rId24"/>
    <p:sldId id="262" r:id="rId25"/>
    <p:sldId id="263" r:id="rId26"/>
    <p:sldId id="264" r:id="rId27"/>
    <p:sldId id="265" r:id="rId28"/>
    <p:sldId id="266" r:id="rId29"/>
    <p:sldId id="298" r:id="rId30"/>
    <p:sldId id="2134804754" r:id="rId31"/>
    <p:sldId id="429" r:id="rId32"/>
    <p:sldId id="2134804751" r:id="rId33"/>
    <p:sldId id="2134804752" r:id="rId34"/>
    <p:sldId id="2134804753" r:id="rId35"/>
    <p:sldId id="299" r:id="rId36"/>
    <p:sldId id="426" r:id="rId37"/>
    <p:sldId id="424" r:id="rId38"/>
    <p:sldId id="428" r:id="rId39"/>
    <p:sldId id="308" r:id="rId40"/>
    <p:sldId id="417" r:id="rId41"/>
    <p:sldId id="419" r:id="rId42"/>
    <p:sldId id="418" r:id="rId43"/>
    <p:sldId id="420" r:id="rId44"/>
    <p:sldId id="421" r:id="rId45"/>
    <p:sldId id="422" r:id="rId46"/>
    <p:sldId id="423" r:id="rId47"/>
    <p:sldId id="427" r:id="rId48"/>
    <p:sldId id="302" r:id="rId49"/>
    <p:sldId id="261" r:id="rId50"/>
    <p:sldId id="304" r:id="rId51"/>
    <p:sldId id="305" r:id="rId52"/>
    <p:sldId id="306" r:id="rId53"/>
    <p:sldId id="307" r:id="rId54"/>
    <p:sldId id="303" r:id="rId55"/>
    <p:sldId id="279" r:id="rId56"/>
  </p:sldIdLst>
  <p:sldSz cx="20104100" cy="11309350"/>
  <p:notesSz cx="20104100" cy="11309350"/>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en DELAMARE" initials="AD" lastIdx="1" clrIdx="0">
    <p:extLst>
      <p:ext uri="{19B8F6BF-5375-455C-9EA6-DF929625EA0E}">
        <p15:presenceInfo xmlns:p15="http://schemas.microsoft.com/office/powerpoint/2012/main" userId="S-1-5-21-2052699199-3915784498-1582209984-6615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4646"/>
    <a:srgbClr val="FFB600"/>
    <a:srgbClr val="EB8C00"/>
    <a:srgbClr val="DB536A"/>
    <a:srgbClr val="A3002D"/>
    <a:srgbClr val="010029"/>
    <a:srgbClr val="7900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03"/>
    <p:restoredTop sz="94281" autoAdjust="0"/>
  </p:normalViewPr>
  <p:slideViewPr>
    <p:cSldViewPr>
      <p:cViewPr varScale="1">
        <p:scale>
          <a:sx n="63" d="100"/>
          <a:sy n="63" d="100"/>
        </p:scale>
        <p:origin x="680" y="2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D4EDA9D4-636B-1D48-9356-15D2B9FD6621}" type="datetimeFigureOut">
              <a:rPr lang="fr-FR" smtClean="0"/>
              <a:t>06/06/2023</a:t>
            </a:fld>
            <a:endParaRPr lang="fr-FR"/>
          </a:p>
        </p:txBody>
      </p:sp>
      <p:sp>
        <p:nvSpPr>
          <p:cNvPr id="4" name="Espace réservé de l'image des diapositives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DDC08E21-93CC-594D-BE61-A0A100356F1D}" type="slidenum">
              <a:rPr lang="fr-FR" smtClean="0"/>
              <a:t>‹N°›</a:t>
            </a:fld>
            <a:endParaRPr lang="fr-FR"/>
          </a:p>
        </p:txBody>
      </p:sp>
    </p:spTree>
    <p:extLst>
      <p:ext uri="{BB962C8B-B14F-4D97-AF65-F5344CB8AC3E}">
        <p14:creationId xmlns:p14="http://schemas.microsoft.com/office/powerpoint/2010/main" val="2987186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DC08E21-93CC-594D-BE61-A0A100356F1D}" type="slidenum">
              <a:rPr lang="fr-FR" smtClean="0"/>
              <a:t>1</a:t>
            </a:fld>
            <a:endParaRPr lang="fr-FR"/>
          </a:p>
        </p:txBody>
      </p:sp>
    </p:spTree>
    <p:extLst>
      <p:ext uri="{BB962C8B-B14F-4D97-AF65-F5344CB8AC3E}">
        <p14:creationId xmlns:p14="http://schemas.microsoft.com/office/powerpoint/2010/main" val="499857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24cdd556619_0_30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24cdd556619_0_3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24cdd556619_0_3168:notes"/>
          <p:cNvSpPr>
            <a:spLocks noGrp="1" noRot="1" noChangeAspect="1"/>
          </p:cNvSpPr>
          <p:nvPr>
            <p:ph type="sldImg" idx="2"/>
          </p:nvPr>
        </p:nvSpPr>
        <p:spPr>
          <a:xfrm>
            <a:off x="687388" y="1143000"/>
            <a:ext cx="5484812"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1" name="Google Shape;1491;g24cdd556619_0_3168:notes"/>
          <p:cNvSpPr txBox="1">
            <a:spLocks noGrp="1"/>
          </p:cNvSpPr>
          <p:nvPr>
            <p:ph type="body" idx="1"/>
          </p:nvPr>
        </p:nvSpPr>
        <p:spPr>
          <a:xfrm>
            <a:off x="685860" y="4400715"/>
            <a:ext cx="5487000" cy="3600600"/>
          </a:xfrm>
          <a:prstGeom prst="rect">
            <a:avLst/>
          </a:prstGeom>
          <a:noFill/>
          <a:ln>
            <a:noFill/>
          </a:ln>
        </p:spPr>
        <p:txBody>
          <a:bodyPr spcFirstLastPara="1" wrap="square" lIns="81350" tIns="81350" rIns="81350" bIns="81350" anchor="t" anchorCtr="0">
            <a:noAutofit/>
          </a:bodyPr>
          <a:lstStyle/>
          <a:p>
            <a:pPr marL="0" lvl="0" indent="0" algn="l" rtl="0">
              <a:lnSpc>
                <a:spcPct val="100000"/>
              </a:lnSpc>
              <a:spcBef>
                <a:spcPts val="0"/>
              </a:spcBef>
              <a:spcAft>
                <a:spcPts val="0"/>
              </a:spcAft>
              <a:buSzPts val="1000"/>
              <a:buNone/>
            </a:pPr>
            <a:endParaRPr dirty="0"/>
          </a:p>
          <a:p>
            <a:pPr marL="0" lvl="0" indent="0" algn="l" rtl="0">
              <a:lnSpc>
                <a:spcPct val="100000"/>
              </a:lnSpc>
              <a:spcBef>
                <a:spcPts val="0"/>
              </a:spcBef>
              <a:spcAft>
                <a:spcPts val="0"/>
              </a:spcAft>
              <a:buSzPts val="1000"/>
              <a:buNone/>
            </a:pPr>
            <a:endParaRPr dirty="0"/>
          </a:p>
        </p:txBody>
      </p:sp>
      <p:sp>
        <p:nvSpPr>
          <p:cNvPr id="1492" name="Google Shape;1492;g24cdd556619_0_3168:notes"/>
          <p:cNvSpPr txBox="1">
            <a:spLocks noGrp="1"/>
          </p:cNvSpPr>
          <p:nvPr>
            <p:ph type="sldNum" idx="12"/>
          </p:nvPr>
        </p:nvSpPr>
        <p:spPr>
          <a:xfrm>
            <a:off x="3884947" y="8685539"/>
            <a:ext cx="2972100" cy="459000"/>
          </a:xfrm>
          <a:prstGeom prst="rect">
            <a:avLst/>
          </a:prstGeom>
          <a:noFill/>
          <a:ln>
            <a:noFill/>
          </a:ln>
        </p:spPr>
        <p:txBody>
          <a:bodyPr spcFirstLastPara="1" wrap="square" lIns="91475" tIns="91475" rIns="91475" bIns="9147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24cdd556619_0_3049:notes"/>
          <p:cNvSpPr>
            <a:spLocks noGrp="1" noRot="1" noChangeAspect="1"/>
          </p:cNvSpPr>
          <p:nvPr>
            <p:ph type="sldImg" idx="2"/>
          </p:nvPr>
        </p:nvSpPr>
        <p:spPr>
          <a:xfrm>
            <a:off x="687388" y="1143000"/>
            <a:ext cx="5484812"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1" name="Google Shape;1511;g24cdd556619_0_3049:notes"/>
          <p:cNvSpPr txBox="1">
            <a:spLocks noGrp="1"/>
          </p:cNvSpPr>
          <p:nvPr>
            <p:ph type="body" idx="1"/>
          </p:nvPr>
        </p:nvSpPr>
        <p:spPr>
          <a:xfrm>
            <a:off x="685860" y="4400715"/>
            <a:ext cx="5487000" cy="3600600"/>
          </a:xfrm>
          <a:prstGeom prst="rect">
            <a:avLst/>
          </a:prstGeom>
          <a:noFill/>
          <a:ln>
            <a:noFill/>
          </a:ln>
        </p:spPr>
        <p:txBody>
          <a:bodyPr spcFirstLastPara="1" wrap="square" lIns="81350" tIns="81350" rIns="81350" bIns="81350" anchor="t" anchorCtr="0">
            <a:noAutofit/>
          </a:bodyPr>
          <a:lstStyle/>
          <a:p>
            <a:pPr marL="0" lvl="0" indent="0" algn="l" rtl="0">
              <a:lnSpc>
                <a:spcPct val="100000"/>
              </a:lnSpc>
              <a:spcBef>
                <a:spcPts val="0"/>
              </a:spcBef>
              <a:spcAft>
                <a:spcPts val="0"/>
              </a:spcAft>
              <a:buSzPts val="1000"/>
              <a:buNone/>
            </a:pPr>
            <a:endParaRPr/>
          </a:p>
          <a:p>
            <a:pPr marL="0" lvl="0" indent="0" algn="l" rtl="0">
              <a:lnSpc>
                <a:spcPct val="100000"/>
              </a:lnSpc>
              <a:spcBef>
                <a:spcPts val="0"/>
              </a:spcBef>
              <a:spcAft>
                <a:spcPts val="0"/>
              </a:spcAft>
              <a:buSzPts val="1000"/>
              <a:buNone/>
            </a:pPr>
            <a:endParaRPr/>
          </a:p>
        </p:txBody>
      </p:sp>
      <p:sp>
        <p:nvSpPr>
          <p:cNvPr id="1512" name="Google Shape;1512;g24cdd556619_0_3049:notes"/>
          <p:cNvSpPr txBox="1">
            <a:spLocks noGrp="1"/>
          </p:cNvSpPr>
          <p:nvPr>
            <p:ph type="sldNum" idx="12"/>
          </p:nvPr>
        </p:nvSpPr>
        <p:spPr>
          <a:xfrm>
            <a:off x="3884947" y="8685539"/>
            <a:ext cx="2972100" cy="459000"/>
          </a:xfrm>
          <a:prstGeom prst="rect">
            <a:avLst/>
          </a:prstGeom>
          <a:noFill/>
          <a:ln>
            <a:noFill/>
          </a:ln>
        </p:spPr>
        <p:txBody>
          <a:bodyPr spcFirstLastPara="1" wrap="square" lIns="91475" tIns="91475" rIns="91475" bIns="9147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24cdd556619_0_3187:notes"/>
          <p:cNvSpPr>
            <a:spLocks noGrp="1" noRot="1" noChangeAspect="1"/>
          </p:cNvSpPr>
          <p:nvPr>
            <p:ph type="sldImg" idx="2"/>
          </p:nvPr>
        </p:nvSpPr>
        <p:spPr>
          <a:xfrm>
            <a:off x="687388" y="1143000"/>
            <a:ext cx="5484812"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4" name="Google Shape;1524;g24cdd556619_0_3187:notes"/>
          <p:cNvSpPr txBox="1">
            <a:spLocks noGrp="1"/>
          </p:cNvSpPr>
          <p:nvPr>
            <p:ph type="body" idx="1"/>
          </p:nvPr>
        </p:nvSpPr>
        <p:spPr>
          <a:xfrm>
            <a:off x="685860" y="4400715"/>
            <a:ext cx="5487000" cy="3600600"/>
          </a:xfrm>
          <a:prstGeom prst="rect">
            <a:avLst/>
          </a:prstGeom>
          <a:noFill/>
          <a:ln>
            <a:noFill/>
          </a:ln>
        </p:spPr>
        <p:txBody>
          <a:bodyPr spcFirstLastPara="1" wrap="square" lIns="81350" tIns="81350" rIns="81350" bIns="81350" anchor="t" anchorCtr="0">
            <a:noAutofit/>
          </a:bodyPr>
          <a:lstStyle/>
          <a:p>
            <a:pPr marL="0" lvl="0" indent="0" algn="l" rtl="0">
              <a:lnSpc>
                <a:spcPct val="100000"/>
              </a:lnSpc>
              <a:spcBef>
                <a:spcPts val="0"/>
              </a:spcBef>
              <a:spcAft>
                <a:spcPts val="0"/>
              </a:spcAft>
              <a:buSzPts val="1000"/>
              <a:buNone/>
            </a:pPr>
            <a:endParaRPr/>
          </a:p>
          <a:p>
            <a:pPr marL="0" lvl="0" indent="0" algn="l" rtl="0">
              <a:lnSpc>
                <a:spcPct val="100000"/>
              </a:lnSpc>
              <a:spcBef>
                <a:spcPts val="0"/>
              </a:spcBef>
              <a:spcAft>
                <a:spcPts val="0"/>
              </a:spcAft>
              <a:buSzPts val="1000"/>
              <a:buNone/>
            </a:pPr>
            <a:endParaRPr/>
          </a:p>
        </p:txBody>
      </p:sp>
      <p:sp>
        <p:nvSpPr>
          <p:cNvPr id="1525" name="Google Shape;1525;g24cdd556619_0_3187:notes"/>
          <p:cNvSpPr txBox="1">
            <a:spLocks noGrp="1"/>
          </p:cNvSpPr>
          <p:nvPr>
            <p:ph type="sldNum" idx="12"/>
          </p:nvPr>
        </p:nvSpPr>
        <p:spPr>
          <a:xfrm>
            <a:off x="3884947" y="8685539"/>
            <a:ext cx="2972100" cy="459000"/>
          </a:xfrm>
          <a:prstGeom prst="rect">
            <a:avLst/>
          </a:prstGeom>
          <a:noFill/>
          <a:ln>
            <a:noFill/>
          </a:ln>
        </p:spPr>
        <p:txBody>
          <a:bodyPr spcFirstLastPara="1" wrap="square" lIns="91475" tIns="91475" rIns="91475" bIns="9147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24cdd556619_0_3198:notes"/>
          <p:cNvSpPr>
            <a:spLocks noGrp="1" noRot="1" noChangeAspect="1"/>
          </p:cNvSpPr>
          <p:nvPr>
            <p:ph type="sldImg" idx="2"/>
          </p:nvPr>
        </p:nvSpPr>
        <p:spPr>
          <a:xfrm>
            <a:off x="687388" y="1143000"/>
            <a:ext cx="5484812"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7" name="Google Shape;1537;g24cdd556619_0_3198:notes"/>
          <p:cNvSpPr txBox="1">
            <a:spLocks noGrp="1"/>
          </p:cNvSpPr>
          <p:nvPr>
            <p:ph type="body" idx="1"/>
          </p:nvPr>
        </p:nvSpPr>
        <p:spPr>
          <a:xfrm>
            <a:off x="685860" y="4400715"/>
            <a:ext cx="5487000" cy="3600600"/>
          </a:xfrm>
          <a:prstGeom prst="rect">
            <a:avLst/>
          </a:prstGeom>
          <a:noFill/>
          <a:ln>
            <a:noFill/>
          </a:ln>
        </p:spPr>
        <p:txBody>
          <a:bodyPr spcFirstLastPara="1" wrap="square" lIns="81350" tIns="81350" rIns="81350" bIns="81350" anchor="t" anchorCtr="0">
            <a:noAutofit/>
          </a:bodyPr>
          <a:lstStyle/>
          <a:p>
            <a:pPr marL="0" lvl="0" indent="0" algn="l" rtl="0">
              <a:lnSpc>
                <a:spcPct val="100000"/>
              </a:lnSpc>
              <a:spcBef>
                <a:spcPts val="0"/>
              </a:spcBef>
              <a:spcAft>
                <a:spcPts val="0"/>
              </a:spcAft>
              <a:buSzPts val="1000"/>
              <a:buNone/>
            </a:pPr>
            <a:endParaRPr/>
          </a:p>
          <a:p>
            <a:pPr marL="0" lvl="0" indent="0" algn="l" rtl="0">
              <a:lnSpc>
                <a:spcPct val="100000"/>
              </a:lnSpc>
              <a:spcBef>
                <a:spcPts val="0"/>
              </a:spcBef>
              <a:spcAft>
                <a:spcPts val="0"/>
              </a:spcAft>
              <a:buSzPts val="1000"/>
              <a:buNone/>
            </a:pPr>
            <a:endParaRPr/>
          </a:p>
        </p:txBody>
      </p:sp>
      <p:sp>
        <p:nvSpPr>
          <p:cNvPr id="1538" name="Google Shape;1538;g24cdd556619_0_3198:notes"/>
          <p:cNvSpPr txBox="1">
            <a:spLocks noGrp="1"/>
          </p:cNvSpPr>
          <p:nvPr>
            <p:ph type="sldNum" idx="12"/>
          </p:nvPr>
        </p:nvSpPr>
        <p:spPr>
          <a:xfrm>
            <a:off x="3884947" y="8685539"/>
            <a:ext cx="2972100" cy="459000"/>
          </a:xfrm>
          <a:prstGeom prst="rect">
            <a:avLst/>
          </a:prstGeom>
          <a:noFill/>
          <a:ln>
            <a:noFill/>
          </a:ln>
        </p:spPr>
        <p:txBody>
          <a:bodyPr spcFirstLastPara="1" wrap="square" lIns="91475" tIns="91475" rIns="91475" bIns="9147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g24cdd556619_0_570:notes"/>
          <p:cNvSpPr>
            <a:spLocks noGrp="1" noRot="1" noChangeAspect="1"/>
          </p:cNvSpPr>
          <p:nvPr>
            <p:ph type="sldImg" idx="2"/>
          </p:nvPr>
        </p:nvSpPr>
        <p:spPr>
          <a:xfrm>
            <a:off x="687388" y="1143000"/>
            <a:ext cx="5484812"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9" name="Google Shape;1549;g24cdd556619_0_570:notes"/>
          <p:cNvSpPr txBox="1">
            <a:spLocks noGrp="1"/>
          </p:cNvSpPr>
          <p:nvPr>
            <p:ph type="body" idx="1"/>
          </p:nvPr>
        </p:nvSpPr>
        <p:spPr>
          <a:xfrm>
            <a:off x="685860" y="4400715"/>
            <a:ext cx="5487000" cy="3600600"/>
          </a:xfrm>
          <a:prstGeom prst="rect">
            <a:avLst/>
          </a:prstGeom>
          <a:noFill/>
          <a:ln>
            <a:noFill/>
          </a:ln>
        </p:spPr>
        <p:txBody>
          <a:bodyPr spcFirstLastPara="1" wrap="square" lIns="81350" tIns="81350" rIns="81350" bIns="81350" anchor="t" anchorCtr="0">
            <a:noAutofit/>
          </a:bodyPr>
          <a:lstStyle/>
          <a:p>
            <a:pPr marL="0" lvl="0" indent="0" algn="l" rtl="0">
              <a:lnSpc>
                <a:spcPct val="100000"/>
              </a:lnSpc>
              <a:spcBef>
                <a:spcPts val="0"/>
              </a:spcBef>
              <a:spcAft>
                <a:spcPts val="0"/>
              </a:spcAft>
              <a:buSzPts val="1000"/>
              <a:buNone/>
            </a:pPr>
            <a:endParaRPr/>
          </a:p>
          <a:p>
            <a:pPr marL="0" lvl="0" indent="0" algn="l" rtl="0">
              <a:lnSpc>
                <a:spcPct val="100000"/>
              </a:lnSpc>
              <a:spcBef>
                <a:spcPts val="0"/>
              </a:spcBef>
              <a:spcAft>
                <a:spcPts val="0"/>
              </a:spcAft>
              <a:buSzPts val="1000"/>
              <a:buNone/>
            </a:pPr>
            <a:endParaRPr/>
          </a:p>
        </p:txBody>
      </p:sp>
      <p:sp>
        <p:nvSpPr>
          <p:cNvPr id="1550" name="Google Shape;1550;g24cdd556619_0_570:notes"/>
          <p:cNvSpPr txBox="1">
            <a:spLocks noGrp="1"/>
          </p:cNvSpPr>
          <p:nvPr>
            <p:ph type="sldNum" idx="12"/>
          </p:nvPr>
        </p:nvSpPr>
        <p:spPr>
          <a:xfrm>
            <a:off x="3884947" y="8685539"/>
            <a:ext cx="2972100" cy="459000"/>
          </a:xfrm>
          <a:prstGeom prst="rect">
            <a:avLst/>
          </a:prstGeom>
          <a:noFill/>
          <a:ln>
            <a:noFill/>
          </a:ln>
        </p:spPr>
        <p:txBody>
          <a:bodyPr spcFirstLastPara="1" wrap="square" lIns="91475" tIns="91475" rIns="91475" bIns="9147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24cdd556619_0_4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1" name="Google Shape;1661;g24cdd556619_0_4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a:solidFill>
                  <a:srgbClr val="444746"/>
                </a:solidFill>
                <a:highlight>
                  <a:srgbClr val="FFFFFF"/>
                </a:highlight>
                <a:latin typeface="Roboto"/>
                <a:ea typeface="Roboto"/>
                <a:cs typeface="Roboto"/>
                <a:sym typeface="Roboto"/>
              </a:rPr>
              <a:t>Cas d’usages concrets R&amp;C / EIS</a:t>
            </a:r>
            <a:endParaRPr sz="1050">
              <a:solidFill>
                <a:srgbClr val="444746"/>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50">
              <a:solidFill>
                <a:srgbClr val="444746"/>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444746"/>
                </a:solidFill>
                <a:highlight>
                  <a:srgbClr val="FFFFFF"/>
                </a:highlight>
                <a:latin typeface="Roboto"/>
                <a:ea typeface="Roboto"/>
                <a:cs typeface="Roboto"/>
                <a:sym typeface="Roboto"/>
              </a:rPr>
              <a:t>1. Rappel du périmètre de l'exp Collab (page 7 et 8))</a:t>
            </a:r>
            <a:endParaRPr sz="1050">
              <a:solidFill>
                <a:srgbClr val="444746"/>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444746"/>
                </a:solidFill>
                <a:highlight>
                  <a:srgbClr val="FFFFFF"/>
                </a:highlight>
                <a:latin typeface="Roboto"/>
                <a:ea typeface="Roboto"/>
                <a:cs typeface="Roboto"/>
                <a:sym typeface="Roboto"/>
              </a:rPr>
              <a:t>2. Notre vision des grands enjeux (2 - à revoir pas clair)</a:t>
            </a:r>
            <a:endParaRPr sz="1050">
              <a:solidFill>
                <a:srgbClr val="444746"/>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444746"/>
                </a:solidFill>
                <a:highlight>
                  <a:srgbClr val="FFFFFF"/>
                </a:highlight>
                <a:latin typeface="Roboto"/>
                <a:ea typeface="Roboto"/>
                <a:cs typeface="Roboto"/>
                <a:sym typeface="Roboto"/>
              </a:rPr>
              <a:t>3. Un développement de solutions technologiques (pas CB Insights à reprendre)</a:t>
            </a:r>
            <a:endParaRPr sz="1050">
              <a:solidFill>
                <a:srgbClr val="444746"/>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444746"/>
                </a:solidFill>
                <a:highlight>
                  <a:srgbClr val="FFFFFF"/>
                </a:highlight>
                <a:latin typeface="Roboto"/>
                <a:ea typeface="Roboto"/>
                <a:cs typeface="Roboto"/>
                <a:sym typeface="Roboto"/>
              </a:rPr>
              <a:t>4. Un focus sur 2 tendances technos - Web 3 et IA</a:t>
            </a:r>
            <a:endParaRPr sz="1050">
              <a:solidFill>
                <a:srgbClr val="444746"/>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444746"/>
                </a:solidFill>
                <a:highlight>
                  <a:srgbClr val="FFFFFF"/>
                </a:highlight>
                <a:latin typeface="Roboto"/>
                <a:ea typeface="Roboto"/>
                <a:cs typeface="Roboto"/>
                <a:sym typeface="Roboto"/>
              </a:rPr>
              <a:t>4.1 Le Web 3 - rappel ce que c'est  (page 4 - un peu court probablement)</a:t>
            </a:r>
            <a:endParaRPr sz="1050">
              <a:solidFill>
                <a:srgbClr val="444746"/>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444746"/>
                </a:solidFill>
                <a:highlight>
                  <a:srgbClr val="FFFFFF"/>
                </a:highlight>
                <a:latin typeface="Roboto"/>
                <a:ea typeface="Roboto"/>
                <a:cs typeface="Roboto"/>
                <a:sym typeface="Roboto"/>
              </a:rPr>
              <a:t>4.2 Les cas d'usage (page 10)</a:t>
            </a:r>
            <a:endParaRPr sz="1050">
              <a:solidFill>
                <a:srgbClr val="444746"/>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444746"/>
                </a:solidFill>
                <a:highlight>
                  <a:srgbClr val="FFFFFF"/>
                </a:highlight>
                <a:latin typeface="Roboto"/>
                <a:ea typeface="Roboto"/>
                <a:cs typeface="Roboto"/>
                <a:sym typeface="Roboto"/>
              </a:rPr>
              <a:t>4.3 I.A.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Google Shape;1669;g24cdd556619_0_2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0" name="Google Shape;1670;g24cdd556619_0_2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DC08E21-93CC-594D-BE61-A0A100356F1D}" type="slidenum">
              <a:rPr lang="fr-FR" smtClean="0"/>
              <a:t>32</a:t>
            </a:fld>
            <a:endParaRPr lang="fr-FR"/>
          </a:p>
        </p:txBody>
      </p:sp>
    </p:spTree>
    <p:extLst>
      <p:ext uri="{BB962C8B-B14F-4D97-AF65-F5344CB8AC3E}">
        <p14:creationId xmlns:p14="http://schemas.microsoft.com/office/powerpoint/2010/main" val="346222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DC08E21-93CC-594D-BE61-A0A100356F1D}" type="slidenum">
              <a:rPr lang="fr-FR" smtClean="0"/>
              <a:t>33</a:t>
            </a:fld>
            <a:endParaRPr lang="fr-FR"/>
          </a:p>
        </p:txBody>
      </p:sp>
    </p:spTree>
    <p:extLst>
      <p:ext uri="{BB962C8B-B14F-4D97-AF65-F5344CB8AC3E}">
        <p14:creationId xmlns:p14="http://schemas.microsoft.com/office/powerpoint/2010/main" val="2695573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2b57943e4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22b57943e4b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DC08E21-93CC-594D-BE61-A0A100356F1D}" type="slidenum">
              <a:rPr lang="fr-FR" smtClean="0"/>
              <a:t>34</a:t>
            </a:fld>
            <a:endParaRPr lang="fr-FR"/>
          </a:p>
        </p:txBody>
      </p:sp>
    </p:spTree>
    <p:extLst>
      <p:ext uri="{BB962C8B-B14F-4D97-AF65-F5344CB8AC3E}">
        <p14:creationId xmlns:p14="http://schemas.microsoft.com/office/powerpoint/2010/main" val="2375625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DC08E21-93CC-594D-BE61-A0A100356F1D}" type="slidenum">
              <a:rPr lang="fr-FR" smtClean="0"/>
              <a:t>36</a:t>
            </a:fld>
            <a:endParaRPr lang="fr-FR"/>
          </a:p>
        </p:txBody>
      </p:sp>
    </p:spTree>
    <p:extLst>
      <p:ext uri="{BB962C8B-B14F-4D97-AF65-F5344CB8AC3E}">
        <p14:creationId xmlns:p14="http://schemas.microsoft.com/office/powerpoint/2010/main" val="1818146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DC08E21-93CC-594D-BE61-A0A100356F1D}" type="slidenum">
              <a:rPr lang="fr-FR" smtClean="0"/>
              <a:t>37</a:t>
            </a:fld>
            <a:endParaRPr lang="fr-FR"/>
          </a:p>
        </p:txBody>
      </p:sp>
    </p:spTree>
    <p:extLst>
      <p:ext uri="{BB962C8B-B14F-4D97-AF65-F5344CB8AC3E}">
        <p14:creationId xmlns:p14="http://schemas.microsoft.com/office/powerpoint/2010/main" val="2850867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DC08E21-93CC-594D-BE61-A0A100356F1D}" type="slidenum">
              <a:rPr lang="fr-FR" smtClean="0"/>
              <a:t>38</a:t>
            </a:fld>
            <a:endParaRPr lang="fr-FR"/>
          </a:p>
        </p:txBody>
      </p:sp>
    </p:spTree>
    <p:extLst>
      <p:ext uri="{BB962C8B-B14F-4D97-AF65-F5344CB8AC3E}">
        <p14:creationId xmlns:p14="http://schemas.microsoft.com/office/powerpoint/2010/main" val="1748886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DC08E21-93CC-594D-BE61-A0A100356F1D}" type="slidenum">
              <a:rPr lang="fr-FR" smtClean="0"/>
              <a:t>39</a:t>
            </a:fld>
            <a:endParaRPr lang="fr-FR"/>
          </a:p>
        </p:txBody>
      </p:sp>
    </p:spTree>
    <p:extLst>
      <p:ext uri="{BB962C8B-B14F-4D97-AF65-F5344CB8AC3E}">
        <p14:creationId xmlns:p14="http://schemas.microsoft.com/office/powerpoint/2010/main" val="2542880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DC08E21-93CC-594D-BE61-A0A100356F1D}" type="slidenum">
              <a:rPr lang="fr-FR" smtClean="0"/>
              <a:t>40</a:t>
            </a:fld>
            <a:endParaRPr lang="fr-FR"/>
          </a:p>
        </p:txBody>
      </p:sp>
    </p:spTree>
    <p:extLst>
      <p:ext uri="{BB962C8B-B14F-4D97-AF65-F5344CB8AC3E}">
        <p14:creationId xmlns:p14="http://schemas.microsoft.com/office/powerpoint/2010/main" val="2269762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DC08E21-93CC-594D-BE61-A0A100356F1D}" type="slidenum">
              <a:rPr lang="fr-FR" smtClean="0"/>
              <a:t>41</a:t>
            </a:fld>
            <a:endParaRPr lang="fr-FR"/>
          </a:p>
        </p:txBody>
      </p:sp>
    </p:spTree>
    <p:extLst>
      <p:ext uri="{BB962C8B-B14F-4D97-AF65-F5344CB8AC3E}">
        <p14:creationId xmlns:p14="http://schemas.microsoft.com/office/powerpoint/2010/main" val="22482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DC08E21-93CC-594D-BE61-A0A100356F1D}" type="slidenum">
              <a:rPr lang="fr-FR" smtClean="0"/>
              <a:t>42</a:t>
            </a:fld>
            <a:endParaRPr lang="fr-FR"/>
          </a:p>
        </p:txBody>
      </p:sp>
    </p:spTree>
    <p:extLst>
      <p:ext uri="{BB962C8B-B14F-4D97-AF65-F5344CB8AC3E}">
        <p14:creationId xmlns:p14="http://schemas.microsoft.com/office/powerpoint/2010/main" val="3750873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DC08E21-93CC-594D-BE61-A0A100356F1D}" type="slidenum">
              <a:rPr lang="fr-FR" smtClean="0"/>
              <a:t>43</a:t>
            </a:fld>
            <a:endParaRPr lang="fr-FR"/>
          </a:p>
        </p:txBody>
      </p:sp>
    </p:spTree>
    <p:extLst>
      <p:ext uri="{BB962C8B-B14F-4D97-AF65-F5344CB8AC3E}">
        <p14:creationId xmlns:p14="http://schemas.microsoft.com/office/powerpoint/2010/main" val="3484328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DC08E21-93CC-594D-BE61-A0A100356F1D}" type="slidenum">
              <a:rPr lang="fr-FR" smtClean="0"/>
              <a:t>44</a:t>
            </a:fld>
            <a:endParaRPr lang="fr-FR"/>
          </a:p>
        </p:txBody>
      </p:sp>
    </p:spTree>
    <p:extLst>
      <p:ext uri="{BB962C8B-B14F-4D97-AF65-F5344CB8AC3E}">
        <p14:creationId xmlns:p14="http://schemas.microsoft.com/office/powerpoint/2010/main" val="4163510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2b57943e4b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g22b57943e4b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DC08E21-93CC-594D-BE61-A0A100356F1D}" type="slidenum">
              <a:rPr lang="fr-FR" smtClean="0"/>
              <a:t>45</a:t>
            </a:fld>
            <a:endParaRPr lang="fr-FR"/>
          </a:p>
        </p:txBody>
      </p:sp>
    </p:spTree>
    <p:extLst>
      <p:ext uri="{BB962C8B-B14F-4D97-AF65-F5344CB8AC3E}">
        <p14:creationId xmlns:p14="http://schemas.microsoft.com/office/powerpoint/2010/main" val="1155634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DC08E21-93CC-594D-BE61-A0A100356F1D}" type="slidenum">
              <a:rPr lang="fr-FR" smtClean="0"/>
              <a:t>46</a:t>
            </a:fld>
            <a:endParaRPr lang="fr-FR"/>
          </a:p>
        </p:txBody>
      </p:sp>
    </p:spTree>
    <p:extLst>
      <p:ext uri="{BB962C8B-B14F-4D97-AF65-F5344CB8AC3E}">
        <p14:creationId xmlns:p14="http://schemas.microsoft.com/office/powerpoint/2010/main" val="418226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DC08E21-93CC-594D-BE61-A0A100356F1D}" type="slidenum">
              <a:rPr lang="fr-FR" smtClean="0"/>
              <a:t>47</a:t>
            </a:fld>
            <a:endParaRPr lang="fr-FR"/>
          </a:p>
        </p:txBody>
      </p:sp>
    </p:spTree>
    <p:extLst>
      <p:ext uri="{BB962C8B-B14F-4D97-AF65-F5344CB8AC3E}">
        <p14:creationId xmlns:p14="http://schemas.microsoft.com/office/powerpoint/2010/main" val="1065212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DC08E21-93CC-594D-BE61-A0A100356F1D}" type="slidenum">
              <a:rPr lang="fr-FR" smtClean="0"/>
              <a:t>54</a:t>
            </a:fld>
            <a:endParaRPr lang="fr-FR"/>
          </a:p>
        </p:txBody>
      </p:sp>
    </p:spTree>
    <p:extLst>
      <p:ext uri="{BB962C8B-B14F-4D97-AF65-F5344CB8AC3E}">
        <p14:creationId xmlns:p14="http://schemas.microsoft.com/office/powerpoint/2010/main" val="3252500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4ec8c5c6d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g24ec8c5c6d1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fr"/>
              <a:t>Dont 76 nouvelles SU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4ec8c5c6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4ec8c5c6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24cdd556619_0_4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1" name="Google Shape;1661;g24cdd556619_0_4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a:solidFill>
                  <a:srgbClr val="444746"/>
                </a:solidFill>
                <a:highlight>
                  <a:srgbClr val="FFFFFF"/>
                </a:highlight>
                <a:latin typeface="Roboto"/>
                <a:ea typeface="Roboto"/>
                <a:cs typeface="Roboto"/>
                <a:sym typeface="Roboto"/>
              </a:rPr>
              <a:t>Cas d’usages concrets R&amp;C / EIS</a:t>
            </a:r>
            <a:endParaRPr sz="1050">
              <a:solidFill>
                <a:srgbClr val="444746"/>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50">
              <a:solidFill>
                <a:srgbClr val="444746"/>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444746"/>
                </a:solidFill>
                <a:highlight>
                  <a:srgbClr val="FFFFFF"/>
                </a:highlight>
                <a:latin typeface="Roboto"/>
                <a:ea typeface="Roboto"/>
                <a:cs typeface="Roboto"/>
                <a:sym typeface="Roboto"/>
              </a:rPr>
              <a:t>1. Rappel du périmètre de l'exp Collab (page 7 et 8))</a:t>
            </a:r>
            <a:endParaRPr sz="1050">
              <a:solidFill>
                <a:srgbClr val="444746"/>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444746"/>
                </a:solidFill>
                <a:highlight>
                  <a:srgbClr val="FFFFFF"/>
                </a:highlight>
                <a:latin typeface="Roboto"/>
                <a:ea typeface="Roboto"/>
                <a:cs typeface="Roboto"/>
                <a:sym typeface="Roboto"/>
              </a:rPr>
              <a:t>2. Notre vision des grands enjeux (2 - à revoir pas clair)</a:t>
            </a:r>
            <a:endParaRPr sz="1050">
              <a:solidFill>
                <a:srgbClr val="444746"/>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444746"/>
                </a:solidFill>
                <a:highlight>
                  <a:srgbClr val="FFFFFF"/>
                </a:highlight>
                <a:latin typeface="Roboto"/>
                <a:ea typeface="Roboto"/>
                <a:cs typeface="Roboto"/>
                <a:sym typeface="Roboto"/>
              </a:rPr>
              <a:t>3. Un développement de solutions technologiques (pas CB Insights à reprendre)</a:t>
            </a:r>
            <a:endParaRPr sz="1050">
              <a:solidFill>
                <a:srgbClr val="444746"/>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444746"/>
                </a:solidFill>
                <a:highlight>
                  <a:srgbClr val="FFFFFF"/>
                </a:highlight>
                <a:latin typeface="Roboto"/>
                <a:ea typeface="Roboto"/>
                <a:cs typeface="Roboto"/>
                <a:sym typeface="Roboto"/>
              </a:rPr>
              <a:t>4. Un focus sur 2 tendances technos - Web 3 et IA</a:t>
            </a:r>
            <a:endParaRPr sz="1050">
              <a:solidFill>
                <a:srgbClr val="444746"/>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444746"/>
                </a:solidFill>
                <a:highlight>
                  <a:srgbClr val="FFFFFF"/>
                </a:highlight>
                <a:latin typeface="Roboto"/>
                <a:ea typeface="Roboto"/>
                <a:cs typeface="Roboto"/>
                <a:sym typeface="Roboto"/>
              </a:rPr>
              <a:t>4.1 Le Web 3 - rappel ce que c'est  (page 4 - un peu court probablement)</a:t>
            </a:r>
            <a:endParaRPr sz="1050">
              <a:solidFill>
                <a:srgbClr val="444746"/>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444746"/>
                </a:solidFill>
                <a:highlight>
                  <a:srgbClr val="FFFFFF"/>
                </a:highlight>
                <a:latin typeface="Roboto"/>
                <a:ea typeface="Roboto"/>
                <a:cs typeface="Roboto"/>
                <a:sym typeface="Roboto"/>
              </a:rPr>
              <a:t>4.2 Les cas d'usage (page 10)</a:t>
            </a:r>
            <a:endParaRPr sz="1050">
              <a:solidFill>
                <a:srgbClr val="444746"/>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444746"/>
                </a:solidFill>
                <a:highlight>
                  <a:srgbClr val="FFFFFF"/>
                </a:highlight>
                <a:latin typeface="Roboto"/>
                <a:ea typeface="Roboto"/>
                <a:cs typeface="Roboto"/>
                <a:sym typeface="Roboto"/>
              </a:rPr>
              <a:t>4.3 I.A. ?</a:t>
            </a:r>
            <a:endParaRPr/>
          </a:p>
        </p:txBody>
      </p:sp>
    </p:spTree>
    <p:extLst>
      <p:ext uri="{BB962C8B-B14F-4D97-AF65-F5344CB8AC3E}">
        <p14:creationId xmlns:p14="http://schemas.microsoft.com/office/powerpoint/2010/main" val="27274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g24cdd556619_0_1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6" name="Google Shape;1376;g24cdd556619_0_1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g24cdd556619_0_1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1" name="Google Shape;1401;g24cdd556619_0_1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24cdd556619_0_2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24cdd556619_0_2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obj" preserve="1" userDrawn="1">
  <p:cSld name="Title Slide">
    <p:spTree>
      <p:nvGrpSpPr>
        <p:cNvPr id="1" name=""/>
        <p:cNvGrpSpPr/>
        <p:nvPr/>
      </p:nvGrpSpPr>
      <p:grpSpPr bwMode="auto">
        <a:xfrm>
          <a:off x="0" y="0"/>
          <a:ext cx="0" cy="0"/>
          <a:chOff x="0" y="0"/>
          <a:chExt cx="0" cy="0"/>
        </a:xfrm>
      </p:grpSpPr>
      <p:sp>
        <p:nvSpPr>
          <p:cNvPr id="2" name="Holder 2"/>
          <p:cNvSpPr>
            <a:spLocks noGrp="1"/>
          </p:cNvSpPr>
          <p:nvPr>
            <p:ph type="ctrTitle"/>
          </p:nvPr>
        </p:nvSpPr>
        <p:spPr bwMode="auto">
          <a:xfrm>
            <a:off x="1507807" y="3505898"/>
            <a:ext cx="17088486" cy="2374963"/>
          </a:xfrm>
          <a:prstGeom prst="rect">
            <a:avLst/>
          </a:prstGeom>
        </p:spPr>
        <p:txBody>
          <a:bodyPr wrap="square" lIns="0" tIns="0" rIns="0" bIns="0">
            <a:spAutoFit/>
          </a:bodyPr>
          <a:lstStyle>
            <a:lvl1pPr>
              <a:defRPr/>
            </a:lvl1pPr>
          </a:lstStyle>
          <a:p>
            <a:pPr>
              <a:defRPr/>
            </a:pPr>
            <a:endParaRPr/>
          </a:p>
        </p:txBody>
      </p:sp>
      <p:sp>
        <p:nvSpPr>
          <p:cNvPr id="3" name="Holder 3"/>
          <p:cNvSpPr>
            <a:spLocks noGrp="1"/>
          </p:cNvSpPr>
          <p:nvPr>
            <p:ph type="subTitle" idx="4"/>
          </p:nvPr>
        </p:nvSpPr>
        <p:spPr bwMode="auto">
          <a:xfrm>
            <a:off x="3015615" y="6333236"/>
            <a:ext cx="14072870" cy="2827337"/>
          </a:xfrm>
          <a:prstGeom prst="rect">
            <a:avLst/>
          </a:prstGeom>
        </p:spPr>
        <p:txBody>
          <a:bodyPr wrap="square" lIns="0" tIns="0" rIns="0" bIns="0">
            <a:spAutoFit/>
          </a:bodyPr>
          <a:lstStyle>
            <a:lvl1pPr>
              <a:defRPr/>
            </a:lvl1pPr>
          </a:lstStyle>
          <a:p>
            <a:pPr>
              <a:defRPr/>
            </a:pPr>
            <a:endParaRPr/>
          </a:p>
        </p:txBody>
      </p:sp>
      <p:sp>
        <p:nvSpPr>
          <p:cNvPr id="4" name="Holder 4"/>
          <p:cNvSpPr>
            <a:spLocks noGrp="1"/>
          </p:cNvSpPr>
          <p:nvPr>
            <p:ph type="ftr" sz="quarter" idx="5"/>
          </p:nvPr>
        </p:nvSpPr>
        <p:spPr bwMode="auto"/>
        <p:txBody>
          <a:bodyPr lIns="0" tIns="0" rIns="0" bIns="0"/>
          <a:lstStyle>
            <a:lvl1pPr>
              <a:defRPr sz="2300" b="1" i="0">
                <a:solidFill>
                  <a:schemeClr val="bg1"/>
                </a:solidFill>
                <a:latin typeface="Poppins-ExtraBold"/>
                <a:cs typeface="Poppins-ExtraBold"/>
              </a:defRPr>
            </a:lvl1pPr>
          </a:lstStyle>
          <a:p>
            <a:pPr marL="12700">
              <a:lnSpc>
                <a:spcPct val="100000"/>
              </a:lnSpc>
              <a:spcBef>
                <a:spcPts val="395"/>
              </a:spcBef>
              <a:defRPr/>
            </a:pPr>
            <a:r>
              <a:rPr spc="45">
                <a:solidFill>
                  <a:srgbClr val="00002E"/>
                </a:solidFill>
              </a:rPr>
              <a:t>Grand</a:t>
            </a:r>
            <a:r>
              <a:rPr spc="85">
                <a:solidFill>
                  <a:srgbClr val="00002E"/>
                </a:solidFill>
              </a:rPr>
              <a:t> </a:t>
            </a:r>
            <a:r>
              <a:rPr spc="40">
                <a:solidFill>
                  <a:srgbClr val="00002E"/>
                </a:solidFill>
              </a:rPr>
              <a:t>titre</a:t>
            </a:r>
            <a:r>
              <a:rPr spc="85">
                <a:solidFill>
                  <a:srgbClr val="00002E"/>
                </a:solidFill>
              </a:rPr>
              <a:t> </a:t>
            </a:r>
            <a:r>
              <a:rPr spc="30">
                <a:solidFill>
                  <a:srgbClr val="00002E"/>
                </a:solidFill>
              </a:rPr>
              <a:t>de</a:t>
            </a:r>
            <a:r>
              <a:rPr spc="85">
                <a:solidFill>
                  <a:srgbClr val="00002E"/>
                </a:solidFill>
              </a:rPr>
              <a:t> </a:t>
            </a:r>
            <a:r>
              <a:rPr spc="25">
                <a:solidFill>
                  <a:srgbClr val="00002E"/>
                </a:solidFill>
              </a:rPr>
              <a:t>la</a:t>
            </a:r>
            <a:r>
              <a:rPr spc="90">
                <a:solidFill>
                  <a:srgbClr val="00002E"/>
                </a:solidFill>
              </a:rPr>
              <a:t> </a:t>
            </a:r>
            <a:r>
              <a:rPr spc="50">
                <a:solidFill>
                  <a:srgbClr val="00002E"/>
                </a:solidFill>
              </a:rPr>
              <a:t>présentation</a:t>
            </a:r>
            <a:endParaRPr/>
          </a:p>
          <a:p>
            <a:pPr marL="12700">
              <a:lnSpc>
                <a:spcPct val="100000"/>
              </a:lnSpc>
              <a:spcBef>
                <a:spcPts val="375"/>
              </a:spcBef>
              <a:defRPr/>
            </a:pPr>
            <a:r>
              <a:rPr sz="1600" b="0" spc="20">
                <a:solidFill>
                  <a:srgbClr val="00002E"/>
                </a:solidFill>
                <a:latin typeface="Poppins"/>
                <a:cs typeface="Poppins"/>
              </a:rPr>
              <a:t>Date</a:t>
            </a:r>
            <a:r>
              <a:rPr sz="1600" b="0" spc="35">
                <a:solidFill>
                  <a:srgbClr val="00002E"/>
                </a:solidFill>
                <a:latin typeface="Poppins"/>
                <a:cs typeface="Poppins"/>
              </a:rPr>
              <a:t> </a:t>
            </a:r>
            <a:r>
              <a:rPr sz="1600" b="0">
                <a:solidFill>
                  <a:srgbClr val="00002E"/>
                </a:solidFill>
                <a:latin typeface="Poppins"/>
                <a:cs typeface="Poppins"/>
              </a:rPr>
              <a:t>-</a:t>
            </a:r>
            <a:r>
              <a:rPr sz="1600" b="0" spc="35">
                <a:solidFill>
                  <a:srgbClr val="00002E"/>
                </a:solidFill>
                <a:latin typeface="Poppins"/>
                <a:cs typeface="Poppins"/>
              </a:rPr>
              <a:t> </a:t>
            </a:r>
            <a:r>
              <a:rPr sz="1600" b="0" spc="30">
                <a:solidFill>
                  <a:srgbClr val="00002E"/>
                </a:solidFill>
                <a:latin typeface="Poppins"/>
                <a:cs typeface="Poppins"/>
              </a:rPr>
              <a:t>événement</a:t>
            </a:r>
            <a:endParaRPr sz="1600">
              <a:latin typeface="Poppins"/>
              <a:cs typeface="Poppins"/>
            </a:endParaRPr>
          </a:p>
        </p:txBody>
      </p:sp>
      <p:sp>
        <p:nvSpPr>
          <p:cNvPr id="5" name="Holder 5"/>
          <p:cNvSpPr>
            <a:spLocks noGrp="1"/>
          </p:cNvSpPr>
          <p:nvPr>
            <p:ph type="dt" sz="half" idx="6"/>
          </p:nvPr>
        </p:nvSpPr>
        <p:spPr bwMode="auto"/>
        <p:txBody>
          <a:bodyPr lIns="0" tIns="0" rIns="0" bIns="0"/>
          <a:lstStyle>
            <a:lvl1pPr algn="l">
              <a:defRPr>
                <a:solidFill>
                  <a:schemeClr val="tx1">
                    <a:tint val="75000"/>
                  </a:schemeClr>
                </a:solidFill>
              </a:defRPr>
            </a:lvl1pPr>
          </a:lstStyle>
          <a:p>
            <a:pPr>
              <a:defRPr/>
            </a:pPr>
            <a:fld id="{1D8BD707-D9CF-40AE-B4C6-C98DA3205C09}" type="datetimeFigureOut">
              <a:rPr lang="en-US"/>
              <a:t>6/6/23</a:t>
            </a:fld>
            <a:endParaRPr lang="en-US"/>
          </a:p>
        </p:txBody>
      </p:sp>
      <p:sp>
        <p:nvSpPr>
          <p:cNvPr id="6" name="Holder 6"/>
          <p:cNvSpPr>
            <a:spLocks noGrp="1"/>
          </p:cNvSpPr>
          <p:nvPr>
            <p:ph type="sldNum" sz="quarter" idx="7"/>
          </p:nvPr>
        </p:nvSpPr>
        <p:spPr bwMode="auto"/>
        <p:txBody>
          <a:bodyPr lIns="0" tIns="0" rIns="0" bIns="0"/>
          <a:lstStyle>
            <a:lvl1pPr>
              <a:defRPr sz="2500" b="1" i="0">
                <a:solidFill>
                  <a:srgbClr val="00002E"/>
                </a:solidFill>
                <a:latin typeface="Poppins-ExtraBold"/>
                <a:cs typeface="Poppins-ExtraBold"/>
              </a:defRPr>
            </a:lvl1pPr>
          </a:lstStyle>
          <a:p>
            <a:pPr marL="38100">
              <a:lnSpc>
                <a:spcPct val="100000"/>
              </a:lnSpc>
              <a:spcBef>
                <a:spcPts val="395"/>
              </a:spcBef>
              <a:defRPr/>
            </a:pPr>
            <a:fld id="{81D60167-4931-47E6-BA6A-407CBD079E47}" type="slidenum">
              <a:rPr spc="-5"/>
              <a:t>‹N°›</a:t>
            </a:fld>
            <a:endParaRPr spc="-5"/>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2" name="Holder 2"/>
          <p:cNvSpPr>
            <a:spLocks noGrp="1"/>
          </p:cNvSpPr>
          <p:nvPr>
            <p:ph type="title"/>
          </p:nvPr>
        </p:nvSpPr>
        <p:spPr bwMode="auto"/>
        <p:txBody>
          <a:bodyPr lIns="0" tIns="0" rIns="0" bIns="0"/>
          <a:lstStyle>
            <a:lvl1pPr>
              <a:defRPr sz="3450" b="1" i="0">
                <a:solidFill>
                  <a:srgbClr val="00002E"/>
                </a:solidFill>
                <a:latin typeface="Poppins-ExtraBold"/>
                <a:cs typeface="Poppins-ExtraBold"/>
              </a:defRPr>
            </a:lvl1pPr>
          </a:lstStyle>
          <a:p>
            <a:pPr>
              <a:defRPr/>
            </a:pPr>
            <a:endParaRPr/>
          </a:p>
        </p:txBody>
      </p:sp>
      <p:sp>
        <p:nvSpPr>
          <p:cNvPr id="3" name="Holder 3"/>
          <p:cNvSpPr>
            <a:spLocks noGrp="1"/>
          </p:cNvSpPr>
          <p:nvPr>
            <p:ph type="body" idx="1"/>
          </p:nvPr>
        </p:nvSpPr>
        <p:spPr bwMode="auto"/>
        <p:txBody>
          <a:bodyPr lIns="0" tIns="0" rIns="0" bIns="0"/>
          <a:lstStyle>
            <a:lvl1pPr>
              <a:defRPr sz="5550" b="1" i="0">
                <a:solidFill>
                  <a:srgbClr val="A3002E"/>
                </a:solidFill>
                <a:latin typeface="Poppins-ExtraBold"/>
                <a:cs typeface="Poppins-ExtraBold"/>
              </a:defRPr>
            </a:lvl1pPr>
          </a:lstStyle>
          <a:p>
            <a:pPr>
              <a:defRPr/>
            </a:pPr>
            <a:endParaRPr/>
          </a:p>
        </p:txBody>
      </p:sp>
      <p:sp>
        <p:nvSpPr>
          <p:cNvPr id="4" name="Holder 4"/>
          <p:cNvSpPr>
            <a:spLocks noGrp="1"/>
          </p:cNvSpPr>
          <p:nvPr>
            <p:ph type="ftr" sz="quarter" idx="5"/>
          </p:nvPr>
        </p:nvSpPr>
        <p:spPr bwMode="auto"/>
        <p:txBody>
          <a:bodyPr lIns="0" tIns="0" rIns="0" bIns="0"/>
          <a:lstStyle>
            <a:lvl1pPr>
              <a:defRPr sz="2300" b="1" i="0">
                <a:solidFill>
                  <a:schemeClr val="bg1"/>
                </a:solidFill>
                <a:latin typeface="Poppins-ExtraBold"/>
                <a:cs typeface="Poppins-ExtraBold"/>
              </a:defRPr>
            </a:lvl1pPr>
          </a:lstStyle>
          <a:p>
            <a:pPr marL="12700">
              <a:lnSpc>
                <a:spcPct val="100000"/>
              </a:lnSpc>
              <a:spcBef>
                <a:spcPts val="395"/>
              </a:spcBef>
              <a:defRPr/>
            </a:pPr>
            <a:r>
              <a:rPr spc="45">
                <a:solidFill>
                  <a:srgbClr val="00002E"/>
                </a:solidFill>
              </a:rPr>
              <a:t>Grand</a:t>
            </a:r>
            <a:r>
              <a:rPr spc="85">
                <a:solidFill>
                  <a:srgbClr val="00002E"/>
                </a:solidFill>
              </a:rPr>
              <a:t> </a:t>
            </a:r>
            <a:r>
              <a:rPr spc="40">
                <a:solidFill>
                  <a:srgbClr val="00002E"/>
                </a:solidFill>
              </a:rPr>
              <a:t>titre</a:t>
            </a:r>
            <a:r>
              <a:rPr spc="85">
                <a:solidFill>
                  <a:srgbClr val="00002E"/>
                </a:solidFill>
              </a:rPr>
              <a:t> </a:t>
            </a:r>
            <a:r>
              <a:rPr spc="30">
                <a:solidFill>
                  <a:srgbClr val="00002E"/>
                </a:solidFill>
              </a:rPr>
              <a:t>de</a:t>
            </a:r>
            <a:r>
              <a:rPr spc="85">
                <a:solidFill>
                  <a:srgbClr val="00002E"/>
                </a:solidFill>
              </a:rPr>
              <a:t> </a:t>
            </a:r>
            <a:r>
              <a:rPr spc="25">
                <a:solidFill>
                  <a:srgbClr val="00002E"/>
                </a:solidFill>
              </a:rPr>
              <a:t>la</a:t>
            </a:r>
            <a:r>
              <a:rPr spc="90">
                <a:solidFill>
                  <a:srgbClr val="00002E"/>
                </a:solidFill>
              </a:rPr>
              <a:t> </a:t>
            </a:r>
            <a:r>
              <a:rPr spc="50">
                <a:solidFill>
                  <a:srgbClr val="00002E"/>
                </a:solidFill>
              </a:rPr>
              <a:t>présentation</a:t>
            </a:r>
            <a:endParaRPr/>
          </a:p>
          <a:p>
            <a:pPr marL="12700">
              <a:lnSpc>
                <a:spcPct val="100000"/>
              </a:lnSpc>
              <a:spcBef>
                <a:spcPts val="375"/>
              </a:spcBef>
              <a:defRPr/>
            </a:pPr>
            <a:r>
              <a:rPr sz="1600" b="0" spc="20">
                <a:solidFill>
                  <a:srgbClr val="00002E"/>
                </a:solidFill>
                <a:latin typeface="Poppins"/>
                <a:cs typeface="Poppins"/>
              </a:rPr>
              <a:t>Date</a:t>
            </a:r>
            <a:r>
              <a:rPr sz="1600" b="0" spc="35">
                <a:solidFill>
                  <a:srgbClr val="00002E"/>
                </a:solidFill>
                <a:latin typeface="Poppins"/>
                <a:cs typeface="Poppins"/>
              </a:rPr>
              <a:t> </a:t>
            </a:r>
            <a:r>
              <a:rPr sz="1600" b="0">
                <a:solidFill>
                  <a:srgbClr val="00002E"/>
                </a:solidFill>
                <a:latin typeface="Poppins"/>
                <a:cs typeface="Poppins"/>
              </a:rPr>
              <a:t>-</a:t>
            </a:r>
            <a:r>
              <a:rPr sz="1600" b="0" spc="35">
                <a:solidFill>
                  <a:srgbClr val="00002E"/>
                </a:solidFill>
                <a:latin typeface="Poppins"/>
                <a:cs typeface="Poppins"/>
              </a:rPr>
              <a:t> </a:t>
            </a:r>
            <a:r>
              <a:rPr sz="1600" b="0" spc="30">
                <a:solidFill>
                  <a:srgbClr val="00002E"/>
                </a:solidFill>
                <a:latin typeface="Poppins"/>
                <a:cs typeface="Poppins"/>
              </a:rPr>
              <a:t>événement</a:t>
            </a:r>
            <a:endParaRPr sz="1600">
              <a:latin typeface="Poppins"/>
              <a:cs typeface="Poppins"/>
            </a:endParaRPr>
          </a:p>
        </p:txBody>
      </p:sp>
      <p:sp>
        <p:nvSpPr>
          <p:cNvPr id="5" name="Holder 5"/>
          <p:cNvSpPr>
            <a:spLocks noGrp="1"/>
          </p:cNvSpPr>
          <p:nvPr>
            <p:ph type="dt" sz="half" idx="6"/>
          </p:nvPr>
        </p:nvSpPr>
        <p:spPr bwMode="auto"/>
        <p:txBody>
          <a:bodyPr lIns="0" tIns="0" rIns="0" bIns="0"/>
          <a:lstStyle>
            <a:lvl1pPr algn="l">
              <a:defRPr>
                <a:solidFill>
                  <a:schemeClr val="tx1">
                    <a:tint val="75000"/>
                  </a:schemeClr>
                </a:solidFill>
              </a:defRPr>
            </a:lvl1pPr>
          </a:lstStyle>
          <a:p>
            <a:pPr>
              <a:defRPr/>
            </a:pPr>
            <a:fld id="{1D8BD707-D9CF-40AE-B4C6-C98DA3205C09}" type="datetimeFigureOut">
              <a:rPr lang="en-US"/>
              <a:t>6/6/23</a:t>
            </a:fld>
            <a:endParaRPr lang="en-US"/>
          </a:p>
        </p:txBody>
      </p:sp>
      <p:sp>
        <p:nvSpPr>
          <p:cNvPr id="6" name="Holder 6"/>
          <p:cNvSpPr>
            <a:spLocks noGrp="1"/>
          </p:cNvSpPr>
          <p:nvPr>
            <p:ph type="sldNum" sz="quarter" idx="7"/>
          </p:nvPr>
        </p:nvSpPr>
        <p:spPr bwMode="auto"/>
        <p:txBody>
          <a:bodyPr lIns="0" tIns="0" rIns="0" bIns="0"/>
          <a:lstStyle>
            <a:lvl1pPr>
              <a:defRPr sz="2500" b="1" i="0">
                <a:solidFill>
                  <a:srgbClr val="00002E"/>
                </a:solidFill>
                <a:latin typeface="Poppins-ExtraBold"/>
                <a:cs typeface="Poppins-ExtraBold"/>
              </a:defRPr>
            </a:lvl1pPr>
          </a:lstStyle>
          <a:p>
            <a:pPr marL="38100">
              <a:lnSpc>
                <a:spcPct val="100000"/>
              </a:lnSpc>
              <a:spcBef>
                <a:spcPts val="395"/>
              </a:spcBef>
              <a:defRPr/>
            </a:pPr>
            <a:fld id="{81D60167-4931-47E6-BA6A-407CBD079E47}" type="slidenum">
              <a:rPr spc="-5"/>
              <a:t>‹N°›</a:t>
            </a:fld>
            <a:endParaRPr spc="-5"/>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obj" preserve="1" userDrawn="1">
  <p:cSld name="Two Content">
    <p:spTree>
      <p:nvGrpSpPr>
        <p:cNvPr id="1" name=""/>
        <p:cNvGrpSpPr/>
        <p:nvPr/>
      </p:nvGrpSpPr>
      <p:grpSpPr bwMode="auto">
        <a:xfrm>
          <a:off x="0" y="0"/>
          <a:ext cx="0" cy="0"/>
          <a:chOff x="0" y="0"/>
          <a:chExt cx="0" cy="0"/>
        </a:xfrm>
      </p:grpSpPr>
      <p:sp>
        <p:nvSpPr>
          <p:cNvPr id="2" name="Holder 2"/>
          <p:cNvSpPr>
            <a:spLocks noGrp="1"/>
          </p:cNvSpPr>
          <p:nvPr>
            <p:ph type="title"/>
          </p:nvPr>
        </p:nvSpPr>
        <p:spPr bwMode="auto"/>
        <p:txBody>
          <a:bodyPr lIns="0" tIns="0" rIns="0" bIns="0"/>
          <a:lstStyle>
            <a:lvl1pPr>
              <a:defRPr sz="3450" b="1" i="0">
                <a:solidFill>
                  <a:srgbClr val="00002E"/>
                </a:solidFill>
                <a:latin typeface="Poppins-ExtraBold"/>
                <a:cs typeface="Poppins-ExtraBold"/>
              </a:defRPr>
            </a:lvl1pPr>
          </a:lstStyle>
          <a:p>
            <a:pPr>
              <a:defRPr/>
            </a:pPr>
            <a:endParaRPr/>
          </a:p>
        </p:txBody>
      </p:sp>
      <p:sp>
        <p:nvSpPr>
          <p:cNvPr id="3" name="Holder 3"/>
          <p:cNvSpPr>
            <a:spLocks noGrp="1"/>
          </p:cNvSpPr>
          <p:nvPr>
            <p:ph sz="half" idx="2"/>
          </p:nvPr>
        </p:nvSpPr>
        <p:spPr bwMode="auto">
          <a:xfrm>
            <a:off x="1785531" y="2324518"/>
            <a:ext cx="6233795" cy="6950075"/>
          </a:xfrm>
          <a:prstGeom prst="rect">
            <a:avLst/>
          </a:prstGeom>
        </p:spPr>
        <p:txBody>
          <a:bodyPr wrap="square" lIns="0" tIns="0" rIns="0" bIns="0">
            <a:spAutoFit/>
          </a:bodyPr>
          <a:lstStyle>
            <a:lvl1pPr>
              <a:defRPr sz="5550" b="1" i="0">
                <a:solidFill>
                  <a:srgbClr val="A3002E"/>
                </a:solidFill>
                <a:latin typeface="Poppins-ExtraBold"/>
                <a:cs typeface="Poppins-ExtraBold"/>
              </a:defRPr>
            </a:lvl1pPr>
          </a:lstStyle>
          <a:p>
            <a:pPr>
              <a:defRPr/>
            </a:pPr>
            <a:endParaRPr/>
          </a:p>
        </p:txBody>
      </p:sp>
      <p:sp>
        <p:nvSpPr>
          <p:cNvPr id="4" name="Holder 4"/>
          <p:cNvSpPr>
            <a:spLocks noGrp="1"/>
          </p:cNvSpPr>
          <p:nvPr>
            <p:ph sz="half" idx="3"/>
          </p:nvPr>
        </p:nvSpPr>
        <p:spPr bwMode="auto">
          <a:xfrm>
            <a:off x="10353611" y="2601150"/>
            <a:ext cx="8745284" cy="7464171"/>
          </a:xfrm>
          <a:prstGeom prst="rect">
            <a:avLst/>
          </a:prstGeom>
        </p:spPr>
        <p:txBody>
          <a:bodyPr wrap="square" lIns="0" tIns="0" rIns="0" bIns="0">
            <a:spAutoFit/>
          </a:bodyPr>
          <a:lstStyle>
            <a:lvl1pPr>
              <a:defRPr/>
            </a:lvl1pPr>
          </a:lstStyle>
          <a:p>
            <a:pPr>
              <a:defRPr/>
            </a:pPr>
            <a:endParaRPr/>
          </a:p>
        </p:txBody>
      </p:sp>
      <p:sp>
        <p:nvSpPr>
          <p:cNvPr id="5" name="Holder 5"/>
          <p:cNvSpPr>
            <a:spLocks noGrp="1"/>
          </p:cNvSpPr>
          <p:nvPr>
            <p:ph type="ftr" sz="quarter" idx="5"/>
          </p:nvPr>
        </p:nvSpPr>
        <p:spPr bwMode="auto"/>
        <p:txBody>
          <a:bodyPr lIns="0" tIns="0" rIns="0" bIns="0"/>
          <a:lstStyle>
            <a:lvl1pPr>
              <a:defRPr sz="2300" b="1" i="0">
                <a:solidFill>
                  <a:schemeClr val="bg1"/>
                </a:solidFill>
                <a:latin typeface="Poppins-ExtraBold"/>
                <a:cs typeface="Poppins-ExtraBold"/>
              </a:defRPr>
            </a:lvl1pPr>
          </a:lstStyle>
          <a:p>
            <a:pPr marL="12700">
              <a:lnSpc>
                <a:spcPct val="100000"/>
              </a:lnSpc>
              <a:spcBef>
                <a:spcPts val="395"/>
              </a:spcBef>
              <a:defRPr/>
            </a:pPr>
            <a:r>
              <a:rPr spc="45">
                <a:solidFill>
                  <a:srgbClr val="00002E"/>
                </a:solidFill>
              </a:rPr>
              <a:t>Grand</a:t>
            </a:r>
            <a:r>
              <a:rPr spc="85">
                <a:solidFill>
                  <a:srgbClr val="00002E"/>
                </a:solidFill>
              </a:rPr>
              <a:t> </a:t>
            </a:r>
            <a:r>
              <a:rPr spc="40">
                <a:solidFill>
                  <a:srgbClr val="00002E"/>
                </a:solidFill>
              </a:rPr>
              <a:t>titre</a:t>
            </a:r>
            <a:r>
              <a:rPr spc="85">
                <a:solidFill>
                  <a:srgbClr val="00002E"/>
                </a:solidFill>
              </a:rPr>
              <a:t> </a:t>
            </a:r>
            <a:r>
              <a:rPr spc="30">
                <a:solidFill>
                  <a:srgbClr val="00002E"/>
                </a:solidFill>
              </a:rPr>
              <a:t>de</a:t>
            </a:r>
            <a:r>
              <a:rPr spc="85">
                <a:solidFill>
                  <a:srgbClr val="00002E"/>
                </a:solidFill>
              </a:rPr>
              <a:t> </a:t>
            </a:r>
            <a:r>
              <a:rPr spc="25">
                <a:solidFill>
                  <a:srgbClr val="00002E"/>
                </a:solidFill>
              </a:rPr>
              <a:t>la</a:t>
            </a:r>
            <a:r>
              <a:rPr spc="90">
                <a:solidFill>
                  <a:srgbClr val="00002E"/>
                </a:solidFill>
              </a:rPr>
              <a:t> </a:t>
            </a:r>
            <a:r>
              <a:rPr spc="50">
                <a:solidFill>
                  <a:srgbClr val="00002E"/>
                </a:solidFill>
              </a:rPr>
              <a:t>présentation</a:t>
            </a:r>
            <a:endParaRPr/>
          </a:p>
          <a:p>
            <a:pPr marL="12700">
              <a:lnSpc>
                <a:spcPct val="100000"/>
              </a:lnSpc>
              <a:spcBef>
                <a:spcPts val="375"/>
              </a:spcBef>
              <a:defRPr/>
            </a:pPr>
            <a:r>
              <a:rPr sz="1600" b="0" spc="20">
                <a:solidFill>
                  <a:srgbClr val="00002E"/>
                </a:solidFill>
                <a:latin typeface="Poppins"/>
                <a:cs typeface="Poppins"/>
              </a:rPr>
              <a:t>Date</a:t>
            </a:r>
            <a:r>
              <a:rPr sz="1600" b="0" spc="35">
                <a:solidFill>
                  <a:srgbClr val="00002E"/>
                </a:solidFill>
                <a:latin typeface="Poppins"/>
                <a:cs typeface="Poppins"/>
              </a:rPr>
              <a:t> </a:t>
            </a:r>
            <a:r>
              <a:rPr sz="1600" b="0">
                <a:solidFill>
                  <a:srgbClr val="00002E"/>
                </a:solidFill>
                <a:latin typeface="Poppins"/>
                <a:cs typeface="Poppins"/>
              </a:rPr>
              <a:t>-</a:t>
            </a:r>
            <a:r>
              <a:rPr sz="1600" b="0" spc="35">
                <a:solidFill>
                  <a:srgbClr val="00002E"/>
                </a:solidFill>
                <a:latin typeface="Poppins"/>
                <a:cs typeface="Poppins"/>
              </a:rPr>
              <a:t> </a:t>
            </a:r>
            <a:r>
              <a:rPr sz="1600" b="0" spc="30">
                <a:solidFill>
                  <a:srgbClr val="00002E"/>
                </a:solidFill>
                <a:latin typeface="Poppins"/>
                <a:cs typeface="Poppins"/>
              </a:rPr>
              <a:t>événement</a:t>
            </a:r>
            <a:endParaRPr sz="1600">
              <a:latin typeface="Poppins"/>
              <a:cs typeface="Poppins"/>
            </a:endParaRPr>
          </a:p>
        </p:txBody>
      </p:sp>
      <p:sp>
        <p:nvSpPr>
          <p:cNvPr id="6" name="Holder 6"/>
          <p:cNvSpPr>
            <a:spLocks noGrp="1"/>
          </p:cNvSpPr>
          <p:nvPr>
            <p:ph type="dt" sz="half" idx="6"/>
          </p:nvPr>
        </p:nvSpPr>
        <p:spPr bwMode="auto"/>
        <p:txBody>
          <a:bodyPr lIns="0" tIns="0" rIns="0" bIns="0"/>
          <a:lstStyle>
            <a:lvl1pPr algn="l">
              <a:defRPr>
                <a:solidFill>
                  <a:schemeClr val="tx1">
                    <a:tint val="75000"/>
                  </a:schemeClr>
                </a:solidFill>
              </a:defRPr>
            </a:lvl1pPr>
          </a:lstStyle>
          <a:p>
            <a:pPr>
              <a:defRPr/>
            </a:pPr>
            <a:fld id="{1D8BD707-D9CF-40AE-B4C6-C98DA3205C09}" type="datetimeFigureOut">
              <a:rPr lang="en-US"/>
              <a:t>6/6/23</a:t>
            </a:fld>
            <a:endParaRPr lang="en-US"/>
          </a:p>
        </p:txBody>
      </p:sp>
      <p:sp>
        <p:nvSpPr>
          <p:cNvPr id="7" name="Holder 7"/>
          <p:cNvSpPr>
            <a:spLocks noGrp="1"/>
          </p:cNvSpPr>
          <p:nvPr>
            <p:ph type="sldNum" sz="quarter" idx="7"/>
          </p:nvPr>
        </p:nvSpPr>
        <p:spPr bwMode="auto"/>
        <p:txBody>
          <a:bodyPr lIns="0" tIns="0" rIns="0" bIns="0"/>
          <a:lstStyle>
            <a:lvl1pPr>
              <a:defRPr sz="2500" b="1" i="0">
                <a:solidFill>
                  <a:srgbClr val="00002E"/>
                </a:solidFill>
                <a:latin typeface="Poppins-ExtraBold"/>
                <a:cs typeface="Poppins-ExtraBold"/>
              </a:defRPr>
            </a:lvl1pPr>
          </a:lstStyle>
          <a:p>
            <a:pPr marL="38100">
              <a:lnSpc>
                <a:spcPct val="100000"/>
              </a:lnSpc>
              <a:spcBef>
                <a:spcPts val="395"/>
              </a:spcBef>
              <a:defRPr/>
            </a:pPr>
            <a:fld id="{81D60167-4931-47E6-BA6A-407CBD079E47}" type="slidenum">
              <a:rPr spc="-5"/>
              <a:t>‹N°›</a:t>
            </a:fld>
            <a:endParaRPr spc="-5"/>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obj" preserve="1" userDrawn="1">
  <p:cSld name="Title Only">
    <p:spTree>
      <p:nvGrpSpPr>
        <p:cNvPr id="1" name=""/>
        <p:cNvGrpSpPr/>
        <p:nvPr/>
      </p:nvGrpSpPr>
      <p:grpSpPr bwMode="auto">
        <a:xfrm>
          <a:off x="0" y="0"/>
          <a:ext cx="0" cy="0"/>
          <a:chOff x="0" y="0"/>
          <a:chExt cx="0" cy="0"/>
        </a:xfrm>
      </p:grpSpPr>
      <p:sp>
        <p:nvSpPr>
          <p:cNvPr id="2" name="Holder 2"/>
          <p:cNvSpPr>
            <a:spLocks noGrp="1"/>
          </p:cNvSpPr>
          <p:nvPr>
            <p:ph type="title"/>
          </p:nvPr>
        </p:nvSpPr>
        <p:spPr bwMode="auto"/>
        <p:txBody>
          <a:bodyPr lIns="0" tIns="0" rIns="0" bIns="0"/>
          <a:lstStyle>
            <a:lvl1pPr>
              <a:defRPr sz="3450" b="1" i="0">
                <a:solidFill>
                  <a:srgbClr val="00002E"/>
                </a:solidFill>
                <a:latin typeface="Poppins-ExtraBold"/>
                <a:cs typeface="Poppins-ExtraBold"/>
              </a:defRPr>
            </a:lvl1pPr>
          </a:lstStyle>
          <a:p>
            <a:pPr>
              <a:defRPr/>
            </a:pPr>
            <a:endParaRPr/>
          </a:p>
        </p:txBody>
      </p:sp>
      <p:sp>
        <p:nvSpPr>
          <p:cNvPr id="3" name="Holder 3"/>
          <p:cNvSpPr>
            <a:spLocks noGrp="1"/>
          </p:cNvSpPr>
          <p:nvPr>
            <p:ph type="ftr" sz="quarter" idx="5"/>
          </p:nvPr>
        </p:nvSpPr>
        <p:spPr bwMode="auto"/>
        <p:txBody>
          <a:bodyPr lIns="0" tIns="0" rIns="0" bIns="0"/>
          <a:lstStyle>
            <a:lvl1pPr>
              <a:defRPr sz="2300" b="1" i="0">
                <a:solidFill>
                  <a:schemeClr val="bg1"/>
                </a:solidFill>
                <a:latin typeface="Poppins-ExtraBold"/>
                <a:cs typeface="Poppins-ExtraBold"/>
              </a:defRPr>
            </a:lvl1pPr>
          </a:lstStyle>
          <a:p>
            <a:pPr marL="12700">
              <a:lnSpc>
                <a:spcPct val="100000"/>
              </a:lnSpc>
              <a:spcBef>
                <a:spcPts val="395"/>
              </a:spcBef>
              <a:defRPr/>
            </a:pPr>
            <a:r>
              <a:rPr spc="45">
                <a:solidFill>
                  <a:srgbClr val="00002E"/>
                </a:solidFill>
              </a:rPr>
              <a:t>Grand</a:t>
            </a:r>
            <a:r>
              <a:rPr spc="85">
                <a:solidFill>
                  <a:srgbClr val="00002E"/>
                </a:solidFill>
              </a:rPr>
              <a:t> </a:t>
            </a:r>
            <a:r>
              <a:rPr spc="40">
                <a:solidFill>
                  <a:srgbClr val="00002E"/>
                </a:solidFill>
              </a:rPr>
              <a:t>titre</a:t>
            </a:r>
            <a:r>
              <a:rPr spc="85">
                <a:solidFill>
                  <a:srgbClr val="00002E"/>
                </a:solidFill>
              </a:rPr>
              <a:t> </a:t>
            </a:r>
            <a:r>
              <a:rPr spc="30">
                <a:solidFill>
                  <a:srgbClr val="00002E"/>
                </a:solidFill>
              </a:rPr>
              <a:t>de</a:t>
            </a:r>
            <a:r>
              <a:rPr spc="85">
                <a:solidFill>
                  <a:srgbClr val="00002E"/>
                </a:solidFill>
              </a:rPr>
              <a:t> </a:t>
            </a:r>
            <a:r>
              <a:rPr spc="25">
                <a:solidFill>
                  <a:srgbClr val="00002E"/>
                </a:solidFill>
              </a:rPr>
              <a:t>la</a:t>
            </a:r>
            <a:r>
              <a:rPr spc="90">
                <a:solidFill>
                  <a:srgbClr val="00002E"/>
                </a:solidFill>
              </a:rPr>
              <a:t> </a:t>
            </a:r>
            <a:r>
              <a:rPr spc="50">
                <a:solidFill>
                  <a:srgbClr val="00002E"/>
                </a:solidFill>
              </a:rPr>
              <a:t>présentation</a:t>
            </a:r>
            <a:endParaRPr/>
          </a:p>
          <a:p>
            <a:pPr marL="12700">
              <a:lnSpc>
                <a:spcPct val="100000"/>
              </a:lnSpc>
              <a:spcBef>
                <a:spcPts val="375"/>
              </a:spcBef>
              <a:defRPr/>
            </a:pPr>
            <a:r>
              <a:rPr sz="1600" b="0" spc="20">
                <a:solidFill>
                  <a:srgbClr val="00002E"/>
                </a:solidFill>
                <a:latin typeface="Poppins"/>
                <a:cs typeface="Poppins"/>
              </a:rPr>
              <a:t>Date</a:t>
            </a:r>
            <a:r>
              <a:rPr sz="1600" b="0" spc="35">
                <a:solidFill>
                  <a:srgbClr val="00002E"/>
                </a:solidFill>
                <a:latin typeface="Poppins"/>
                <a:cs typeface="Poppins"/>
              </a:rPr>
              <a:t> </a:t>
            </a:r>
            <a:r>
              <a:rPr sz="1600" b="0">
                <a:solidFill>
                  <a:srgbClr val="00002E"/>
                </a:solidFill>
                <a:latin typeface="Poppins"/>
                <a:cs typeface="Poppins"/>
              </a:rPr>
              <a:t>-</a:t>
            </a:r>
            <a:r>
              <a:rPr sz="1600" b="0" spc="35">
                <a:solidFill>
                  <a:srgbClr val="00002E"/>
                </a:solidFill>
                <a:latin typeface="Poppins"/>
                <a:cs typeface="Poppins"/>
              </a:rPr>
              <a:t> </a:t>
            </a:r>
            <a:r>
              <a:rPr sz="1600" b="0" spc="30">
                <a:solidFill>
                  <a:srgbClr val="00002E"/>
                </a:solidFill>
                <a:latin typeface="Poppins"/>
                <a:cs typeface="Poppins"/>
              </a:rPr>
              <a:t>événement</a:t>
            </a:r>
            <a:endParaRPr sz="1600">
              <a:latin typeface="Poppins"/>
              <a:cs typeface="Poppins"/>
            </a:endParaRPr>
          </a:p>
        </p:txBody>
      </p:sp>
      <p:sp>
        <p:nvSpPr>
          <p:cNvPr id="4" name="Holder 4"/>
          <p:cNvSpPr>
            <a:spLocks noGrp="1"/>
          </p:cNvSpPr>
          <p:nvPr>
            <p:ph type="dt" sz="half" idx="6"/>
          </p:nvPr>
        </p:nvSpPr>
        <p:spPr bwMode="auto"/>
        <p:txBody>
          <a:bodyPr lIns="0" tIns="0" rIns="0" bIns="0"/>
          <a:lstStyle>
            <a:lvl1pPr algn="l">
              <a:defRPr>
                <a:solidFill>
                  <a:schemeClr val="tx1">
                    <a:tint val="75000"/>
                  </a:schemeClr>
                </a:solidFill>
              </a:defRPr>
            </a:lvl1pPr>
          </a:lstStyle>
          <a:p>
            <a:pPr>
              <a:defRPr/>
            </a:pPr>
            <a:fld id="{1D8BD707-D9CF-40AE-B4C6-C98DA3205C09}" type="datetimeFigureOut">
              <a:rPr lang="en-US"/>
              <a:t>6/6/23</a:t>
            </a:fld>
            <a:endParaRPr lang="en-US"/>
          </a:p>
        </p:txBody>
      </p:sp>
      <p:sp>
        <p:nvSpPr>
          <p:cNvPr id="5" name="Holder 5"/>
          <p:cNvSpPr>
            <a:spLocks noGrp="1"/>
          </p:cNvSpPr>
          <p:nvPr>
            <p:ph type="sldNum" sz="quarter" idx="7"/>
          </p:nvPr>
        </p:nvSpPr>
        <p:spPr bwMode="auto"/>
        <p:txBody>
          <a:bodyPr lIns="0" tIns="0" rIns="0" bIns="0"/>
          <a:lstStyle>
            <a:lvl1pPr>
              <a:defRPr sz="2500" b="1" i="0">
                <a:solidFill>
                  <a:srgbClr val="00002E"/>
                </a:solidFill>
                <a:latin typeface="Poppins-ExtraBold"/>
                <a:cs typeface="Poppins-ExtraBold"/>
              </a:defRPr>
            </a:lvl1pPr>
          </a:lstStyle>
          <a:p>
            <a:pPr marL="38100">
              <a:lnSpc>
                <a:spcPct val="100000"/>
              </a:lnSpc>
              <a:spcBef>
                <a:spcPts val="395"/>
              </a:spcBef>
              <a:defRPr/>
            </a:pPr>
            <a:fld id="{81D60167-4931-47E6-BA6A-407CBD079E47}" type="slidenum">
              <a:rPr spc="-5"/>
              <a:t>‹N°›</a:t>
            </a:fld>
            <a:endParaRPr spc="-5"/>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showMasterPhAnim="0" type="obj" preserve="1" userDrawn="1">
  <p:cSld name="Blank">
    <p:bg>
      <p:bgPr>
        <a:solidFill>
          <a:schemeClr val="bg1"/>
        </a:solidFill>
        <a:effectLst/>
      </p:bgPr>
    </p:bg>
    <p:spTree>
      <p:nvGrpSpPr>
        <p:cNvPr id="1" name=""/>
        <p:cNvGrpSpPr/>
        <p:nvPr/>
      </p:nvGrpSpPr>
      <p:grpSpPr bwMode="auto">
        <a:xfrm>
          <a:off x="0" y="0"/>
          <a:ext cx="0" cy="0"/>
          <a:chOff x="0" y="0"/>
          <a:chExt cx="0" cy="0"/>
        </a:xfrm>
      </p:grpSpPr>
      <p:sp>
        <p:nvSpPr>
          <p:cNvPr id="16" name="bg object 16"/>
          <p:cNvSpPr/>
          <p:nvPr userDrawn="1"/>
        </p:nvSpPr>
        <p:spPr bwMode="auto">
          <a:xfrm>
            <a:off x="0" y="0"/>
            <a:ext cx="20104100" cy="11308715"/>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00002E"/>
          </a:solidFill>
        </p:spPr>
        <p:txBody>
          <a:bodyPr wrap="square" lIns="0" tIns="0" rIns="0" bIns="0" rtlCol="0"/>
          <a:lstStyle/>
          <a:p>
            <a:pPr>
              <a:defRPr/>
            </a:pPr>
            <a:endParaRPr/>
          </a:p>
        </p:txBody>
      </p:sp>
      <p:sp>
        <p:nvSpPr>
          <p:cNvPr id="2" name="Holder 2"/>
          <p:cNvSpPr>
            <a:spLocks noGrp="1"/>
          </p:cNvSpPr>
          <p:nvPr>
            <p:ph type="ftr" sz="quarter" idx="5"/>
          </p:nvPr>
        </p:nvSpPr>
        <p:spPr bwMode="auto"/>
        <p:txBody>
          <a:bodyPr lIns="0" tIns="0" rIns="0" bIns="0"/>
          <a:lstStyle>
            <a:lvl1pPr>
              <a:defRPr sz="2300" b="1" i="0">
                <a:solidFill>
                  <a:schemeClr val="bg1"/>
                </a:solidFill>
                <a:latin typeface="Poppins-ExtraBold"/>
                <a:cs typeface="Poppins-ExtraBold"/>
              </a:defRPr>
            </a:lvl1pPr>
          </a:lstStyle>
          <a:p>
            <a:pPr marL="12700">
              <a:lnSpc>
                <a:spcPct val="100000"/>
              </a:lnSpc>
              <a:spcBef>
                <a:spcPts val="395"/>
              </a:spcBef>
              <a:defRPr/>
            </a:pPr>
            <a:r>
              <a:rPr spc="45">
                <a:solidFill>
                  <a:srgbClr val="00002E"/>
                </a:solidFill>
              </a:rPr>
              <a:t>Grand</a:t>
            </a:r>
            <a:r>
              <a:rPr spc="85">
                <a:solidFill>
                  <a:srgbClr val="00002E"/>
                </a:solidFill>
              </a:rPr>
              <a:t> </a:t>
            </a:r>
            <a:r>
              <a:rPr spc="40">
                <a:solidFill>
                  <a:srgbClr val="00002E"/>
                </a:solidFill>
              </a:rPr>
              <a:t>titre</a:t>
            </a:r>
            <a:r>
              <a:rPr spc="85">
                <a:solidFill>
                  <a:srgbClr val="00002E"/>
                </a:solidFill>
              </a:rPr>
              <a:t> </a:t>
            </a:r>
            <a:r>
              <a:rPr spc="30">
                <a:solidFill>
                  <a:srgbClr val="00002E"/>
                </a:solidFill>
              </a:rPr>
              <a:t>de</a:t>
            </a:r>
            <a:r>
              <a:rPr spc="85">
                <a:solidFill>
                  <a:srgbClr val="00002E"/>
                </a:solidFill>
              </a:rPr>
              <a:t> </a:t>
            </a:r>
            <a:r>
              <a:rPr spc="25">
                <a:solidFill>
                  <a:srgbClr val="00002E"/>
                </a:solidFill>
              </a:rPr>
              <a:t>la</a:t>
            </a:r>
            <a:r>
              <a:rPr spc="90">
                <a:solidFill>
                  <a:srgbClr val="00002E"/>
                </a:solidFill>
              </a:rPr>
              <a:t> </a:t>
            </a:r>
            <a:r>
              <a:rPr spc="50">
                <a:solidFill>
                  <a:srgbClr val="00002E"/>
                </a:solidFill>
              </a:rPr>
              <a:t>présentation</a:t>
            </a:r>
            <a:endParaRPr/>
          </a:p>
          <a:p>
            <a:pPr marL="12700">
              <a:lnSpc>
                <a:spcPct val="100000"/>
              </a:lnSpc>
              <a:spcBef>
                <a:spcPts val="375"/>
              </a:spcBef>
              <a:defRPr/>
            </a:pPr>
            <a:r>
              <a:rPr sz="1600" b="0" spc="20">
                <a:solidFill>
                  <a:srgbClr val="00002E"/>
                </a:solidFill>
                <a:latin typeface="Poppins"/>
                <a:cs typeface="Poppins"/>
              </a:rPr>
              <a:t>Date</a:t>
            </a:r>
            <a:r>
              <a:rPr sz="1600" b="0" spc="35">
                <a:solidFill>
                  <a:srgbClr val="00002E"/>
                </a:solidFill>
                <a:latin typeface="Poppins"/>
                <a:cs typeface="Poppins"/>
              </a:rPr>
              <a:t> </a:t>
            </a:r>
            <a:r>
              <a:rPr sz="1600" b="0">
                <a:solidFill>
                  <a:srgbClr val="00002E"/>
                </a:solidFill>
                <a:latin typeface="Poppins"/>
                <a:cs typeface="Poppins"/>
              </a:rPr>
              <a:t>-</a:t>
            </a:r>
            <a:r>
              <a:rPr sz="1600" b="0" spc="35">
                <a:solidFill>
                  <a:srgbClr val="00002E"/>
                </a:solidFill>
                <a:latin typeface="Poppins"/>
                <a:cs typeface="Poppins"/>
              </a:rPr>
              <a:t> </a:t>
            </a:r>
            <a:r>
              <a:rPr sz="1600" b="0" spc="30">
                <a:solidFill>
                  <a:srgbClr val="00002E"/>
                </a:solidFill>
                <a:latin typeface="Poppins"/>
                <a:cs typeface="Poppins"/>
              </a:rPr>
              <a:t>événement</a:t>
            </a:r>
            <a:endParaRPr sz="1600">
              <a:latin typeface="Poppins"/>
              <a:cs typeface="Poppins"/>
            </a:endParaRPr>
          </a:p>
        </p:txBody>
      </p:sp>
      <p:sp>
        <p:nvSpPr>
          <p:cNvPr id="3" name="Holder 3"/>
          <p:cNvSpPr>
            <a:spLocks noGrp="1"/>
          </p:cNvSpPr>
          <p:nvPr>
            <p:ph type="dt" sz="half" idx="6"/>
          </p:nvPr>
        </p:nvSpPr>
        <p:spPr bwMode="auto"/>
        <p:txBody>
          <a:bodyPr lIns="0" tIns="0" rIns="0" bIns="0"/>
          <a:lstStyle>
            <a:lvl1pPr algn="l">
              <a:defRPr>
                <a:solidFill>
                  <a:schemeClr val="tx1">
                    <a:tint val="75000"/>
                  </a:schemeClr>
                </a:solidFill>
              </a:defRPr>
            </a:lvl1pPr>
          </a:lstStyle>
          <a:p>
            <a:pPr>
              <a:defRPr/>
            </a:pPr>
            <a:fld id="{1D8BD707-D9CF-40AE-B4C6-C98DA3205C09}" type="datetimeFigureOut">
              <a:rPr lang="en-US"/>
              <a:t>6/6/23</a:t>
            </a:fld>
            <a:endParaRPr lang="en-US"/>
          </a:p>
        </p:txBody>
      </p:sp>
      <p:sp>
        <p:nvSpPr>
          <p:cNvPr id="4" name="Holder 4"/>
          <p:cNvSpPr>
            <a:spLocks noGrp="1"/>
          </p:cNvSpPr>
          <p:nvPr>
            <p:ph type="sldNum" sz="quarter" idx="7"/>
          </p:nvPr>
        </p:nvSpPr>
        <p:spPr bwMode="auto"/>
        <p:txBody>
          <a:bodyPr lIns="0" tIns="0" rIns="0" bIns="0"/>
          <a:lstStyle>
            <a:lvl1pPr>
              <a:defRPr sz="2500" b="1" i="0">
                <a:solidFill>
                  <a:srgbClr val="00002E"/>
                </a:solidFill>
                <a:latin typeface="Poppins-ExtraBold"/>
                <a:cs typeface="Poppins-ExtraBold"/>
              </a:defRPr>
            </a:lvl1pPr>
          </a:lstStyle>
          <a:p>
            <a:pPr marL="38100">
              <a:lnSpc>
                <a:spcPct val="100000"/>
              </a:lnSpc>
              <a:spcBef>
                <a:spcPts val="395"/>
              </a:spcBef>
              <a:defRPr/>
            </a:pPr>
            <a:fld id="{81D60167-4931-47E6-BA6A-407CBD079E47}" type="slidenum">
              <a:rPr spc="-5"/>
              <a:t>‹N°›</a:t>
            </a:fld>
            <a:endParaRPr spc="-5"/>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6"/>
        <p:cNvGrpSpPr/>
        <p:nvPr/>
      </p:nvGrpSpPr>
      <p:grpSpPr>
        <a:xfrm>
          <a:off x="0" y="0"/>
          <a:ext cx="0" cy="0"/>
          <a:chOff x="0" y="0"/>
          <a:chExt cx="0" cy="0"/>
        </a:xfrm>
      </p:grpSpPr>
      <p:sp>
        <p:nvSpPr>
          <p:cNvPr id="107" name="Google Shape;107;p25"/>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fr-FR" smtClean="0"/>
              <a:pPr algn="r"/>
              <a:t>‹N°›</a:t>
            </a:fld>
            <a:endParaRPr lang="fr-FR"/>
          </a:p>
        </p:txBody>
      </p:sp>
    </p:spTree>
    <p:extLst>
      <p:ext uri="{BB962C8B-B14F-4D97-AF65-F5344CB8AC3E}">
        <p14:creationId xmlns:p14="http://schemas.microsoft.com/office/powerpoint/2010/main" val="1374531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83"/>
        <p:cNvGrpSpPr/>
        <p:nvPr/>
      </p:nvGrpSpPr>
      <p:grpSpPr>
        <a:xfrm>
          <a:off x="0" y="0"/>
          <a:ext cx="0" cy="0"/>
          <a:chOff x="0" y="0"/>
          <a:chExt cx="0" cy="0"/>
        </a:xfrm>
      </p:grpSpPr>
      <p:sp>
        <p:nvSpPr>
          <p:cNvPr id="84" name="Google Shape;84;p19"/>
          <p:cNvSpPr txBox="1">
            <a:spLocks noGrp="1"/>
          </p:cNvSpPr>
          <p:nvPr>
            <p:ph type="title"/>
          </p:nvPr>
        </p:nvSpPr>
        <p:spPr>
          <a:xfrm>
            <a:off x="685307" y="978506"/>
            <a:ext cx="18733486" cy="12592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5" name="Google Shape;85;p19"/>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fr-FR" smtClean="0"/>
              <a:pPr algn="r"/>
              <a:t>‹N°›</a:t>
            </a:fld>
            <a:endParaRPr lang="fr-FR"/>
          </a:p>
        </p:txBody>
      </p:sp>
    </p:spTree>
    <p:extLst>
      <p:ext uri="{BB962C8B-B14F-4D97-AF65-F5344CB8AC3E}">
        <p14:creationId xmlns:p14="http://schemas.microsoft.com/office/powerpoint/2010/main" val="1813106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85307" y="978506"/>
            <a:ext cx="18733486" cy="12592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17"/>
          <p:cNvSpPr txBox="1">
            <a:spLocks noGrp="1"/>
          </p:cNvSpPr>
          <p:nvPr>
            <p:ph type="body" idx="1"/>
          </p:nvPr>
        </p:nvSpPr>
        <p:spPr>
          <a:xfrm>
            <a:off x="685307" y="2534022"/>
            <a:ext cx="18733486" cy="7511862"/>
          </a:xfrm>
          <a:prstGeom prst="rect">
            <a:avLst/>
          </a:prstGeom>
        </p:spPr>
        <p:txBody>
          <a:bodyPr spcFirstLastPara="1" wrap="square" lIns="91425" tIns="91425" rIns="91425" bIns="91425" anchor="t" anchorCtr="0">
            <a:noAutofit/>
          </a:bodyPr>
          <a:lstStyle>
            <a:lvl1pPr marL="1005200" lvl="0" indent="-753900" rtl="0">
              <a:spcBef>
                <a:spcPts val="0"/>
              </a:spcBef>
              <a:spcAft>
                <a:spcPts val="0"/>
              </a:spcAft>
              <a:buSzPts val="1800"/>
              <a:buChar char="●"/>
              <a:defRPr/>
            </a:lvl1pPr>
            <a:lvl2pPr marL="2010400" lvl="1" indent="-698056" rtl="0">
              <a:spcBef>
                <a:spcPts val="3518"/>
              </a:spcBef>
              <a:spcAft>
                <a:spcPts val="0"/>
              </a:spcAft>
              <a:buSzPts val="1400"/>
              <a:buChar char="○"/>
              <a:defRPr/>
            </a:lvl2pPr>
            <a:lvl3pPr marL="3015600" lvl="2" indent="-698056" rtl="0">
              <a:spcBef>
                <a:spcPts val="3518"/>
              </a:spcBef>
              <a:spcAft>
                <a:spcPts val="0"/>
              </a:spcAft>
              <a:buSzPts val="1400"/>
              <a:buChar char="■"/>
              <a:defRPr/>
            </a:lvl3pPr>
            <a:lvl4pPr marL="4020800" lvl="3" indent="-698056" rtl="0">
              <a:spcBef>
                <a:spcPts val="3518"/>
              </a:spcBef>
              <a:spcAft>
                <a:spcPts val="0"/>
              </a:spcAft>
              <a:buSzPts val="1400"/>
              <a:buChar char="●"/>
              <a:defRPr/>
            </a:lvl4pPr>
            <a:lvl5pPr marL="5026000" lvl="4" indent="-698056" rtl="0">
              <a:spcBef>
                <a:spcPts val="3518"/>
              </a:spcBef>
              <a:spcAft>
                <a:spcPts val="0"/>
              </a:spcAft>
              <a:buSzPts val="1400"/>
              <a:buChar char="○"/>
              <a:defRPr/>
            </a:lvl5pPr>
            <a:lvl6pPr marL="6031200" lvl="5" indent="-698056" rtl="0">
              <a:spcBef>
                <a:spcPts val="3518"/>
              </a:spcBef>
              <a:spcAft>
                <a:spcPts val="0"/>
              </a:spcAft>
              <a:buSzPts val="1400"/>
              <a:buChar char="■"/>
              <a:defRPr/>
            </a:lvl6pPr>
            <a:lvl7pPr marL="7036399" lvl="6" indent="-698056" rtl="0">
              <a:spcBef>
                <a:spcPts val="3518"/>
              </a:spcBef>
              <a:spcAft>
                <a:spcPts val="0"/>
              </a:spcAft>
              <a:buSzPts val="1400"/>
              <a:buChar char="●"/>
              <a:defRPr/>
            </a:lvl7pPr>
            <a:lvl8pPr marL="8041599" lvl="7" indent="-698056" rtl="0">
              <a:spcBef>
                <a:spcPts val="3518"/>
              </a:spcBef>
              <a:spcAft>
                <a:spcPts val="0"/>
              </a:spcAft>
              <a:buSzPts val="1400"/>
              <a:buChar char="○"/>
              <a:defRPr/>
            </a:lvl8pPr>
            <a:lvl9pPr marL="9046799" lvl="8" indent="-698056" rtl="0">
              <a:spcBef>
                <a:spcPts val="3518"/>
              </a:spcBef>
              <a:spcAft>
                <a:spcPts val="3518"/>
              </a:spcAft>
              <a:buSzPts val="1400"/>
              <a:buChar char="■"/>
              <a:defRPr/>
            </a:lvl9pPr>
          </a:lstStyle>
          <a:p>
            <a:endParaRPr/>
          </a:p>
        </p:txBody>
      </p:sp>
      <p:sp>
        <p:nvSpPr>
          <p:cNvPr id="77" name="Google Shape;77;p17"/>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fr-FR" smtClean="0"/>
              <a:pPr algn="r"/>
              <a:t>‹N°›</a:t>
            </a:fld>
            <a:endParaRPr lang="fr-FR"/>
          </a:p>
        </p:txBody>
      </p:sp>
    </p:spTree>
    <p:extLst>
      <p:ext uri="{BB962C8B-B14F-4D97-AF65-F5344CB8AC3E}">
        <p14:creationId xmlns:p14="http://schemas.microsoft.com/office/powerpoint/2010/main" val="3038177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ree Images 1">
  <p:cSld name="Three Images 1">
    <p:spTree>
      <p:nvGrpSpPr>
        <p:cNvPr id="1" name="Shape 926"/>
        <p:cNvGrpSpPr/>
        <p:nvPr/>
      </p:nvGrpSpPr>
      <p:grpSpPr>
        <a:xfrm>
          <a:off x="0" y="0"/>
          <a:ext cx="0" cy="0"/>
          <a:chOff x="0" y="0"/>
          <a:chExt cx="0" cy="0"/>
        </a:xfrm>
      </p:grpSpPr>
      <p:sp>
        <p:nvSpPr>
          <p:cNvPr id="927" name="Google Shape;927;p128"/>
          <p:cNvSpPr>
            <a:spLocks noGrp="1"/>
          </p:cNvSpPr>
          <p:nvPr>
            <p:ph type="pic" idx="2"/>
          </p:nvPr>
        </p:nvSpPr>
        <p:spPr>
          <a:xfrm>
            <a:off x="730344" y="3463489"/>
            <a:ext cx="5818844" cy="4976246"/>
          </a:xfrm>
          <a:prstGeom prst="rect">
            <a:avLst/>
          </a:prstGeom>
          <a:solidFill>
            <a:srgbClr val="DEDEDE"/>
          </a:solid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1"/>
              </a:buClr>
              <a:buSzPts val="900"/>
              <a:buFont typeface="Arial"/>
              <a:buNone/>
              <a:defRPr sz="1979" b="0" i="0" u="none" strike="noStrike" cap="none">
                <a:solidFill>
                  <a:schemeClr val="dk1"/>
                </a:solidFill>
                <a:latin typeface="Arial"/>
                <a:ea typeface="Arial"/>
                <a:cs typeface="Arial"/>
                <a:sym typeface="Arial"/>
              </a:defRPr>
            </a:lvl1pPr>
            <a:lvl2pPr marR="0" lvl="1" algn="l" rtl="0">
              <a:lnSpc>
                <a:spcPct val="100000"/>
              </a:lnSpc>
              <a:spcBef>
                <a:spcPts val="1979"/>
              </a:spcBef>
              <a:spcAft>
                <a:spcPts val="0"/>
              </a:spcAft>
              <a:buClr>
                <a:schemeClr val="dk1"/>
              </a:buClr>
              <a:buSzPts val="1200"/>
              <a:buFont typeface="Arial"/>
              <a:buNone/>
              <a:defRPr sz="2638" b="0" i="0" u="none" strike="noStrike" cap="none">
                <a:solidFill>
                  <a:schemeClr val="dk1"/>
                </a:solidFill>
                <a:latin typeface="Arial"/>
                <a:ea typeface="Arial"/>
                <a:cs typeface="Arial"/>
                <a:sym typeface="Arial"/>
              </a:defRPr>
            </a:lvl2pPr>
            <a:lvl3pPr marR="0" lvl="2"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3pPr>
            <a:lvl4pPr marR="0" lvl="3"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4pPr>
            <a:lvl5pPr marR="0" lvl="4"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5pPr>
            <a:lvl6pPr marR="0" lvl="5"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6pPr>
            <a:lvl7pPr marR="0" lvl="6"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7pPr>
            <a:lvl8pPr marR="0" lvl="7"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8pPr>
            <a:lvl9pPr marR="0" lvl="8" algn="l" rtl="0">
              <a:lnSpc>
                <a:spcPct val="100000"/>
              </a:lnSpc>
              <a:spcBef>
                <a:spcPts val="1099"/>
              </a:spcBef>
              <a:spcAft>
                <a:spcPts val="1099"/>
              </a:spcAft>
              <a:buClr>
                <a:schemeClr val="dk1"/>
              </a:buClr>
              <a:buSzPts val="1200"/>
              <a:buFont typeface="Arial"/>
              <a:buChar char="•"/>
              <a:defRPr sz="2638" b="0" i="0" u="none" strike="noStrike" cap="none">
                <a:solidFill>
                  <a:schemeClr val="dk1"/>
                </a:solidFill>
                <a:latin typeface="Arial"/>
                <a:ea typeface="Arial"/>
                <a:cs typeface="Arial"/>
                <a:sym typeface="Arial"/>
              </a:defRPr>
            </a:lvl9pPr>
          </a:lstStyle>
          <a:p>
            <a:endParaRPr/>
          </a:p>
        </p:txBody>
      </p:sp>
      <p:sp>
        <p:nvSpPr>
          <p:cNvPr id="928" name="Google Shape;928;p128"/>
          <p:cNvSpPr txBox="1">
            <a:spLocks noGrp="1"/>
          </p:cNvSpPr>
          <p:nvPr>
            <p:ph type="body" idx="1"/>
          </p:nvPr>
        </p:nvSpPr>
        <p:spPr>
          <a:xfrm>
            <a:off x="730346" y="8707153"/>
            <a:ext cx="5818844" cy="1470974"/>
          </a:xfrm>
          <a:prstGeom prst="rect">
            <a:avLst/>
          </a:prstGeom>
          <a:noFill/>
          <a:ln>
            <a:noFill/>
          </a:ln>
        </p:spPr>
        <p:txBody>
          <a:bodyPr spcFirstLastPara="1" wrap="square" lIns="0" tIns="0" rIns="0" bIns="0" anchor="t" anchorCtr="0">
            <a:noAutofit/>
          </a:bodyPr>
          <a:lstStyle>
            <a:lvl1pPr marL="1005200" marR="0" lvl="0" indent="-628250" algn="l" rtl="0">
              <a:lnSpc>
                <a:spcPct val="100000"/>
              </a:lnSpc>
              <a:spcBef>
                <a:spcPts val="0"/>
              </a:spcBef>
              <a:spcAft>
                <a:spcPts val="0"/>
              </a:spcAft>
              <a:buClr>
                <a:schemeClr val="accent1"/>
              </a:buClr>
              <a:buSzPts val="900"/>
              <a:buFont typeface="Arial"/>
              <a:buChar char="•"/>
              <a:defRPr sz="1979" b="1" i="0" u="none" strike="noStrike" cap="none">
                <a:solidFill>
                  <a:srgbClr val="000000"/>
                </a:solidFill>
                <a:latin typeface="Arial"/>
                <a:ea typeface="Arial"/>
                <a:cs typeface="Arial"/>
                <a:sym typeface="Arial"/>
              </a:defRPr>
            </a:lvl1pPr>
            <a:lvl2pPr marL="2010400" marR="0" lvl="1" indent="-670133" algn="l" rtl="0">
              <a:lnSpc>
                <a:spcPct val="100000"/>
              </a:lnSpc>
              <a:spcBef>
                <a:spcPts val="440"/>
              </a:spcBef>
              <a:spcAft>
                <a:spcPts val="0"/>
              </a:spcAft>
              <a:buClr>
                <a:schemeClr val="dk1"/>
              </a:buClr>
              <a:buSzPts val="1200"/>
              <a:buFont typeface="Arial"/>
              <a:buChar char="–"/>
              <a:defRPr sz="3078" b="0" i="0" u="none" strike="noStrike" cap="none">
                <a:solidFill>
                  <a:srgbClr val="000000"/>
                </a:solidFill>
                <a:latin typeface="Arial"/>
                <a:ea typeface="Arial"/>
                <a:cs typeface="Arial"/>
                <a:sym typeface="Arial"/>
              </a:defRPr>
            </a:lvl2pPr>
            <a:lvl3pPr marL="3015600" marR="0" lvl="2" indent="-670133" algn="l" rtl="0">
              <a:lnSpc>
                <a:spcPct val="100000"/>
              </a:lnSpc>
              <a:spcBef>
                <a:spcPts val="440"/>
              </a:spcBef>
              <a:spcAft>
                <a:spcPts val="0"/>
              </a:spcAft>
              <a:buClr>
                <a:schemeClr val="dk1"/>
              </a:buClr>
              <a:buSzPts val="1200"/>
              <a:buFont typeface="Arial"/>
              <a:buChar char="•"/>
              <a:defRPr sz="3078" b="0" i="0" u="none" strike="noStrike" cap="none">
                <a:solidFill>
                  <a:srgbClr val="000000"/>
                </a:solidFill>
                <a:latin typeface="Arial"/>
                <a:ea typeface="Arial"/>
                <a:cs typeface="Arial"/>
                <a:sym typeface="Arial"/>
              </a:defRPr>
            </a:lvl3pPr>
            <a:lvl4pPr marL="4020800" marR="0" lvl="3" indent="-670133" algn="l" rtl="0">
              <a:lnSpc>
                <a:spcPct val="100000"/>
              </a:lnSpc>
              <a:spcBef>
                <a:spcPts val="440"/>
              </a:spcBef>
              <a:spcAft>
                <a:spcPts val="0"/>
              </a:spcAft>
              <a:buClr>
                <a:schemeClr val="dk1"/>
              </a:buClr>
              <a:buSzPts val="1200"/>
              <a:buFont typeface="Arial"/>
              <a:buChar char="–"/>
              <a:defRPr sz="3078" b="0" i="0" u="none" strike="noStrike" cap="none">
                <a:solidFill>
                  <a:srgbClr val="000000"/>
                </a:solidFill>
                <a:latin typeface="Arial"/>
                <a:ea typeface="Arial"/>
                <a:cs typeface="Arial"/>
                <a:sym typeface="Arial"/>
              </a:defRPr>
            </a:lvl4pPr>
            <a:lvl5pPr marL="5026000" marR="0" lvl="4" indent="-670133" algn="l" rtl="0">
              <a:lnSpc>
                <a:spcPct val="100000"/>
              </a:lnSpc>
              <a:spcBef>
                <a:spcPts val="440"/>
              </a:spcBef>
              <a:spcAft>
                <a:spcPts val="0"/>
              </a:spcAft>
              <a:buClr>
                <a:schemeClr val="dk1"/>
              </a:buClr>
              <a:buSzPts val="1200"/>
              <a:buFont typeface="Arial"/>
              <a:buChar char="•"/>
              <a:defRPr sz="3078" b="0" i="0" u="none" strike="noStrike" cap="none">
                <a:solidFill>
                  <a:srgbClr val="000000"/>
                </a:solidFill>
                <a:latin typeface="Arial"/>
                <a:ea typeface="Arial"/>
                <a:cs typeface="Arial"/>
                <a:sym typeface="Arial"/>
              </a:defRPr>
            </a:lvl5pPr>
            <a:lvl6pPr marL="6031200" marR="0" lvl="5" indent="-670133" algn="l" rtl="0">
              <a:lnSpc>
                <a:spcPct val="100000"/>
              </a:lnSpc>
              <a:spcBef>
                <a:spcPts val="440"/>
              </a:spcBef>
              <a:spcAft>
                <a:spcPts val="0"/>
              </a:spcAft>
              <a:buClr>
                <a:schemeClr val="dk1"/>
              </a:buClr>
              <a:buSzPts val="1200"/>
              <a:buFont typeface="Arial"/>
              <a:buChar char="–"/>
              <a:defRPr sz="3078" b="0" i="0" u="none" strike="noStrike" cap="none">
                <a:solidFill>
                  <a:srgbClr val="000000"/>
                </a:solidFill>
                <a:latin typeface="Arial"/>
                <a:ea typeface="Arial"/>
                <a:cs typeface="Arial"/>
                <a:sym typeface="Arial"/>
              </a:defRPr>
            </a:lvl6pPr>
            <a:lvl7pPr marL="7036399" marR="0" lvl="6" indent="-670133" algn="l" rtl="0">
              <a:lnSpc>
                <a:spcPct val="100000"/>
              </a:lnSpc>
              <a:spcBef>
                <a:spcPts val="440"/>
              </a:spcBef>
              <a:spcAft>
                <a:spcPts val="0"/>
              </a:spcAft>
              <a:buClr>
                <a:schemeClr val="dk1"/>
              </a:buClr>
              <a:buSzPts val="1200"/>
              <a:buFont typeface="Arial"/>
              <a:buChar char="•"/>
              <a:defRPr sz="3078" b="0" i="0" u="none" strike="noStrike" cap="none">
                <a:solidFill>
                  <a:srgbClr val="000000"/>
                </a:solidFill>
                <a:latin typeface="Arial"/>
                <a:ea typeface="Arial"/>
                <a:cs typeface="Arial"/>
                <a:sym typeface="Arial"/>
              </a:defRPr>
            </a:lvl7pPr>
            <a:lvl8pPr marL="8041599" marR="0" lvl="7" indent="-670133" algn="l" rtl="0">
              <a:lnSpc>
                <a:spcPct val="100000"/>
              </a:lnSpc>
              <a:spcBef>
                <a:spcPts val="440"/>
              </a:spcBef>
              <a:spcAft>
                <a:spcPts val="0"/>
              </a:spcAft>
              <a:buClr>
                <a:schemeClr val="dk1"/>
              </a:buClr>
              <a:buSzPts val="1200"/>
              <a:buFont typeface="Arial"/>
              <a:buChar char="–"/>
              <a:defRPr sz="3078" b="0" i="0" u="none" strike="noStrike" cap="none">
                <a:solidFill>
                  <a:srgbClr val="000000"/>
                </a:solidFill>
                <a:latin typeface="Arial"/>
                <a:ea typeface="Arial"/>
                <a:cs typeface="Arial"/>
                <a:sym typeface="Arial"/>
              </a:defRPr>
            </a:lvl8pPr>
            <a:lvl9pPr marL="9046799" marR="0" lvl="8" indent="-670133" algn="l" rtl="0">
              <a:lnSpc>
                <a:spcPct val="100000"/>
              </a:lnSpc>
              <a:spcBef>
                <a:spcPts val="440"/>
              </a:spcBef>
              <a:spcAft>
                <a:spcPts val="440"/>
              </a:spcAft>
              <a:buClr>
                <a:schemeClr val="dk1"/>
              </a:buClr>
              <a:buSzPts val="1200"/>
              <a:buFont typeface="Arial"/>
              <a:buChar char="•"/>
              <a:defRPr sz="3078" b="0" i="0" u="none" strike="noStrike" cap="none">
                <a:solidFill>
                  <a:srgbClr val="000000"/>
                </a:solidFill>
                <a:latin typeface="Arial"/>
                <a:ea typeface="Arial"/>
                <a:cs typeface="Arial"/>
                <a:sym typeface="Arial"/>
              </a:defRPr>
            </a:lvl9pPr>
          </a:lstStyle>
          <a:p>
            <a:endParaRPr/>
          </a:p>
        </p:txBody>
      </p:sp>
      <p:sp>
        <p:nvSpPr>
          <p:cNvPr id="929" name="Google Shape;929;p128"/>
          <p:cNvSpPr>
            <a:spLocks noGrp="1"/>
          </p:cNvSpPr>
          <p:nvPr>
            <p:ph type="pic" idx="3"/>
          </p:nvPr>
        </p:nvSpPr>
        <p:spPr>
          <a:xfrm>
            <a:off x="7142454" y="3463489"/>
            <a:ext cx="5818844" cy="4976246"/>
          </a:xfrm>
          <a:prstGeom prst="rect">
            <a:avLst/>
          </a:prstGeom>
          <a:solidFill>
            <a:srgbClr val="DEDEDE"/>
          </a:solid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1"/>
              </a:buClr>
              <a:buSzPts val="900"/>
              <a:buFont typeface="Arial"/>
              <a:buNone/>
              <a:defRPr sz="1979" b="0" i="0" u="none" strike="noStrike" cap="none">
                <a:solidFill>
                  <a:schemeClr val="dk1"/>
                </a:solidFill>
                <a:latin typeface="Arial"/>
                <a:ea typeface="Arial"/>
                <a:cs typeface="Arial"/>
                <a:sym typeface="Arial"/>
              </a:defRPr>
            </a:lvl1pPr>
            <a:lvl2pPr marR="0" lvl="1" algn="l" rtl="0">
              <a:lnSpc>
                <a:spcPct val="100000"/>
              </a:lnSpc>
              <a:spcBef>
                <a:spcPts val="1979"/>
              </a:spcBef>
              <a:spcAft>
                <a:spcPts val="0"/>
              </a:spcAft>
              <a:buClr>
                <a:schemeClr val="dk1"/>
              </a:buClr>
              <a:buSzPts val="1200"/>
              <a:buFont typeface="Arial"/>
              <a:buNone/>
              <a:defRPr sz="2638" b="0" i="0" u="none" strike="noStrike" cap="none">
                <a:solidFill>
                  <a:schemeClr val="dk1"/>
                </a:solidFill>
                <a:latin typeface="Arial"/>
                <a:ea typeface="Arial"/>
                <a:cs typeface="Arial"/>
                <a:sym typeface="Arial"/>
              </a:defRPr>
            </a:lvl2pPr>
            <a:lvl3pPr marR="0" lvl="2"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3pPr>
            <a:lvl4pPr marR="0" lvl="3"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4pPr>
            <a:lvl5pPr marR="0" lvl="4"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5pPr>
            <a:lvl6pPr marR="0" lvl="5"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6pPr>
            <a:lvl7pPr marR="0" lvl="6"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7pPr>
            <a:lvl8pPr marR="0" lvl="7"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8pPr>
            <a:lvl9pPr marR="0" lvl="8" algn="l" rtl="0">
              <a:lnSpc>
                <a:spcPct val="100000"/>
              </a:lnSpc>
              <a:spcBef>
                <a:spcPts val="1099"/>
              </a:spcBef>
              <a:spcAft>
                <a:spcPts val="1099"/>
              </a:spcAft>
              <a:buClr>
                <a:schemeClr val="dk1"/>
              </a:buClr>
              <a:buSzPts val="1200"/>
              <a:buFont typeface="Arial"/>
              <a:buChar char="•"/>
              <a:defRPr sz="2638" b="0" i="0" u="none" strike="noStrike" cap="none">
                <a:solidFill>
                  <a:schemeClr val="dk1"/>
                </a:solidFill>
                <a:latin typeface="Arial"/>
                <a:ea typeface="Arial"/>
                <a:cs typeface="Arial"/>
                <a:sym typeface="Arial"/>
              </a:defRPr>
            </a:lvl9pPr>
          </a:lstStyle>
          <a:p>
            <a:endParaRPr/>
          </a:p>
        </p:txBody>
      </p:sp>
      <p:sp>
        <p:nvSpPr>
          <p:cNvPr id="930" name="Google Shape;930;p128"/>
          <p:cNvSpPr txBox="1">
            <a:spLocks noGrp="1"/>
          </p:cNvSpPr>
          <p:nvPr>
            <p:ph type="body" idx="4"/>
          </p:nvPr>
        </p:nvSpPr>
        <p:spPr>
          <a:xfrm>
            <a:off x="7142454" y="8707153"/>
            <a:ext cx="5818844" cy="1470974"/>
          </a:xfrm>
          <a:prstGeom prst="rect">
            <a:avLst/>
          </a:prstGeom>
          <a:noFill/>
          <a:ln>
            <a:noFill/>
          </a:ln>
        </p:spPr>
        <p:txBody>
          <a:bodyPr spcFirstLastPara="1" wrap="square" lIns="0" tIns="0" rIns="0" bIns="0" anchor="t" anchorCtr="0">
            <a:noAutofit/>
          </a:bodyPr>
          <a:lstStyle>
            <a:lvl1pPr marL="1005200" marR="0" lvl="0" indent="-628250" algn="l" rtl="0">
              <a:lnSpc>
                <a:spcPct val="100000"/>
              </a:lnSpc>
              <a:spcBef>
                <a:spcPts val="0"/>
              </a:spcBef>
              <a:spcAft>
                <a:spcPts val="0"/>
              </a:spcAft>
              <a:buClr>
                <a:schemeClr val="accent1"/>
              </a:buClr>
              <a:buSzPts val="900"/>
              <a:buFont typeface="Arial"/>
              <a:buChar char="•"/>
              <a:defRPr sz="1979" b="1" i="0" u="none" strike="noStrike" cap="none">
                <a:solidFill>
                  <a:srgbClr val="000000"/>
                </a:solidFill>
                <a:latin typeface="Arial"/>
                <a:ea typeface="Arial"/>
                <a:cs typeface="Arial"/>
                <a:sym typeface="Arial"/>
              </a:defRPr>
            </a:lvl1pPr>
            <a:lvl2pPr marL="2010400" marR="0" lvl="1" indent="-670133" algn="l" rtl="0">
              <a:lnSpc>
                <a:spcPct val="100000"/>
              </a:lnSpc>
              <a:spcBef>
                <a:spcPts val="440"/>
              </a:spcBef>
              <a:spcAft>
                <a:spcPts val="0"/>
              </a:spcAft>
              <a:buClr>
                <a:schemeClr val="dk1"/>
              </a:buClr>
              <a:buSzPts val="1200"/>
              <a:buFont typeface="Arial"/>
              <a:buChar char="–"/>
              <a:defRPr sz="3078" b="0" i="0" u="none" strike="noStrike" cap="none">
                <a:solidFill>
                  <a:srgbClr val="000000"/>
                </a:solidFill>
                <a:latin typeface="Arial"/>
                <a:ea typeface="Arial"/>
                <a:cs typeface="Arial"/>
                <a:sym typeface="Arial"/>
              </a:defRPr>
            </a:lvl2pPr>
            <a:lvl3pPr marL="3015600" marR="0" lvl="2" indent="-670133" algn="l" rtl="0">
              <a:lnSpc>
                <a:spcPct val="100000"/>
              </a:lnSpc>
              <a:spcBef>
                <a:spcPts val="440"/>
              </a:spcBef>
              <a:spcAft>
                <a:spcPts val="0"/>
              </a:spcAft>
              <a:buClr>
                <a:schemeClr val="dk1"/>
              </a:buClr>
              <a:buSzPts val="1200"/>
              <a:buFont typeface="Arial"/>
              <a:buChar char="•"/>
              <a:defRPr sz="3078" b="0" i="0" u="none" strike="noStrike" cap="none">
                <a:solidFill>
                  <a:srgbClr val="000000"/>
                </a:solidFill>
                <a:latin typeface="Arial"/>
                <a:ea typeface="Arial"/>
                <a:cs typeface="Arial"/>
                <a:sym typeface="Arial"/>
              </a:defRPr>
            </a:lvl3pPr>
            <a:lvl4pPr marL="4020800" marR="0" lvl="3" indent="-670133" algn="l" rtl="0">
              <a:lnSpc>
                <a:spcPct val="100000"/>
              </a:lnSpc>
              <a:spcBef>
                <a:spcPts val="440"/>
              </a:spcBef>
              <a:spcAft>
                <a:spcPts val="0"/>
              </a:spcAft>
              <a:buClr>
                <a:schemeClr val="dk1"/>
              </a:buClr>
              <a:buSzPts val="1200"/>
              <a:buFont typeface="Arial"/>
              <a:buChar char="–"/>
              <a:defRPr sz="3078" b="0" i="0" u="none" strike="noStrike" cap="none">
                <a:solidFill>
                  <a:srgbClr val="000000"/>
                </a:solidFill>
                <a:latin typeface="Arial"/>
                <a:ea typeface="Arial"/>
                <a:cs typeface="Arial"/>
                <a:sym typeface="Arial"/>
              </a:defRPr>
            </a:lvl4pPr>
            <a:lvl5pPr marL="5026000" marR="0" lvl="4" indent="-670133" algn="l" rtl="0">
              <a:lnSpc>
                <a:spcPct val="100000"/>
              </a:lnSpc>
              <a:spcBef>
                <a:spcPts val="440"/>
              </a:spcBef>
              <a:spcAft>
                <a:spcPts val="0"/>
              </a:spcAft>
              <a:buClr>
                <a:schemeClr val="dk1"/>
              </a:buClr>
              <a:buSzPts val="1200"/>
              <a:buFont typeface="Arial"/>
              <a:buChar char="•"/>
              <a:defRPr sz="3078" b="0" i="0" u="none" strike="noStrike" cap="none">
                <a:solidFill>
                  <a:srgbClr val="000000"/>
                </a:solidFill>
                <a:latin typeface="Arial"/>
                <a:ea typeface="Arial"/>
                <a:cs typeface="Arial"/>
                <a:sym typeface="Arial"/>
              </a:defRPr>
            </a:lvl5pPr>
            <a:lvl6pPr marL="6031200" marR="0" lvl="5" indent="-670133" algn="l" rtl="0">
              <a:lnSpc>
                <a:spcPct val="100000"/>
              </a:lnSpc>
              <a:spcBef>
                <a:spcPts val="440"/>
              </a:spcBef>
              <a:spcAft>
                <a:spcPts val="0"/>
              </a:spcAft>
              <a:buClr>
                <a:schemeClr val="dk1"/>
              </a:buClr>
              <a:buSzPts val="1200"/>
              <a:buFont typeface="Arial"/>
              <a:buChar char="–"/>
              <a:defRPr sz="3078" b="0" i="0" u="none" strike="noStrike" cap="none">
                <a:solidFill>
                  <a:srgbClr val="000000"/>
                </a:solidFill>
                <a:latin typeface="Arial"/>
                <a:ea typeface="Arial"/>
                <a:cs typeface="Arial"/>
                <a:sym typeface="Arial"/>
              </a:defRPr>
            </a:lvl6pPr>
            <a:lvl7pPr marL="7036399" marR="0" lvl="6" indent="-670133" algn="l" rtl="0">
              <a:lnSpc>
                <a:spcPct val="100000"/>
              </a:lnSpc>
              <a:spcBef>
                <a:spcPts val="440"/>
              </a:spcBef>
              <a:spcAft>
                <a:spcPts val="0"/>
              </a:spcAft>
              <a:buClr>
                <a:schemeClr val="dk1"/>
              </a:buClr>
              <a:buSzPts val="1200"/>
              <a:buFont typeface="Arial"/>
              <a:buChar char="•"/>
              <a:defRPr sz="3078" b="0" i="0" u="none" strike="noStrike" cap="none">
                <a:solidFill>
                  <a:srgbClr val="000000"/>
                </a:solidFill>
                <a:latin typeface="Arial"/>
                <a:ea typeface="Arial"/>
                <a:cs typeface="Arial"/>
                <a:sym typeface="Arial"/>
              </a:defRPr>
            </a:lvl7pPr>
            <a:lvl8pPr marL="8041599" marR="0" lvl="7" indent="-670133" algn="l" rtl="0">
              <a:lnSpc>
                <a:spcPct val="100000"/>
              </a:lnSpc>
              <a:spcBef>
                <a:spcPts val="440"/>
              </a:spcBef>
              <a:spcAft>
                <a:spcPts val="0"/>
              </a:spcAft>
              <a:buClr>
                <a:schemeClr val="dk1"/>
              </a:buClr>
              <a:buSzPts val="1200"/>
              <a:buFont typeface="Arial"/>
              <a:buChar char="–"/>
              <a:defRPr sz="3078" b="0" i="0" u="none" strike="noStrike" cap="none">
                <a:solidFill>
                  <a:srgbClr val="000000"/>
                </a:solidFill>
                <a:latin typeface="Arial"/>
                <a:ea typeface="Arial"/>
                <a:cs typeface="Arial"/>
                <a:sym typeface="Arial"/>
              </a:defRPr>
            </a:lvl8pPr>
            <a:lvl9pPr marL="9046799" marR="0" lvl="8" indent="-670133" algn="l" rtl="0">
              <a:lnSpc>
                <a:spcPct val="100000"/>
              </a:lnSpc>
              <a:spcBef>
                <a:spcPts val="440"/>
              </a:spcBef>
              <a:spcAft>
                <a:spcPts val="440"/>
              </a:spcAft>
              <a:buClr>
                <a:schemeClr val="dk1"/>
              </a:buClr>
              <a:buSzPts val="1200"/>
              <a:buFont typeface="Arial"/>
              <a:buChar char="•"/>
              <a:defRPr sz="3078" b="0" i="0" u="none" strike="noStrike" cap="none">
                <a:solidFill>
                  <a:srgbClr val="000000"/>
                </a:solidFill>
                <a:latin typeface="Arial"/>
                <a:ea typeface="Arial"/>
                <a:cs typeface="Arial"/>
                <a:sym typeface="Arial"/>
              </a:defRPr>
            </a:lvl9pPr>
          </a:lstStyle>
          <a:p>
            <a:endParaRPr/>
          </a:p>
        </p:txBody>
      </p:sp>
      <p:sp>
        <p:nvSpPr>
          <p:cNvPr id="931" name="Google Shape;931;p128"/>
          <p:cNvSpPr>
            <a:spLocks noGrp="1"/>
          </p:cNvSpPr>
          <p:nvPr>
            <p:ph type="pic" idx="5"/>
          </p:nvPr>
        </p:nvSpPr>
        <p:spPr>
          <a:xfrm>
            <a:off x="13554561" y="3463489"/>
            <a:ext cx="5818844" cy="4976246"/>
          </a:xfrm>
          <a:prstGeom prst="rect">
            <a:avLst/>
          </a:prstGeom>
          <a:solidFill>
            <a:srgbClr val="DEDEDE"/>
          </a:solid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1"/>
              </a:buClr>
              <a:buSzPts val="900"/>
              <a:buFont typeface="Arial"/>
              <a:buNone/>
              <a:defRPr sz="1979" b="0" i="0" u="none" strike="noStrike" cap="none">
                <a:solidFill>
                  <a:schemeClr val="dk1"/>
                </a:solidFill>
                <a:latin typeface="Arial"/>
                <a:ea typeface="Arial"/>
                <a:cs typeface="Arial"/>
                <a:sym typeface="Arial"/>
              </a:defRPr>
            </a:lvl1pPr>
            <a:lvl2pPr marR="0" lvl="1" algn="l" rtl="0">
              <a:lnSpc>
                <a:spcPct val="100000"/>
              </a:lnSpc>
              <a:spcBef>
                <a:spcPts val="1979"/>
              </a:spcBef>
              <a:spcAft>
                <a:spcPts val="0"/>
              </a:spcAft>
              <a:buClr>
                <a:schemeClr val="dk1"/>
              </a:buClr>
              <a:buSzPts val="1200"/>
              <a:buFont typeface="Arial"/>
              <a:buNone/>
              <a:defRPr sz="2638" b="0" i="0" u="none" strike="noStrike" cap="none">
                <a:solidFill>
                  <a:schemeClr val="dk1"/>
                </a:solidFill>
                <a:latin typeface="Arial"/>
                <a:ea typeface="Arial"/>
                <a:cs typeface="Arial"/>
                <a:sym typeface="Arial"/>
              </a:defRPr>
            </a:lvl2pPr>
            <a:lvl3pPr marR="0" lvl="2"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3pPr>
            <a:lvl4pPr marR="0" lvl="3"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4pPr>
            <a:lvl5pPr marR="0" lvl="4"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5pPr>
            <a:lvl6pPr marR="0" lvl="5"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6pPr>
            <a:lvl7pPr marR="0" lvl="6"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7pPr>
            <a:lvl8pPr marR="0" lvl="7"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8pPr>
            <a:lvl9pPr marR="0" lvl="8" algn="l" rtl="0">
              <a:lnSpc>
                <a:spcPct val="100000"/>
              </a:lnSpc>
              <a:spcBef>
                <a:spcPts val="1099"/>
              </a:spcBef>
              <a:spcAft>
                <a:spcPts val="1099"/>
              </a:spcAft>
              <a:buClr>
                <a:schemeClr val="dk1"/>
              </a:buClr>
              <a:buSzPts val="1200"/>
              <a:buFont typeface="Arial"/>
              <a:buChar char="•"/>
              <a:defRPr sz="2638" b="0" i="0" u="none" strike="noStrike" cap="none">
                <a:solidFill>
                  <a:schemeClr val="dk1"/>
                </a:solidFill>
                <a:latin typeface="Arial"/>
                <a:ea typeface="Arial"/>
                <a:cs typeface="Arial"/>
                <a:sym typeface="Arial"/>
              </a:defRPr>
            </a:lvl9pPr>
          </a:lstStyle>
          <a:p>
            <a:endParaRPr/>
          </a:p>
        </p:txBody>
      </p:sp>
      <p:sp>
        <p:nvSpPr>
          <p:cNvPr id="932" name="Google Shape;932;p128"/>
          <p:cNvSpPr txBox="1">
            <a:spLocks noGrp="1"/>
          </p:cNvSpPr>
          <p:nvPr>
            <p:ph type="body" idx="6"/>
          </p:nvPr>
        </p:nvSpPr>
        <p:spPr>
          <a:xfrm>
            <a:off x="13554563" y="8707153"/>
            <a:ext cx="5818844" cy="1470974"/>
          </a:xfrm>
          <a:prstGeom prst="rect">
            <a:avLst/>
          </a:prstGeom>
          <a:noFill/>
          <a:ln>
            <a:noFill/>
          </a:ln>
        </p:spPr>
        <p:txBody>
          <a:bodyPr spcFirstLastPara="1" wrap="square" lIns="0" tIns="0" rIns="0" bIns="0" anchor="t" anchorCtr="0">
            <a:noAutofit/>
          </a:bodyPr>
          <a:lstStyle>
            <a:lvl1pPr marL="1005200" marR="0" lvl="0" indent="-628250" algn="l" rtl="0">
              <a:lnSpc>
                <a:spcPct val="100000"/>
              </a:lnSpc>
              <a:spcBef>
                <a:spcPts val="0"/>
              </a:spcBef>
              <a:spcAft>
                <a:spcPts val="0"/>
              </a:spcAft>
              <a:buClr>
                <a:schemeClr val="accent1"/>
              </a:buClr>
              <a:buSzPts val="900"/>
              <a:buFont typeface="Arial"/>
              <a:buChar char="•"/>
              <a:defRPr sz="1979" b="1" i="0" u="none" strike="noStrike" cap="none">
                <a:solidFill>
                  <a:srgbClr val="000000"/>
                </a:solidFill>
                <a:latin typeface="Arial"/>
                <a:ea typeface="Arial"/>
                <a:cs typeface="Arial"/>
                <a:sym typeface="Arial"/>
              </a:defRPr>
            </a:lvl1pPr>
            <a:lvl2pPr marL="2010400" marR="0" lvl="1" indent="-670133" algn="l" rtl="0">
              <a:lnSpc>
                <a:spcPct val="100000"/>
              </a:lnSpc>
              <a:spcBef>
                <a:spcPts val="440"/>
              </a:spcBef>
              <a:spcAft>
                <a:spcPts val="0"/>
              </a:spcAft>
              <a:buClr>
                <a:schemeClr val="dk1"/>
              </a:buClr>
              <a:buSzPts val="1200"/>
              <a:buFont typeface="Arial"/>
              <a:buChar char="–"/>
              <a:defRPr sz="3078" b="0" i="0" u="none" strike="noStrike" cap="none">
                <a:solidFill>
                  <a:srgbClr val="000000"/>
                </a:solidFill>
                <a:latin typeface="Arial"/>
                <a:ea typeface="Arial"/>
                <a:cs typeface="Arial"/>
                <a:sym typeface="Arial"/>
              </a:defRPr>
            </a:lvl2pPr>
            <a:lvl3pPr marL="3015600" marR="0" lvl="2" indent="-670133" algn="l" rtl="0">
              <a:lnSpc>
                <a:spcPct val="100000"/>
              </a:lnSpc>
              <a:spcBef>
                <a:spcPts val="440"/>
              </a:spcBef>
              <a:spcAft>
                <a:spcPts val="0"/>
              </a:spcAft>
              <a:buClr>
                <a:schemeClr val="dk1"/>
              </a:buClr>
              <a:buSzPts val="1200"/>
              <a:buFont typeface="Arial"/>
              <a:buChar char="•"/>
              <a:defRPr sz="3078" b="0" i="0" u="none" strike="noStrike" cap="none">
                <a:solidFill>
                  <a:srgbClr val="000000"/>
                </a:solidFill>
                <a:latin typeface="Arial"/>
                <a:ea typeface="Arial"/>
                <a:cs typeface="Arial"/>
                <a:sym typeface="Arial"/>
              </a:defRPr>
            </a:lvl3pPr>
            <a:lvl4pPr marL="4020800" marR="0" lvl="3" indent="-670133" algn="l" rtl="0">
              <a:lnSpc>
                <a:spcPct val="100000"/>
              </a:lnSpc>
              <a:spcBef>
                <a:spcPts val="440"/>
              </a:spcBef>
              <a:spcAft>
                <a:spcPts val="0"/>
              </a:spcAft>
              <a:buClr>
                <a:schemeClr val="dk1"/>
              </a:buClr>
              <a:buSzPts val="1200"/>
              <a:buFont typeface="Arial"/>
              <a:buChar char="–"/>
              <a:defRPr sz="3078" b="0" i="0" u="none" strike="noStrike" cap="none">
                <a:solidFill>
                  <a:srgbClr val="000000"/>
                </a:solidFill>
                <a:latin typeface="Arial"/>
                <a:ea typeface="Arial"/>
                <a:cs typeface="Arial"/>
                <a:sym typeface="Arial"/>
              </a:defRPr>
            </a:lvl4pPr>
            <a:lvl5pPr marL="5026000" marR="0" lvl="4" indent="-670133" algn="l" rtl="0">
              <a:lnSpc>
                <a:spcPct val="100000"/>
              </a:lnSpc>
              <a:spcBef>
                <a:spcPts val="440"/>
              </a:spcBef>
              <a:spcAft>
                <a:spcPts val="0"/>
              </a:spcAft>
              <a:buClr>
                <a:schemeClr val="dk1"/>
              </a:buClr>
              <a:buSzPts val="1200"/>
              <a:buFont typeface="Arial"/>
              <a:buChar char="•"/>
              <a:defRPr sz="3078" b="0" i="0" u="none" strike="noStrike" cap="none">
                <a:solidFill>
                  <a:srgbClr val="000000"/>
                </a:solidFill>
                <a:latin typeface="Arial"/>
                <a:ea typeface="Arial"/>
                <a:cs typeface="Arial"/>
                <a:sym typeface="Arial"/>
              </a:defRPr>
            </a:lvl5pPr>
            <a:lvl6pPr marL="6031200" marR="0" lvl="5" indent="-670133" algn="l" rtl="0">
              <a:lnSpc>
                <a:spcPct val="100000"/>
              </a:lnSpc>
              <a:spcBef>
                <a:spcPts val="440"/>
              </a:spcBef>
              <a:spcAft>
                <a:spcPts val="0"/>
              </a:spcAft>
              <a:buClr>
                <a:schemeClr val="dk1"/>
              </a:buClr>
              <a:buSzPts val="1200"/>
              <a:buFont typeface="Arial"/>
              <a:buChar char="–"/>
              <a:defRPr sz="3078" b="0" i="0" u="none" strike="noStrike" cap="none">
                <a:solidFill>
                  <a:srgbClr val="000000"/>
                </a:solidFill>
                <a:latin typeface="Arial"/>
                <a:ea typeface="Arial"/>
                <a:cs typeface="Arial"/>
                <a:sym typeface="Arial"/>
              </a:defRPr>
            </a:lvl6pPr>
            <a:lvl7pPr marL="7036399" marR="0" lvl="6" indent="-670133" algn="l" rtl="0">
              <a:lnSpc>
                <a:spcPct val="100000"/>
              </a:lnSpc>
              <a:spcBef>
                <a:spcPts val="440"/>
              </a:spcBef>
              <a:spcAft>
                <a:spcPts val="0"/>
              </a:spcAft>
              <a:buClr>
                <a:schemeClr val="dk1"/>
              </a:buClr>
              <a:buSzPts val="1200"/>
              <a:buFont typeface="Arial"/>
              <a:buChar char="•"/>
              <a:defRPr sz="3078" b="0" i="0" u="none" strike="noStrike" cap="none">
                <a:solidFill>
                  <a:srgbClr val="000000"/>
                </a:solidFill>
                <a:latin typeface="Arial"/>
                <a:ea typeface="Arial"/>
                <a:cs typeface="Arial"/>
                <a:sym typeface="Arial"/>
              </a:defRPr>
            </a:lvl7pPr>
            <a:lvl8pPr marL="8041599" marR="0" lvl="7" indent="-670133" algn="l" rtl="0">
              <a:lnSpc>
                <a:spcPct val="100000"/>
              </a:lnSpc>
              <a:spcBef>
                <a:spcPts val="440"/>
              </a:spcBef>
              <a:spcAft>
                <a:spcPts val="0"/>
              </a:spcAft>
              <a:buClr>
                <a:schemeClr val="dk1"/>
              </a:buClr>
              <a:buSzPts val="1200"/>
              <a:buFont typeface="Arial"/>
              <a:buChar char="–"/>
              <a:defRPr sz="3078" b="0" i="0" u="none" strike="noStrike" cap="none">
                <a:solidFill>
                  <a:srgbClr val="000000"/>
                </a:solidFill>
                <a:latin typeface="Arial"/>
                <a:ea typeface="Arial"/>
                <a:cs typeface="Arial"/>
                <a:sym typeface="Arial"/>
              </a:defRPr>
            </a:lvl8pPr>
            <a:lvl9pPr marL="9046799" marR="0" lvl="8" indent="-670133" algn="l" rtl="0">
              <a:lnSpc>
                <a:spcPct val="100000"/>
              </a:lnSpc>
              <a:spcBef>
                <a:spcPts val="440"/>
              </a:spcBef>
              <a:spcAft>
                <a:spcPts val="440"/>
              </a:spcAft>
              <a:buClr>
                <a:schemeClr val="dk1"/>
              </a:buClr>
              <a:buSzPts val="1200"/>
              <a:buFont typeface="Arial"/>
              <a:buChar char="•"/>
              <a:defRPr sz="3078" b="0" i="0" u="none" strike="noStrike" cap="none">
                <a:solidFill>
                  <a:srgbClr val="000000"/>
                </a:solidFill>
                <a:latin typeface="Arial"/>
                <a:ea typeface="Arial"/>
                <a:cs typeface="Arial"/>
                <a:sym typeface="Arial"/>
              </a:defRPr>
            </a:lvl9pPr>
          </a:lstStyle>
          <a:p>
            <a:endParaRPr/>
          </a:p>
        </p:txBody>
      </p:sp>
      <p:sp>
        <p:nvSpPr>
          <p:cNvPr id="933" name="Google Shape;933;p128"/>
          <p:cNvSpPr txBox="1">
            <a:spLocks noGrp="1"/>
          </p:cNvSpPr>
          <p:nvPr>
            <p:ph type="title"/>
          </p:nvPr>
        </p:nvSpPr>
        <p:spPr>
          <a:xfrm>
            <a:off x="730346" y="712400"/>
            <a:ext cx="18643123" cy="2287596"/>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307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07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07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07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07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07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07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07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078" b="0" i="0" u="none" strike="noStrike" cap="none">
                <a:solidFill>
                  <a:srgbClr val="000000"/>
                </a:solidFill>
                <a:latin typeface="Arial"/>
                <a:ea typeface="Arial"/>
                <a:cs typeface="Arial"/>
                <a:sym typeface="Arial"/>
              </a:defRPr>
            </a:lvl9pPr>
          </a:lstStyle>
          <a:p>
            <a:endParaRPr/>
          </a:p>
        </p:txBody>
      </p:sp>
      <p:sp>
        <p:nvSpPr>
          <p:cNvPr id="934" name="Google Shape;934;p128"/>
          <p:cNvSpPr txBox="1">
            <a:spLocks noGrp="1"/>
          </p:cNvSpPr>
          <p:nvPr>
            <p:ph type="sldNum" idx="12"/>
          </p:nvPr>
        </p:nvSpPr>
        <p:spPr>
          <a:xfrm>
            <a:off x="16463688" y="10706185"/>
            <a:ext cx="2910082" cy="226253"/>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400"/>
              <a:buFont typeface="Arial"/>
              <a:buNone/>
              <a:defRPr sz="3078"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3078"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3078"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3078"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3078"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3078"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3078"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3078"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3078" b="0" i="0" u="none" strike="noStrike" cap="none">
                <a:solidFill>
                  <a:srgbClr val="000000"/>
                </a:solidFill>
                <a:latin typeface="Arial"/>
                <a:ea typeface="Arial"/>
                <a:cs typeface="Arial"/>
                <a:sym typeface="Arial"/>
              </a:defRPr>
            </a:lvl9pPr>
          </a:lstStyle>
          <a:p>
            <a:fld id="{00000000-1234-1234-1234-123412341234}" type="slidenum">
              <a:rPr lang="fr-FR" smtClean="0"/>
              <a:pPr/>
              <a:t>‹N°›</a:t>
            </a:fld>
            <a:endParaRPr lang="fr-FR"/>
          </a:p>
        </p:txBody>
      </p:sp>
      <p:sp>
        <p:nvSpPr>
          <p:cNvPr id="935" name="Google Shape;935;p128"/>
          <p:cNvSpPr txBox="1">
            <a:spLocks noGrp="1"/>
          </p:cNvSpPr>
          <p:nvPr>
            <p:ph type="dt" idx="10"/>
          </p:nvPr>
        </p:nvSpPr>
        <p:spPr>
          <a:xfrm>
            <a:off x="16463688" y="10479998"/>
            <a:ext cx="2910082" cy="226253"/>
          </a:xfrm>
          <a:prstGeom prst="rect">
            <a:avLst/>
          </a:prstGeom>
          <a:noFill/>
          <a:ln>
            <a:noFill/>
          </a:ln>
        </p:spPr>
        <p:txBody>
          <a:bodyPr spcFirstLastPara="1" wrap="square" lIns="0" tIns="0" rIns="0" bIns="0" anchor="b" anchorCtr="0">
            <a:noAutofit/>
          </a:bodyPr>
          <a:lstStyle>
            <a:lvl1pPr marR="0" lvl="0" algn="r" rtl="0">
              <a:lnSpc>
                <a:spcPct val="100000"/>
              </a:lnSpc>
              <a:spcBef>
                <a:spcPts val="0"/>
              </a:spcBef>
              <a:spcAft>
                <a:spcPts val="0"/>
              </a:spcAft>
              <a:buClr>
                <a:srgbClr val="000000"/>
              </a:buClr>
              <a:buSzPts val="1100"/>
              <a:buFont typeface="Arial"/>
              <a:buNone/>
              <a:defRPr sz="241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241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241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241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241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241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241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241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2418" b="0" i="0" u="none" strike="noStrike" cap="none">
                <a:solidFill>
                  <a:srgbClr val="000000"/>
                </a:solidFill>
                <a:latin typeface="Arial"/>
                <a:ea typeface="Arial"/>
                <a:cs typeface="Arial"/>
                <a:sym typeface="Arial"/>
              </a:defRPr>
            </a:lvl9pPr>
          </a:lstStyle>
          <a:p>
            <a:endParaRPr/>
          </a:p>
        </p:txBody>
      </p:sp>
      <p:sp>
        <p:nvSpPr>
          <p:cNvPr id="936" name="Google Shape;936;p128"/>
          <p:cNvSpPr txBox="1">
            <a:spLocks noGrp="1"/>
          </p:cNvSpPr>
          <p:nvPr>
            <p:ph type="ftr" idx="11"/>
          </p:nvPr>
        </p:nvSpPr>
        <p:spPr>
          <a:xfrm>
            <a:off x="730344" y="10479998"/>
            <a:ext cx="9025738" cy="226253"/>
          </a:xfrm>
          <a:prstGeom prst="rect">
            <a:avLst/>
          </a:prstGeom>
          <a:noFill/>
          <a:ln>
            <a:noFill/>
          </a:ln>
        </p:spPr>
        <p:txBody>
          <a:bodyPr spcFirstLastPara="1" wrap="square" lIns="0" tIns="0" rIns="0" bIns="0" anchor="b" anchorCtr="0">
            <a:noAutofit/>
          </a:bodyPr>
          <a:lstStyle>
            <a:lvl1pPr marR="0" lvl="0" algn="ctr" rtl="0">
              <a:lnSpc>
                <a:spcPct val="100000"/>
              </a:lnSpc>
              <a:spcBef>
                <a:spcPts val="0"/>
              </a:spcBef>
              <a:spcAft>
                <a:spcPts val="0"/>
              </a:spcAft>
              <a:buClr>
                <a:srgbClr val="000000"/>
              </a:buClr>
              <a:buSzPts val="1100"/>
              <a:buFont typeface="Arial"/>
              <a:buNone/>
              <a:defRPr sz="241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241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241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241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241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241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241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241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2418"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967763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2" name="Holder 2"/>
          <p:cNvSpPr>
            <a:spLocks noGrp="1"/>
          </p:cNvSpPr>
          <p:nvPr>
            <p:ph type="title"/>
          </p:nvPr>
        </p:nvSpPr>
        <p:spPr bwMode="auto">
          <a:xfrm>
            <a:off x="3128565" y="1103473"/>
            <a:ext cx="3644900" cy="553719"/>
          </a:xfrm>
          <a:prstGeom prst="rect">
            <a:avLst/>
          </a:prstGeom>
        </p:spPr>
        <p:txBody>
          <a:bodyPr wrap="square" lIns="0" tIns="0" rIns="0" bIns="0">
            <a:spAutoFit/>
          </a:bodyPr>
          <a:lstStyle>
            <a:lvl1pPr>
              <a:defRPr sz="3450" b="1" i="0">
                <a:solidFill>
                  <a:srgbClr val="00002E"/>
                </a:solidFill>
                <a:latin typeface="Poppins-ExtraBold"/>
                <a:cs typeface="Poppins-ExtraBold"/>
              </a:defRPr>
            </a:lvl1pPr>
          </a:lstStyle>
          <a:p>
            <a:pPr>
              <a:defRPr/>
            </a:pPr>
            <a:endParaRPr/>
          </a:p>
        </p:txBody>
      </p:sp>
      <p:sp>
        <p:nvSpPr>
          <p:cNvPr id="3" name="Holder 3"/>
          <p:cNvSpPr>
            <a:spLocks noGrp="1"/>
          </p:cNvSpPr>
          <p:nvPr>
            <p:ph type="body" idx="1"/>
          </p:nvPr>
        </p:nvSpPr>
        <p:spPr bwMode="auto">
          <a:xfrm>
            <a:off x="2208986" y="1703699"/>
            <a:ext cx="15686126" cy="7840980"/>
          </a:xfrm>
          <a:prstGeom prst="rect">
            <a:avLst/>
          </a:prstGeom>
        </p:spPr>
        <p:txBody>
          <a:bodyPr wrap="square" lIns="0" tIns="0" rIns="0" bIns="0">
            <a:spAutoFit/>
          </a:bodyPr>
          <a:lstStyle>
            <a:lvl1pPr>
              <a:defRPr sz="5550" b="1" i="0">
                <a:solidFill>
                  <a:srgbClr val="A3002E"/>
                </a:solidFill>
                <a:latin typeface="Poppins-ExtraBold"/>
                <a:cs typeface="Poppins-ExtraBold"/>
              </a:defRPr>
            </a:lvl1pPr>
          </a:lstStyle>
          <a:p>
            <a:pPr>
              <a:defRPr/>
            </a:pPr>
            <a:endParaRPr/>
          </a:p>
        </p:txBody>
      </p:sp>
      <p:sp>
        <p:nvSpPr>
          <p:cNvPr id="4" name="Holder 4"/>
          <p:cNvSpPr>
            <a:spLocks noGrp="1"/>
          </p:cNvSpPr>
          <p:nvPr>
            <p:ph type="ftr" sz="quarter" idx="5"/>
          </p:nvPr>
        </p:nvSpPr>
        <p:spPr bwMode="auto">
          <a:xfrm>
            <a:off x="510844" y="10009031"/>
            <a:ext cx="4692015" cy="781050"/>
          </a:xfrm>
          <a:prstGeom prst="rect">
            <a:avLst/>
          </a:prstGeom>
        </p:spPr>
        <p:txBody>
          <a:bodyPr wrap="square" lIns="0" tIns="0" rIns="0" bIns="0">
            <a:spAutoFit/>
          </a:bodyPr>
          <a:lstStyle>
            <a:lvl1pPr>
              <a:defRPr sz="2300" b="1" i="0">
                <a:solidFill>
                  <a:schemeClr val="bg1"/>
                </a:solidFill>
                <a:latin typeface="Poppins-ExtraBold"/>
                <a:cs typeface="Poppins-ExtraBold"/>
              </a:defRPr>
            </a:lvl1pPr>
          </a:lstStyle>
          <a:p>
            <a:pPr marL="12700">
              <a:lnSpc>
                <a:spcPct val="100000"/>
              </a:lnSpc>
              <a:spcBef>
                <a:spcPts val="395"/>
              </a:spcBef>
              <a:defRPr/>
            </a:pPr>
            <a:r>
              <a:rPr spc="45">
                <a:solidFill>
                  <a:srgbClr val="00002E"/>
                </a:solidFill>
              </a:rPr>
              <a:t>Grand</a:t>
            </a:r>
            <a:r>
              <a:rPr spc="85">
                <a:solidFill>
                  <a:srgbClr val="00002E"/>
                </a:solidFill>
              </a:rPr>
              <a:t> </a:t>
            </a:r>
            <a:r>
              <a:rPr spc="40">
                <a:solidFill>
                  <a:srgbClr val="00002E"/>
                </a:solidFill>
              </a:rPr>
              <a:t>titre</a:t>
            </a:r>
            <a:r>
              <a:rPr spc="85">
                <a:solidFill>
                  <a:srgbClr val="00002E"/>
                </a:solidFill>
              </a:rPr>
              <a:t> </a:t>
            </a:r>
            <a:r>
              <a:rPr spc="30">
                <a:solidFill>
                  <a:srgbClr val="00002E"/>
                </a:solidFill>
              </a:rPr>
              <a:t>de</a:t>
            </a:r>
            <a:r>
              <a:rPr spc="85">
                <a:solidFill>
                  <a:srgbClr val="00002E"/>
                </a:solidFill>
              </a:rPr>
              <a:t> </a:t>
            </a:r>
            <a:r>
              <a:rPr spc="25">
                <a:solidFill>
                  <a:srgbClr val="00002E"/>
                </a:solidFill>
              </a:rPr>
              <a:t>la</a:t>
            </a:r>
            <a:r>
              <a:rPr spc="90">
                <a:solidFill>
                  <a:srgbClr val="00002E"/>
                </a:solidFill>
              </a:rPr>
              <a:t> </a:t>
            </a:r>
            <a:r>
              <a:rPr spc="50">
                <a:solidFill>
                  <a:srgbClr val="00002E"/>
                </a:solidFill>
              </a:rPr>
              <a:t>présentation</a:t>
            </a:r>
            <a:endParaRPr/>
          </a:p>
          <a:p>
            <a:pPr marL="12700">
              <a:lnSpc>
                <a:spcPct val="100000"/>
              </a:lnSpc>
              <a:spcBef>
                <a:spcPts val="375"/>
              </a:spcBef>
              <a:defRPr/>
            </a:pPr>
            <a:r>
              <a:rPr sz="1600" b="0" spc="20">
                <a:solidFill>
                  <a:srgbClr val="00002E"/>
                </a:solidFill>
                <a:latin typeface="Poppins"/>
                <a:cs typeface="Poppins"/>
              </a:rPr>
              <a:t>Date</a:t>
            </a:r>
            <a:r>
              <a:rPr sz="1600" b="0" spc="35">
                <a:solidFill>
                  <a:srgbClr val="00002E"/>
                </a:solidFill>
                <a:latin typeface="Poppins"/>
                <a:cs typeface="Poppins"/>
              </a:rPr>
              <a:t> </a:t>
            </a:r>
            <a:r>
              <a:rPr sz="1600" b="0">
                <a:solidFill>
                  <a:srgbClr val="00002E"/>
                </a:solidFill>
                <a:latin typeface="Poppins"/>
                <a:cs typeface="Poppins"/>
              </a:rPr>
              <a:t>-</a:t>
            </a:r>
            <a:r>
              <a:rPr sz="1600" b="0" spc="35">
                <a:solidFill>
                  <a:srgbClr val="00002E"/>
                </a:solidFill>
                <a:latin typeface="Poppins"/>
                <a:cs typeface="Poppins"/>
              </a:rPr>
              <a:t> </a:t>
            </a:r>
            <a:r>
              <a:rPr sz="1600" b="0" spc="30">
                <a:solidFill>
                  <a:srgbClr val="00002E"/>
                </a:solidFill>
                <a:latin typeface="Poppins"/>
                <a:cs typeface="Poppins"/>
              </a:rPr>
              <a:t>événement</a:t>
            </a:r>
            <a:endParaRPr sz="1600">
              <a:latin typeface="Poppins"/>
              <a:cs typeface="Poppins"/>
            </a:endParaRPr>
          </a:p>
        </p:txBody>
      </p:sp>
      <p:sp>
        <p:nvSpPr>
          <p:cNvPr id="5" name="Holder 5"/>
          <p:cNvSpPr>
            <a:spLocks noGrp="1"/>
          </p:cNvSpPr>
          <p:nvPr>
            <p:ph type="dt" sz="half" idx="6"/>
          </p:nvPr>
        </p:nvSpPr>
        <p:spPr bwMode="auto">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pPr>
              <a:defRPr/>
            </a:pPr>
            <a:fld id="{1D8BD707-D9CF-40AE-B4C6-C98DA3205C09}" type="datetimeFigureOut">
              <a:rPr lang="en-US"/>
              <a:t>6/6/23</a:t>
            </a:fld>
            <a:endParaRPr lang="en-US"/>
          </a:p>
        </p:txBody>
      </p:sp>
      <p:sp>
        <p:nvSpPr>
          <p:cNvPr id="6" name="Holder 6"/>
          <p:cNvSpPr>
            <a:spLocks noGrp="1"/>
          </p:cNvSpPr>
          <p:nvPr>
            <p:ph type="sldNum" sz="quarter" idx="7"/>
          </p:nvPr>
        </p:nvSpPr>
        <p:spPr bwMode="auto">
          <a:xfrm>
            <a:off x="19042541" y="10293239"/>
            <a:ext cx="464819" cy="575309"/>
          </a:xfrm>
          <a:prstGeom prst="rect">
            <a:avLst/>
          </a:prstGeom>
        </p:spPr>
        <p:txBody>
          <a:bodyPr wrap="square" lIns="0" tIns="0" rIns="0" bIns="0">
            <a:spAutoFit/>
          </a:bodyPr>
          <a:lstStyle>
            <a:lvl1pPr>
              <a:defRPr sz="2500" b="1" i="0">
                <a:solidFill>
                  <a:srgbClr val="00002E"/>
                </a:solidFill>
                <a:latin typeface="Poppins-ExtraBold"/>
                <a:cs typeface="Poppins-ExtraBold"/>
              </a:defRPr>
            </a:lvl1pPr>
          </a:lstStyle>
          <a:p>
            <a:pPr marL="38100">
              <a:lnSpc>
                <a:spcPct val="100000"/>
              </a:lnSpc>
              <a:spcBef>
                <a:spcPts val="395"/>
              </a:spcBef>
              <a:defRPr/>
            </a:pPr>
            <a:fld id="{81D60167-4931-47E6-BA6A-407CBD079E47}" type="slidenum">
              <a:rPr spc="-5"/>
              <a:t>‹N°›</a:t>
            </a:fld>
            <a:endParaRPr spc="-5"/>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8.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9.emf"/><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70.png"/><Relationship Id="rId3" Type="http://schemas.openxmlformats.org/officeDocument/2006/relationships/image" Target="../media/image13.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14.png"/><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14.png"/><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svg"/><Relationship Id="rId10" Type="http://schemas.openxmlformats.org/officeDocument/2006/relationships/image" Target="../media/image92.svg"/><Relationship Id="rId4" Type="http://schemas.openxmlformats.org/officeDocument/2006/relationships/image" Target="../media/image86.png"/><Relationship Id="rId9"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100.jpeg"/><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9.emf"/><Relationship Id="rId4" Type="http://schemas.openxmlformats.org/officeDocument/2006/relationships/image" Target="../media/image20.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6.jp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3" name="object 3"/>
          <p:cNvPicPr/>
          <p:nvPr/>
        </p:nvPicPr>
        <p:blipFill>
          <a:blip r:embed="rId3"/>
          <a:stretch/>
        </p:blipFill>
        <p:spPr bwMode="auto">
          <a:xfrm>
            <a:off x="6272615" y="1313656"/>
            <a:ext cx="13831482" cy="9994900"/>
          </a:xfrm>
          <a:prstGeom prst="rect">
            <a:avLst/>
          </a:prstGeom>
        </p:spPr>
      </p:pic>
      <p:sp>
        <p:nvSpPr>
          <p:cNvPr id="7" name="object 7"/>
          <p:cNvSpPr txBox="1"/>
          <p:nvPr/>
        </p:nvSpPr>
        <p:spPr bwMode="auto">
          <a:xfrm>
            <a:off x="1493868" y="9690022"/>
            <a:ext cx="15383581" cy="513115"/>
          </a:xfrm>
          <a:prstGeom prst="rect">
            <a:avLst/>
          </a:prstGeom>
        </p:spPr>
        <p:txBody>
          <a:bodyPr vert="horz" wrap="square" lIns="0" tIns="17779" rIns="0" bIns="0" rtlCol="0">
            <a:spAutoFit/>
          </a:bodyPr>
          <a:lstStyle/>
          <a:p>
            <a:pPr marL="12700">
              <a:lnSpc>
                <a:spcPct val="100000"/>
              </a:lnSpc>
              <a:spcBef>
                <a:spcPts val="140"/>
              </a:spcBef>
              <a:defRPr/>
            </a:pPr>
            <a:r>
              <a:rPr sz="3250" b="1" spc="70" dirty="0">
                <a:solidFill>
                  <a:srgbClr val="FFFFFF"/>
                </a:solidFill>
                <a:latin typeface="Poppins-SemiBold"/>
                <a:cs typeface="Poppins-SemiBold"/>
              </a:rPr>
              <a:t>Mardi 6 </a:t>
            </a:r>
            <a:r>
              <a:rPr sz="3250" b="1" spc="70" dirty="0" err="1">
                <a:solidFill>
                  <a:srgbClr val="FFFFFF"/>
                </a:solidFill>
                <a:latin typeface="Poppins-SemiBold"/>
                <a:cs typeface="Poppins-SemiBold"/>
              </a:rPr>
              <a:t>juin</a:t>
            </a:r>
            <a:r>
              <a:rPr sz="3250" b="1" spc="70" dirty="0">
                <a:solidFill>
                  <a:srgbClr val="FFFFFF"/>
                </a:solidFill>
                <a:latin typeface="Poppins-SemiBold"/>
                <a:cs typeface="Poppins-SemiBold"/>
              </a:rPr>
              <a:t> 2023</a:t>
            </a:r>
            <a:endParaRPr sz="3250" dirty="0">
              <a:latin typeface="Poppins-SemiBold"/>
              <a:cs typeface="Poppins-SemiBold"/>
            </a:endParaRPr>
          </a:p>
        </p:txBody>
      </p:sp>
      <p:sp>
        <p:nvSpPr>
          <p:cNvPr id="8" name="object 8"/>
          <p:cNvSpPr/>
          <p:nvPr/>
        </p:nvSpPr>
        <p:spPr bwMode="auto">
          <a:xfrm>
            <a:off x="1506569" y="9380849"/>
            <a:ext cx="15370810" cy="0"/>
          </a:xfrm>
          <a:custGeom>
            <a:avLst/>
            <a:gdLst/>
            <a:ahLst/>
            <a:cxnLst/>
            <a:rect l="l" t="t" r="r" b="b"/>
            <a:pathLst>
              <a:path w="15370810" extrusionOk="0">
                <a:moveTo>
                  <a:pt x="0" y="0"/>
                </a:moveTo>
                <a:lnTo>
                  <a:pt x="15370736" y="0"/>
                </a:lnTo>
              </a:path>
            </a:pathLst>
          </a:custGeom>
          <a:ln w="45485">
            <a:solidFill>
              <a:srgbClr val="FFFFFF"/>
            </a:solidFill>
          </a:ln>
        </p:spPr>
        <p:txBody>
          <a:bodyPr wrap="square" lIns="0" tIns="0" rIns="0" bIns="0" rtlCol="0"/>
          <a:lstStyle/>
          <a:p>
            <a:pPr>
              <a:defRPr/>
            </a:pPr>
            <a:endParaRPr/>
          </a:p>
        </p:txBody>
      </p:sp>
      <p:sp>
        <p:nvSpPr>
          <p:cNvPr id="5" name="Rectangle 4">
            <a:extLst>
              <a:ext uri="{FF2B5EF4-FFF2-40B4-BE49-F238E27FC236}">
                <a16:creationId xmlns:a16="http://schemas.microsoft.com/office/drawing/2014/main" id="{1C654EB3-C95C-8374-838C-DB31F1F264D1}"/>
              </a:ext>
            </a:extLst>
          </p:cNvPr>
          <p:cNvSpPr/>
          <p:nvPr/>
        </p:nvSpPr>
        <p:spPr>
          <a:xfrm>
            <a:off x="1506569" y="974170"/>
            <a:ext cx="17330457" cy="77048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Police, Graphique, logo, symbole&#10;&#10;Description générée automatiquement">
            <a:extLst>
              <a:ext uri="{FF2B5EF4-FFF2-40B4-BE49-F238E27FC236}">
                <a16:creationId xmlns:a16="http://schemas.microsoft.com/office/drawing/2014/main" id="{599277B6-23E0-662B-3DD4-9AAF6BDFBB44}"/>
              </a:ext>
            </a:extLst>
          </p:cNvPr>
          <p:cNvPicPr>
            <a:picLocks noChangeAspect="1"/>
          </p:cNvPicPr>
          <p:nvPr/>
        </p:nvPicPr>
        <p:blipFill rotWithShape="1">
          <a:blip r:embed="rId4">
            <a:extLst>
              <a:ext uri="{28A0092B-C50C-407E-A947-70E740481C1C}">
                <a14:useLocalDpi xmlns:a14="http://schemas.microsoft.com/office/drawing/2010/main" val="0"/>
              </a:ext>
            </a:extLst>
          </a:blip>
          <a:srcRect t="7856"/>
          <a:stretch/>
        </p:blipFill>
        <p:spPr>
          <a:xfrm>
            <a:off x="17418018" y="1074542"/>
            <a:ext cx="1179513" cy="853958"/>
          </a:xfrm>
          <a:prstGeom prst="rect">
            <a:avLst/>
          </a:prstGeom>
        </p:spPr>
      </p:pic>
      <p:pic>
        <p:nvPicPr>
          <p:cNvPr id="12" name="Image 11" descr="Une image contenant capture d’écran, Graphique, Police, graphisme&#10;&#10;Description générée automatiquement">
            <a:extLst>
              <a:ext uri="{FF2B5EF4-FFF2-40B4-BE49-F238E27FC236}">
                <a16:creationId xmlns:a16="http://schemas.microsoft.com/office/drawing/2014/main" id="{92823F6E-981C-DCEF-3CFD-4C9729B7DD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1130" y="1141230"/>
            <a:ext cx="1167677" cy="853957"/>
          </a:xfrm>
          <a:prstGeom prst="rect">
            <a:avLst/>
          </a:prstGeom>
        </p:spPr>
      </p:pic>
      <p:sp>
        <p:nvSpPr>
          <p:cNvPr id="18" name="ZoneTexte 17">
            <a:extLst>
              <a:ext uri="{FF2B5EF4-FFF2-40B4-BE49-F238E27FC236}">
                <a16:creationId xmlns:a16="http://schemas.microsoft.com/office/drawing/2014/main" id="{BC552EC4-583E-ED64-C3B8-3E9B12551FA0}"/>
              </a:ext>
            </a:extLst>
          </p:cNvPr>
          <p:cNvSpPr txBox="1"/>
          <p:nvPr/>
        </p:nvSpPr>
        <p:spPr>
          <a:xfrm>
            <a:off x="4870356" y="1169849"/>
            <a:ext cx="10363388" cy="1323439"/>
          </a:xfrm>
          <a:prstGeom prst="rect">
            <a:avLst/>
          </a:prstGeom>
          <a:noFill/>
        </p:spPr>
        <p:txBody>
          <a:bodyPr wrap="square" rtlCol="0">
            <a:spAutoFit/>
          </a:bodyPr>
          <a:lstStyle/>
          <a:p>
            <a:pPr algn="ctr"/>
            <a:r>
              <a:rPr lang="fr-FR" sz="4000" b="1" spc="70" dirty="0">
                <a:solidFill>
                  <a:srgbClr val="A3002D"/>
                </a:solidFill>
                <a:latin typeface="Poppins-SemiBold"/>
                <a:cs typeface="Poppins-SemiBold"/>
              </a:rPr>
              <a:t>MASTERCLASS </a:t>
            </a:r>
          </a:p>
          <a:p>
            <a:pPr algn="ctr"/>
            <a:r>
              <a:rPr lang="fr-FR" sz="4000" b="1" spc="70" dirty="0">
                <a:solidFill>
                  <a:srgbClr val="A3002D"/>
                </a:solidFill>
                <a:latin typeface="Poppins-SemiBold"/>
                <a:cs typeface="Poppins-SemiBold"/>
              </a:rPr>
              <a:t>IA &amp; RH, THE ULTIMATE MEETING</a:t>
            </a:r>
            <a:endParaRPr lang="fr-FR" sz="4000" dirty="0">
              <a:solidFill>
                <a:srgbClr val="A3002D"/>
              </a:solidFill>
            </a:endParaRPr>
          </a:p>
        </p:txBody>
      </p:sp>
      <p:pic>
        <p:nvPicPr>
          <p:cNvPr id="21" name="Image 20" descr="Une image contenant Visage humain, personne, chemise, col&#10;&#10;Description générée automatiquement">
            <a:extLst>
              <a:ext uri="{FF2B5EF4-FFF2-40B4-BE49-F238E27FC236}">
                <a16:creationId xmlns:a16="http://schemas.microsoft.com/office/drawing/2014/main" id="{FCF45A95-1C0D-4705-A018-C4393617F6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49342" y="5845831"/>
            <a:ext cx="1445518" cy="1810869"/>
          </a:xfrm>
          <a:prstGeom prst="rect">
            <a:avLst/>
          </a:prstGeom>
        </p:spPr>
      </p:pic>
      <p:pic>
        <p:nvPicPr>
          <p:cNvPr id="28" name="Image 27">
            <a:extLst>
              <a:ext uri="{FF2B5EF4-FFF2-40B4-BE49-F238E27FC236}">
                <a16:creationId xmlns:a16="http://schemas.microsoft.com/office/drawing/2014/main" id="{5938C3FF-C6EE-29BB-421E-6915174C4A7C}"/>
              </a:ext>
            </a:extLst>
          </p:cNvPr>
          <p:cNvPicPr>
            <a:picLocks noChangeAspect="1"/>
          </p:cNvPicPr>
          <p:nvPr/>
        </p:nvPicPr>
        <p:blipFill>
          <a:blip r:embed="rId7" cstate="print">
            <a:extLst>
              <a:ext uri="{28A0092B-C50C-407E-A947-70E740481C1C}">
                <a14:useLocalDpi xmlns:a14="http://schemas.microsoft.com/office/drawing/2010/main" val="0"/>
              </a:ext>
            </a:extLst>
          </a:blip>
          <a:srcRect l="10086" r="10086"/>
          <a:stretch/>
        </p:blipFill>
        <p:spPr bwMode="auto">
          <a:xfrm>
            <a:off x="6258693" y="5845900"/>
            <a:ext cx="1445518" cy="1810800"/>
          </a:xfrm>
          <a:prstGeom prst="rect">
            <a:avLst/>
          </a:prstGeom>
        </p:spPr>
      </p:pic>
      <p:pic>
        <p:nvPicPr>
          <p:cNvPr id="29" name="Image 28">
            <a:extLst>
              <a:ext uri="{FF2B5EF4-FFF2-40B4-BE49-F238E27FC236}">
                <a16:creationId xmlns:a16="http://schemas.microsoft.com/office/drawing/2014/main" id="{43E28AD5-AD5E-825F-FC64-BD7051EDD5E2}"/>
              </a:ext>
            </a:extLst>
          </p:cNvPr>
          <p:cNvPicPr>
            <a:picLocks noChangeAspect="1"/>
          </p:cNvPicPr>
          <p:nvPr/>
        </p:nvPicPr>
        <p:blipFill>
          <a:blip r:embed="rId8">
            <a:extLst>
              <a:ext uri="{28A0092B-C50C-407E-A947-70E740481C1C}">
                <a14:useLocalDpi xmlns:a14="http://schemas.microsoft.com/office/drawing/2010/main" val="0"/>
              </a:ext>
            </a:extLst>
          </a:blip>
          <a:srcRect l="10086" r="10086"/>
          <a:stretch/>
        </p:blipFill>
        <p:spPr bwMode="auto">
          <a:xfrm>
            <a:off x="10304017" y="5845900"/>
            <a:ext cx="1445518" cy="1810800"/>
          </a:xfrm>
          <a:prstGeom prst="rect">
            <a:avLst/>
          </a:prstGeom>
        </p:spPr>
      </p:pic>
      <p:grpSp>
        <p:nvGrpSpPr>
          <p:cNvPr id="34" name="Groupe 33">
            <a:extLst>
              <a:ext uri="{FF2B5EF4-FFF2-40B4-BE49-F238E27FC236}">
                <a16:creationId xmlns:a16="http://schemas.microsoft.com/office/drawing/2014/main" id="{ADE851DF-FB6A-A7BF-6CBC-CA5989219A34}"/>
              </a:ext>
            </a:extLst>
          </p:cNvPr>
          <p:cNvGrpSpPr/>
          <p:nvPr/>
        </p:nvGrpSpPr>
        <p:grpSpPr>
          <a:xfrm>
            <a:off x="6258693" y="3015773"/>
            <a:ext cx="3709397" cy="1810800"/>
            <a:chOff x="2563218" y="3006231"/>
            <a:chExt cx="3709397" cy="1810800"/>
          </a:xfrm>
        </p:grpSpPr>
        <p:pic>
          <p:nvPicPr>
            <p:cNvPr id="25" name="Image 24" descr="Une image contenant Visage humain, personne, sourire, habits&#10;&#10;Description générée automatiquement">
              <a:extLst>
                <a:ext uri="{FF2B5EF4-FFF2-40B4-BE49-F238E27FC236}">
                  <a16:creationId xmlns:a16="http://schemas.microsoft.com/office/drawing/2014/main" id="{1141DF7D-10D0-2ECA-AA49-DB0447D45F0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211" r="9258"/>
            <a:stretch/>
          </p:blipFill>
          <p:spPr>
            <a:xfrm>
              <a:off x="2563218" y="3006231"/>
              <a:ext cx="1440160" cy="1810800"/>
            </a:xfrm>
            <a:prstGeom prst="rect">
              <a:avLst/>
            </a:prstGeom>
          </p:spPr>
        </p:pic>
        <p:sp>
          <p:nvSpPr>
            <p:cNvPr id="31" name="ZoneTexte 30">
              <a:extLst>
                <a:ext uri="{FF2B5EF4-FFF2-40B4-BE49-F238E27FC236}">
                  <a16:creationId xmlns:a16="http://schemas.microsoft.com/office/drawing/2014/main" id="{DF61F5B3-BA6B-8C0C-E6AF-AB7B049E4ACE}"/>
                </a:ext>
              </a:extLst>
            </p:cNvPr>
            <p:cNvSpPr txBox="1"/>
            <p:nvPr/>
          </p:nvSpPr>
          <p:spPr bwMode="auto">
            <a:xfrm>
              <a:off x="4003964" y="3984745"/>
              <a:ext cx="2268651" cy="830997"/>
            </a:xfrm>
            <a:prstGeom prst="rect">
              <a:avLst/>
            </a:prstGeom>
            <a:noFill/>
          </p:spPr>
          <p:txBody>
            <a:bodyPr wrap="square" rtlCol="0">
              <a:spAutoFit/>
            </a:bodyPr>
            <a:lstStyle/>
            <a:p>
              <a:r>
                <a:rPr lang="fr-FR" sz="1600" b="1" spc="70" dirty="0">
                  <a:solidFill>
                    <a:srgbClr val="A3002D"/>
                  </a:solidFill>
                  <a:latin typeface="Poppins" pitchFamily="2" charset="77"/>
                  <a:cs typeface="Poppins" pitchFamily="2" charset="77"/>
                </a:rPr>
                <a:t>Camille </a:t>
              </a:r>
              <a:r>
                <a:rPr lang="fr-FR" sz="1600" b="1" spc="70" dirty="0" err="1">
                  <a:solidFill>
                    <a:srgbClr val="A3002D"/>
                  </a:solidFill>
                  <a:latin typeface="Poppins" pitchFamily="2" charset="77"/>
                  <a:cs typeface="Poppins" pitchFamily="2" charset="77"/>
                </a:rPr>
                <a:t>Souillart</a:t>
              </a:r>
              <a:endParaRPr lang="fr-FR" sz="1600" b="1" spc="70" dirty="0">
                <a:solidFill>
                  <a:srgbClr val="A3002D"/>
                </a:solidFill>
                <a:latin typeface="Poppins" pitchFamily="2" charset="77"/>
                <a:cs typeface="Poppins" pitchFamily="2" charset="77"/>
              </a:endParaRPr>
            </a:p>
            <a:p>
              <a:r>
                <a:rPr lang="fr-FR" sz="1600" spc="70" dirty="0">
                  <a:solidFill>
                    <a:srgbClr val="A3002D"/>
                  </a:solidFill>
                  <a:latin typeface="Poppins" pitchFamily="2" charset="77"/>
                  <a:cs typeface="Poppins" pitchFamily="2" charset="77"/>
                </a:rPr>
                <a:t>Chef de projet</a:t>
              </a:r>
            </a:p>
            <a:p>
              <a:r>
                <a:rPr lang="fr-FR" sz="1600" spc="70" dirty="0">
                  <a:solidFill>
                    <a:srgbClr val="A3002D"/>
                  </a:solidFill>
                  <a:latin typeface="Poppins" pitchFamily="2" charset="77"/>
                  <a:cs typeface="Poppins" pitchFamily="2" charset="77"/>
                </a:rPr>
                <a:t>Hub France IA</a:t>
              </a:r>
              <a:endParaRPr lang="fr-FR" sz="1600" dirty="0">
                <a:solidFill>
                  <a:srgbClr val="A3002D"/>
                </a:solidFill>
                <a:latin typeface="Poppins" pitchFamily="2" charset="77"/>
                <a:cs typeface="Poppins" pitchFamily="2" charset="77"/>
              </a:endParaRPr>
            </a:p>
          </p:txBody>
        </p:sp>
      </p:grpSp>
      <p:grpSp>
        <p:nvGrpSpPr>
          <p:cNvPr id="38" name="Groupe 37">
            <a:extLst>
              <a:ext uri="{FF2B5EF4-FFF2-40B4-BE49-F238E27FC236}">
                <a16:creationId xmlns:a16="http://schemas.microsoft.com/office/drawing/2014/main" id="{C573CB11-E32E-2D2F-4866-B99C3DD16DB7}"/>
              </a:ext>
            </a:extLst>
          </p:cNvPr>
          <p:cNvGrpSpPr/>
          <p:nvPr/>
        </p:nvGrpSpPr>
        <p:grpSpPr>
          <a:xfrm>
            <a:off x="2218727" y="5845900"/>
            <a:ext cx="3686884" cy="1823227"/>
            <a:chOff x="2218727" y="5845900"/>
            <a:chExt cx="3686884" cy="1823227"/>
          </a:xfrm>
        </p:grpSpPr>
        <p:pic>
          <p:nvPicPr>
            <p:cNvPr id="30" name="Image 29">
              <a:extLst>
                <a:ext uri="{FF2B5EF4-FFF2-40B4-BE49-F238E27FC236}">
                  <a16:creationId xmlns:a16="http://schemas.microsoft.com/office/drawing/2014/main" id="{633DF782-F440-7855-D5F4-C11E510BB015}"/>
                </a:ext>
              </a:extLst>
            </p:cNvPr>
            <p:cNvPicPr>
              <a:picLocks noChangeAspect="1"/>
            </p:cNvPicPr>
            <p:nvPr/>
          </p:nvPicPr>
          <p:blipFill rotWithShape="1">
            <a:blip r:embed="rId10">
              <a:extLst>
                <a:ext uri="{28A0092B-C50C-407E-A947-70E740481C1C}">
                  <a14:useLocalDpi xmlns:a14="http://schemas.microsoft.com/office/drawing/2010/main" val="0"/>
                </a:ext>
              </a:extLst>
            </a:blip>
            <a:srcRect l="10234" r="10234"/>
            <a:stretch/>
          </p:blipFill>
          <p:spPr bwMode="auto">
            <a:xfrm>
              <a:off x="2218727" y="5845900"/>
              <a:ext cx="1440160" cy="1810800"/>
            </a:xfrm>
            <a:prstGeom prst="rect">
              <a:avLst/>
            </a:prstGeom>
          </p:spPr>
        </p:pic>
        <p:sp>
          <p:nvSpPr>
            <p:cNvPr id="32" name="ZoneTexte 31">
              <a:extLst>
                <a:ext uri="{FF2B5EF4-FFF2-40B4-BE49-F238E27FC236}">
                  <a16:creationId xmlns:a16="http://schemas.microsoft.com/office/drawing/2014/main" id="{AA946E55-8956-0946-6874-7134BA24D890}"/>
                </a:ext>
              </a:extLst>
            </p:cNvPr>
            <p:cNvSpPr txBox="1"/>
            <p:nvPr/>
          </p:nvSpPr>
          <p:spPr bwMode="auto">
            <a:xfrm>
              <a:off x="3636960" y="6591909"/>
              <a:ext cx="2268651" cy="1077218"/>
            </a:xfrm>
            <a:prstGeom prst="rect">
              <a:avLst/>
            </a:prstGeom>
            <a:noFill/>
          </p:spPr>
          <p:txBody>
            <a:bodyPr wrap="square" rtlCol="0">
              <a:spAutoFit/>
            </a:bodyPr>
            <a:lstStyle/>
            <a:p>
              <a:r>
                <a:rPr lang="fr-FR" sz="1600" b="1" spc="70" dirty="0">
                  <a:solidFill>
                    <a:srgbClr val="A3002D"/>
                  </a:solidFill>
                  <a:latin typeface="Poppins-SemiBold"/>
                  <a:cs typeface="Poppins-SemiBold"/>
                </a:rPr>
                <a:t>Diane Jullien</a:t>
              </a:r>
            </a:p>
            <a:p>
              <a:r>
                <a:rPr lang="fr-FR" sz="1600" spc="70" dirty="0">
                  <a:solidFill>
                    <a:srgbClr val="A3002D"/>
                  </a:solidFill>
                  <a:latin typeface="Poppins-SemiBold"/>
                  <a:cs typeface="Poppins-SemiBold"/>
                </a:rPr>
                <a:t>HR </a:t>
              </a:r>
              <a:r>
                <a:rPr lang="fr-FR" sz="1600" spc="70" dirty="0" err="1">
                  <a:solidFill>
                    <a:srgbClr val="A3002D"/>
                  </a:solidFill>
                  <a:latin typeface="Poppins-SemiBold"/>
                  <a:cs typeface="Poppins-SemiBold"/>
                </a:rPr>
                <a:t>community</a:t>
              </a:r>
              <a:r>
                <a:rPr lang="fr-FR" sz="1600" spc="70" dirty="0">
                  <a:solidFill>
                    <a:srgbClr val="A3002D"/>
                  </a:solidFill>
                  <a:latin typeface="Poppins-SemiBold"/>
                  <a:cs typeface="Poppins-SemiBold"/>
                </a:rPr>
                <a:t> manager</a:t>
              </a:r>
            </a:p>
            <a:p>
              <a:r>
                <a:rPr lang="fr-FR" sz="1600" spc="70" dirty="0" err="1">
                  <a:solidFill>
                    <a:srgbClr val="A3002D"/>
                  </a:solidFill>
                  <a:latin typeface="Poppins-SemiBold"/>
                  <a:cs typeface="Poppins-SemiBold"/>
                </a:rPr>
                <a:t>LabRH</a:t>
              </a:r>
              <a:endParaRPr lang="fr-FR" sz="1600" dirty="0">
                <a:solidFill>
                  <a:srgbClr val="A3002D"/>
                </a:solidFill>
              </a:endParaRPr>
            </a:p>
          </p:txBody>
        </p:sp>
      </p:grpSp>
      <p:grpSp>
        <p:nvGrpSpPr>
          <p:cNvPr id="35" name="Groupe 34">
            <a:extLst>
              <a:ext uri="{FF2B5EF4-FFF2-40B4-BE49-F238E27FC236}">
                <a16:creationId xmlns:a16="http://schemas.microsoft.com/office/drawing/2014/main" id="{839EFA18-4FA3-6FF4-F65A-D6909AF3EA99}"/>
              </a:ext>
            </a:extLst>
          </p:cNvPr>
          <p:cNvGrpSpPr/>
          <p:nvPr/>
        </p:nvGrpSpPr>
        <p:grpSpPr>
          <a:xfrm>
            <a:off x="10304017" y="3006848"/>
            <a:ext cx="4104866" cy="1810800"/>
            <a:chOff x="7171730" y="3006231"/>
            <a:chExt cx="4104866" cy="1810800"/>
          </a:xfrm>
        </p:grpSpPr>
        <p:pic>
          <p:nvPicPr>
            <p:cNvPr id="23" name="Image 22" descr="Une image contenant Visage humain, personne, habits, homme&#10;&#10;Description générée automatiquement">
              <a:extLst>
                <a:ext uri="{FF2B5EF4-FFF2-40B4-BE49-F238E27FC236}">
                  <a16:creationId xmlns:a16="http://schemas.microsoft.com/office/drawing/2014/main" id="{195A5DC9-A59C-B132-2B65-4062E294BE2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657" r="12515"/>
            <a:stretch/>
          </p:blipFill>
          <p:spPr>
            <a:xfrm>
              <a:off x="7171730" y="3006231"/>
              <a:ext cx="1445518" cy="1810800"/>
            </a:xfrm>
            <a:prstGeom prst="rect">
              <a:avLst/>
            </a:prstGeom>
          </p:spPr>
        </p:pic>
        <p:sp>
          <p:nvSpPr>
            <p:cNvPr id="33" name="ZoneTexte 32">
              <a:extLst>
                <a:ext uri="{FF2B5EF4-FFF2-40B4-BE49-F238E27FC236}">
                  <a16:creationId xmlns:a16="http://schemas.microsoft.com/office/drawing/2014/main" id="{A90C61AD-2835-109C-E538-08F5173847AD}"/>
                </a:ext>
              </a:extLst>
            </p:cNvPr>
            <p:cNvSpPr txBox="1"/>
            <p:nvPr/>
          </p:nvSpPr>
          <p:spPr bwMode="auto">
            <a:xfrm>
              <a:off x="8642474" y="3493592"/>
              <a:ext cx="2634122" cy="1323439"/>
            </a:xfrm>
            <a:prstGeom prst="rect">
              <a:avLst/>
            </a:prstGeom>
            <a:noFill/>
          </p:spPr>
          <p:txBody>
            <a:bodyPr wrap="square" rtlCol="0">
              <a:spAutoFit/>
            </a:bodyPr>
            <a:lstStyle/>
            <a:p>
              <a:r>
                <a:rPr lang="fr-FR" sz="1600" b="1" spc="70" dirty="0">
                  <a:solidFill>
                    <a:srgbClr val="A3002D"/>
                  </a:solidFill>
                  <a:latin typeface="Poppins-SemiBold"/>
                  <a:cs typeface="Poppins-SemiBold"/>
                </a:rPr>
                <a:t>Vincent </a:t>
              </a:r>
              <a:r>
                <a:rPr lang="fr-FR" sz="1600" b="1" spc="70" dirty="0" err="1">
                  <a:solidFill>
                    <a:srgbClr val="A3002D"/>
                  </a:solidFill>
                  <a:latin typeface="Poppins-SemiBold"/>
                  <a:cs typeface="Poppins-SemiBold"/>
                </a:rPr>
                <a:t>Prud’Homme</a:t>
              </a:r>
              <a:endParaRPr lang="fr-FR" sz="1600" b="1" spc="70" dirty="0">
                <a:solidFill>
                  <a:srgbClr val="A3002D"/>
                </a:solidFill>
                <a:latin typeface="Poppins-SemiBold"/>
                <a:cs typeface="Poppins-SemiBold"/>
              </a:endParaRPr>
            </a:p>
            <a:p>
              <a:r>
                <a:rPr lang="fr-FR" sz="1600" spc="70" dirty="0">
                  <a:solidFill>
                    <a:srgbClr val="A3002D"/>
                  </a:solidFill>
                  <a:latin typeface="Poppins-SemiBold"/>
                  <a:cs typeface="Poppins-SemiBold"/>
                </a:rPr>
                <a:t>Senior Consultant</a:t>
              </a:r>
            </a:p>
            <a:p>
              <a:r>
                <a:rPr lang="fr-FR" sz="1600" spc="70" dirty="0">
                  <a:solidFill>
                    <a:srgbClr val="A3002D"/>
                  </a:solidFill>
                  <a:latin typeface="Poppins-SemiBold"/>
                  <a:cs typeface="Poppins-SemiBold"/>
                </a:rPr>
                <a:t>People &amp; Organisation</a:t>
              </a:r>
            </a:p>
            <a:p>
              <a:r>
                <a:rPr lang="fr-FR" sz="1600" spc="70" dirty="0">
                  <a:solidFill>
                    <a:srgbClr val="A3002D"/>
                  </a:solidFill>
                  <a:latin typeface="Poppins-SemiBold"/>
                  <a:cs typeface="Poppins-SemiBold"/>
                </a:rPr>
                <a:t>PwC France</a:t>
              </a:r>
              <a:endParaRPr lang="fr-FR" sz="1600" dirty="0">
                <a:solidFill>
                  <a:srgbClr val="A3002D"/>
                </a:solidFill>
              </a:endParaRPr>
            </a:p>
          </p:txBody>
        </p:sp>
      </p:grpSp>
      <p:grpSp>
        <p:nvGrpSpPr>
          <p:cNvPr id="37" name="Groupe 36">
            <a:extLst>
              <a:ext uri="{FF2B5EF4-FFF2-40B4-BE49-F238E27FC236}">
                <a16:creationId xmlns:a16="http://schemas.microsoft.com/office/drawing/2014/main" id="{FBB5E876-7307-437B-B64B-70C06FFCDB03}"/>
              </a:ext>
            </a:extLst>
          </p:cNvPr>
          <p:cNvGrpSpPr/>
          <p:nvPr/>
        </p:nvGrpSpPr>
        <p:grpSpPr>
          <a:xfrm>
            <a:off x="14299552" y="3084116"/>
            <a:ext cx="4537767" cy="1820342"/>
            <a:chOff x="13782013" y="3006231"/>
            <a:chExt cx="4537767" cy="1820342"/>
          </a:xfrm>
        </p:grpSpPr>
        <p:pic>
          <p:nvPicPr>
            <p:cNvPr id="27" name="Image 26" descr="Une image contenant habits, personne, Visage humain, homme&#10;&#10;Description générée automatiquement">
              <a:extLst>
                <a:ext uri="{FF2B5EF4-FFF2-40B4-BE49-F238E27FC236}">
                  <a16:creationId xmlns:a16="http://schemas.microsoft.com/office/drawing/2014/main" id="{CC7D45CB-2FBF-54A8-2822-61C660535A4B}"/>
                </a:ext>
              </a:extLst>
            </p:cNvPr>
            <p:cNvPicPr>
              <a:picLocks noChangeAspect="1"/>
            </p:cNvPicPr>
            <p:nvPr/>
          </p:nvPicPr>
          <p:blipFill rotWithShape="1">
            <a:blip r:embed="rId12">
              <a:extLst>
                <a:ext uri="{28A0092B-C50C-407E-A947-70E740481C1C}">
                  <a14:useLocalDpi xmlns:a14="http://schemas.microsoft.com/office/drawing/2010/main" val="0"/>
                </a:ext>
              </a:extLst>
            </a:blip>
            <a:srcRect l="4345"/>
            <a:stretch/>
          </p:blipFill>
          <p:spPr>
            <a:xfrm>
              <a:off x="13782013" y="3006231"/>
              <a:ext cx="1445519" cy="1810800"/>
            </a:xfrm>
            <a:prstGeom prst="rect">
              <a:avLst/>
            </a:prstGeom>
          </p:spPr>
        </p:pic>
        <p:sp>
          <p:nvSpPr>
            <p:cNvPr id="36" name="ZoneTexte 35">
              <a:extLst>
                <a:ext uri="{FF2B5EF4-FFF2-40B4-BE49-F238E27FC236}">
                  <a16:creationId xmlns:a16="http://schemas.microsoft.com/office/drawing/2014/main" id="{7E2F5B35-5088-7D3F-D7DB-BB74D38AABBE}"/>
                </a:ext>
              </a:extLst>
            </p:cNvPr>
            <p:cNvSpPr txBox="1"/>
            <p:nvPr/>
          </p:nvSpPr>
          <p:spPr bwMode="auto">
            <a:xfrm>
              <a:off x="15227532" y="3256913"/>
              <a:ext cx="3092248" cy="1569660"/>
            </a:xfrm>
            <a:prstGeom prst="rect">
              <a:avLst/>
            </a:prstGeom>
            <a:noFill/>
          </p:spPr>
          <p:txBody>
            <a:bodyPr wrap="square" rtlCol="0">
              <a:spAutoFit/>
            </a:bodyPr>
            <a:lstStyle/>
            <a:p>
              <a:r>
                <a:rPr lang="fr-FR" sz="1600" b="1" spc="70" dirty="0">
                  <a:solidFill>
                    <a:srgbClr val="A3002D"/>
                  </a:solidFill>
                  <a:latin typeface="Poppins-SemiBold"/>
                  <a:cs typeface="Poppins-SemiBold"/>
                </a:rPr>
                <a:t>Belkacem </a:t>
              </a:r>
              <a:r>
                <a:rPr lang="fr-FR" sz="1600" b="1" spc="70" dirty="0" err="1">
                  <a:solidFill>
                    <a:srgbClr val="A3002D"/>
                  </a:solidFill>
                  <a:latin typeface="Poppins-SemiBold"/>
                  <a:cs typeface="Poppins-SemiBold"/>
                </a:rPr>
                <a:t>Laïmouche</a:t>
              </a:r>
              <a:endParaRPr lang="fr-FR" sz="1600" b="1" spc="70" dirty="0">
                <a:solidFill>
                  <a:srgbClr val="A3002D"/>
                </a:solidFill>
                <a:latin typeface="Poppins-SemiBold"/>
                <a:cs typeface="Poppins-SemiBold"/>
              </a:endParaRPr>
            </a:p>
            <a:p>
              <a:r>
                <a:rPr lang="fr-FR" sz="1600" spc="70" dirty="0">
                  <a:solidFill>
                    <a:srgbClr val="A3002D"/>
                  </a:solidFill>
                  <a:latin typeface="Poppins-SemiBold"/>
                  <a:cs typeface="Poppins-SemiBold"/>
                </a:rPr>
                <a:t>Responsable de la Fabrique Digitale</a:t>
              </a:r>
            </a:p>
            <a:p>
              <a:r>
                <a:rPr lang="fr-FR" sz="1600" spc="70" dirty="0">
                  <a:solidFill>
                    <a:srgbClr val="A3002D"/>
                  </a:solidFill>
                  <a:latin typeface="Poppins-SemiBold"/>
                  <a:cs typeface="Poppins-SemiBold"/>
                </a:rPr>
                <a:t>Direction du Numérique</a:t>
              </a:r>
            </a:p>
            <a:p>
              <a:r>
                <a:rPr lang="fr-FR" sz="1600" spc="70" dirty="0">
                  <a:solidFill>
                    <a:srgbClr val="A3002D"/>
                  </a:solidFill>
                  <a:latin typeface="Poppins-SemiBold"/>
                </a:rPr>
                <a:t>Direction Générale de l’Aviation Civile</a:t>
              </a:r>
              <a:endParaRPr lang="fr-FR" sz="1600" dirty="0">
                <a:solidFill>
                  <a:srgbClr val="A3002D"/>
                </a:solidFill>
              </a:endParaRPr>
            </a:p>
          </p:txBody>
        </p:sp>
      </p:grpSp>
      <p:sp>
        <p:nvSpPr>
          <p:cNvPr id="39" name="ZoneTexte 38">
            <a:extLst>
              <a:ext uri="{FF2B5EF4-FFF2-40B4-BE49-F238E27FC236}">
                <a16:creationId xmlns:a16="http://schemas.microsoft.com/office/drawing/2014/main" id="{68C9C2A4-FB44-9E57-8F76-8BB16F8830AE}"/>
              </a:ext>
            </a:extLst>
          </p:cNvPr>
          <p:cNvSpPr txBox="1"/>
          <p:nvPr/>
        </p:nvSpPr>
        <p:spPr bwMode="auto">
          <a:xfrm>
            <a:off x="7704210" y="6579482"/>
            <a:ext cx="2268651" cy="1077218"/>
          </a:xfrm>
          <a:prstGeom prst="rect">
            <a:avLst/>
          </a:prstGeom>
          <a:noFill/>
        </p:spPr>
        <p:txBody>
          <a:bodyPr wrap="square" rtlCol="0">
            <a:spAutoFit/>
          </a:bodyPr>
          <a:lstStyle/>
          <a:p>
            <a:r>
              <a:rPr lang="fr-FR" sz="1600" b="1" spc="70" dirty="0">
                <a:solidFill>
                  <a:srgbClr val="A3002D"/>
                </a:solidFill>
                <a:latin typeface="Poppins-SemiBold"/>
                <a:cs typeface="Poppins-SemiBold"/>
              </a:rPr>
              <a:t>Emmanuelle </a:t>
            </a:r>
            <a:r>
              <a:rPr lang="fr-FR" sz="1600" b="1" spc="70" dirty="0" err="1">
                <a:solidFill>
                  <a:srgbClr val="A3002D"/>
                </a:solidFill>
                <a:latin typeface="Poppins-SemiBold"/>
                <a:cs typeface="Poppins-SemiBold"/>
              </a:rPr>
              <a:t>Blons</a:t>
            </a:r>
            <a:endParaRPr lang="fr-FR" sz="1600" b="1" spc="70" dirty="0">
              <a:solidFill>
                <a:srgbClr val="A3002D"/>
              </a:solidFill>
              <a:latin typeface="Poppins-SemiBold"/>
              <a:cs typeface="Poppins-SemiBold"/>
            </a:endParaRPr>
          </a:p>
          <a:p>
            <a:r>
              <a:rPr lang="fr-FR" sz="1600" spc="70" dirty="0">
                <a:solidFill>
                  <a:srgbClr val="A3002D"/>
                </a:solidFill>
                <a:latin typeface="Poppins-SemiBold"/>
                <a:cs typeface="Poppins-SemiBold"/>
              </a:rPr>
              <a:t>Conférencière et Auteure</a:t>
            </a:r>
          </a:p>
          <a:p>
            <a:r>
              <a:rPr lang="fr-FR" sz="1600" spc="70" dirty="0">
                <a:solidFill>
                  <a:srgbClr val="A3002D"/>
                </a:solidFill>
                <a:latin typeface="Poppins-SemiBold"/>
              </a:rPr>
              <a:t>L’Atelier</a:t>
            </a:r>
            <a:endParaRPr lang="fr-FR" sz="1600" dirty="0">
              <a:solidFill>
                <a:srgbClr val="A3002D"/>
              </a:solidFill>
            </a:endParaRPr>
          </a:p>
        </p:txBody>
      </p:sp>
      <p:sp>
        <p:nvSpPr>
          <p:cNvPr id="40" name="ZoneTexte 39">
            <a:extLst>
              <a:ext uri="{FF2B5EF4-FFF2-40B4-BE49-F238E27FC236}">
                <a16:creationId xmlns:a16="http://schemas.microsoft.com/office/drawing/2014/main" id="{C45CC3A5-641B-3432-5080-EB6ECE771F89}"/>
              </a:ext>
            </a:extLst>
          </p:cNvPr>
          <p:cNvSpPr txBox="1"/>
          <p:nvPr/>
        </p:nvSpPr>
        <p:spPr bwMode="auto">
          <a:xfrm>
            <a:off x="11749535" y="6838130"/>
            <a:ext cx="2268651" cy="830997"/>
          </a:xfrm>
          <a:prstGeom prst="rect">
            <a:avLst/>
          </a:prstGeom>
          <a:noFill/>
        </p:spPr>
        <p:txBody>
          <a:bodyPr wrap="square" rtlCol="0">
            <a:spAutoFit/>
          </a:bodyPr>
          <a:lstStyle/>
          <a:p>
            <a:r>
              <a:rPr lang="fr-FR" sz="1600" b="1" spc="70" dirty="0">
                <a:solidFill>
                  <a:srgbClr val="A3002D"/>
                </a:solidFill>
                <a:latin typeface="Poppins-SemiBold"/>
                <a:cs typeface="Poppins-SemiBold"/>
              </a:rPr>
              <a:t>Adrien Delamare</a:t>
            </a:r>
          </a:p>
          <a:p>
            <a:r>
              <a:rPr lang="fr-FR" sz="1600" spc="70" dirty="0">
                <a:solidFill>
                  <a:srgbClr val="A3002D"/>
                </a:solidFill>
                <a:latin typeface="Poppins-SemiBold"/>
                <a:cs typeface="Poppins-SemiBold"/>
              </a:rPr>
              <a:t>Data </a:t>
            </a:r>
            <a:r>
              <a:rPr lang="fr-FR" sz="1600" spc="70" dirty="0" err="1">
                <a:solidFill>
                  <a:srgbClr val="A3002D"/>
                </a:solidFill>
                <a:latin typeface="Poppins-SemiBold"/>
                <a:cs typeface="Poppins-SemiBold"/>
              </a:rPr>
              <a:t>Scientist</a:t>
            </a:r>
            <a:endParaRPr lang="fr-FR" sz="1600" spc="70" dirty="0">
              <a:solidFill>
                <a:srgbClr val="A3002D"/>
              </a:solidFill>
              <a:latin typeface="Poppins-SemiBold"/>
              <a:cs typeface="Poppins-SemiBold"/>
            </a:endParaRPr>
          </a:p>
          <a:p>
            <a:r>
              <a:rPr lang="fr-FR" sz="1600" spc="70" dirty="0">
                <a:solidFill>
                  <a:srgbClr val="A3002D"/>
                </a:solidFill>
                <a:latin typeface="Poppins-SemiBold"/>
              </a:rPr>
              <a:t>Société Générale</a:t>
            </a:r>
            <a:endParaRPr lang="fr-FR" sz="1600" dirty="0">
              <a:solidFill>
                <a:srgbClr val="A3002D"/>
              </a:solidFill>
            </a:endParaRPr>
          </a:p>
        </p:txBody>
      </p:sp>
      <p:sp>
        <p:nvSpPr>
          <p:cNvPr id="41" name="ZoneTexte 40">
            <a:extLst>
              <a:ext uri="{FF2B5EF4-FFF2-40B4-BE49-F238E27FC236}">
                <a16:creationId xmlns:a16="http://schemas.microsoft.com/office/drawing/2014/main" id="{475B9371-3CA9-C14F-F1A1-63760D0D86A5}"/>
              </a:ext>
            </a:extLst>
          </p:cNvPr>
          <p:cNvSpPr txBox="1"/>
          <p:nvPr/>
        </p:nvSpPr>
        <p:spPr bwMode="auto">
          <a:xfrm>
            <a:off x="15816785" y="6591909"/>
            <a:ext cx="2802672" cy="1077218"/>
          </a:xfrm>
          <a:prstGeom prst="rect">
            <a:avLst/>
          </a:prstGeom>
          <a:noFill/>
        </p:spPr>
        <p:txBody>
          <a:bodyPr wrap="square" rtlCol="0">
            <a:spAutoFit/>
          </a:bodyPr>
          <a:lstStyle/>
          <a:p>
            <a:r>
              <a:rPr lang="fr-FR" sz="1600" b="1" spc="70" dirty="0">
                <a:solidFill>
                  <a:srgbClr val="A3002D"/>
                </a:solidFill>
                <a:latin typeface="Poppins-SemiBold"/>
                <a:cs typeface="Poppins-SemiBold"/>
              </a:rPr>
              <a:t>G</a:t>
            </a:r>
            <a:r>
              <a:rPr lang="fr-FR" sz="1600" b="1" spc="70" baseline="30000" dirty="0">
                <a:solidFill>
                  <a:srgbClr val="A3002D"/>
                </a:solidFill>
                <a:latin typeface="Poppins-SemiBold"/>
                <a:cs typeface="Poppins-SemiBold"/>
              </a:rPr>
              <a:t>al</a:t>
            </a:r>
            <a:r>
              <a:rPr lang="fr-FR" sz="1600" b="1" spc="70" dirty="0">
                <a:solidFill>
                  <a:srgbClr val="A3002D"/>
                </a:solidFill>
                <a:latin typeface="Poppins-SemiBold"/>
                <a:cs typeface="Poppins-SemiBold"/>
              </a:rPr>
              <a:t> Perrot</a:t>
            </a:r>
          </a:p>
          <a:p>
            <a:r>
              <a:rPr lang="fr-FR" sz="1600" spc="70" dirty="0">
                <a:solidFill>
                  <a:srgbClr val="A3002D"/>
                </a:solidFill>
                <a:latin typeface="Poppins-SemiBold"/>
                <a:cs typeface="Poppins-SemiBold"/>
              </a:rPr>
              <a:t>Coordonnateur IA et stratégie de la donnée</a:t>
            </a:r>
          </a:p>
          <a:p>
            <a:r>
              <a:rPr lang="fr-FR" sz="1600" spc="70" dirty="0">
                <a:solidFill>
                  <a:srgbClr val="A3002D"/>
                </a:solidFill>
                <a:latin typeface="Poppins-SemiBold"/>
                <a:cs typeface="Poppins-SemiBold"/>
              </a:rPr>
              <a:t>Gendarmerie Nationale</a:t>
            </a:r>
            <a:endParaRPr lang="fr-FR" sz="1600" dirty="0">
              <a:solidFill>
                <a:srgbClr val="A3002D"/>
              </a:solidFill>
            </a:endParaRPr>
          </a:p>
        </p:txBody>
      </p:sp>
      <p:grpSp>
        <p:nvGrpSpPr>
          <p:cNvPr id="2" name="Groupe 1">
            <a:extLst>
              <a:ext uri="{FF2B5EF4-FFF2-40B4-BE49-F238E27FC236}">
                <a16:creationId xmlns:a16="http://schemas.microsoft.com/office/drawing/2014/main" id="{91FFEAB4-8A7C-0C91-7442-4883F0833B9A}"/>
              </a:ext>
            </a:extLst>
          </p:cNvPr>
          <p:cNvGrpSpPr/>
          <p:nvPr/>
        </p:nvGrpSpPr>
        <p:grpSpPr>
          <a:xfrm>
            <a:off x="2212595" y="3009559"/>
            <a:ext cx="3686884" cy="1823227"/>
            <a:chOff x="2218727" y="5845900"/>
            <a:chExt cx="3686884" cy="1823227"/>
          </a:xfrm>
        </p:grpSpPr>
        <p:pic>
          <p:nvPicPr>
            <p:cNvPr id="6" name="Image 5">
              <a:extLst>
                <a:ext uri="{FF2B5EF4-FFF2-40B4-BE49-F238E27FC236}">
                  <a16:creationId xmlns:a16="http://schemas.microsoft.com/office/drawing/2014/main" id="{A77B01B7-0460-1D13-2F37-44ACDFA572FE}"/>
                </a:ext>
              </a:extLst>
            </p:cNvPr>
            <p:cNvPicPr>
              <a:picLocks noChangeAspect="1"/>
            </p:cNvPicPr>
            <p:nvPr/>
          </p:nvPicPr>
          <p:blipFill rotWithShape="1">
            <a:blip r:embed="rId13">
              <a:extLst>
                <a:ext uri="{28A0092B-C50C-407E-A947-70E740481C1C}">
                  <a14:useLocalDpi xmlns:a14="http://schemas.microsoft.com/office/drawing/2010/main" val="0"/>
                </a:ext>
              </a:extLst>
            </a:blip>
            <a:srcRect l="10234" r="10234"/>
            <a:stretch/>
          </p:blipFill>
          <p:spPr bwMode="auto">
            <a:xfrm>
              <a:off x="2218727" y="5845900"/>
              <a:ext cx="1440160" cy="1810800"/>
            </a:xfrm>
            <a:prstGeom prst="rect">
              <a:avLst/>
            </a:prstGeom>
          </p:spPr>
        </p:pic>
        <p:sp>
          <p:nvSpPr>
            <p:cNvPr id="9" name="ZoneTexte 8">
              <a:extLst>
                <a:ext uri="{FF2B5EF4-FFF2-40B4-BE49-F238E27FC236}">
                  <a16:creationId xmlns:a16="http://schemas.microsoft.com/office/drawing/2014/main" id="{AC6C0A90-2D74-1A2D-BDA4-EFA0D5545846}"/>
                </a:ext>
              </a:extLst>
            </p:cNvPr>
            <p:cNvSpPr txBox="1"/>
            <p:nvPr/>
          </p:nvSpPr>
          <p:spPr bwMode="auto">
            <a:xfrm>
              <a:off x="3636960" y="6591909"/>
              <a:ext cx="2268651" cy="1077218"/>
            </a:xfrm>
            <a:prstGeom prst="rect">
              <a:avLst/>
            </a:prstGeom>
            <a:noFill/>
          </p:spPr>
          <p:txBody>
            <a:bodyPr wrap="square" rtlCol="0">
              <a:spAutoFit/>
            </a:bodyPr>
            <a:lstStyle/>
            <a:p>
              <a:r>
                <a:rPr lang="fr-FR" sz="1600" b="1" spc="70" dirty="0">
                  <a:solidFill>
                    <a:srgbClr val="A3002D"/>
                  </a:solidFill>
                  <a:latin typeface="Poppins-SemiBold"/>
                  <a:cs typeface="Poppins-SemiBold"/>
                </a:rPr>
                <a:t>Sophie </a:t>
              </a:r>
              <a:r>
                <a:rPr lang="fr-FR" sz="1600" b="1" spc="70" dirty="0" err="1">
                  <a:solidFill>
                    <a:srgbClr val="A3002D"/>
                  </a:solidFill>
                  <a:latin typeface="Poppins-SemiBold"/>
                  <a:cs typeface="Poppins-SemiBold"/>
                </a:rPr>
                <a:t>Loellieux</a:t>
              </a:r>
              <a:endParaRPr lang="fr-FR" sz="1600" b="1" spc="70" dirty="0">
                <a:solidFill>
                  <a:srgbClr val="A3002D"/>
                </a:solidFill>
                <a:latin typeface="Poppins-SemiBold"/>
                <a:cs typeface="Poppins-SemiBold"/>
              </a:endParaRPr>
            </a:p>
            <a:p>
              <a:r>
                <a:rPr lang="fr-FR" sz="1600" spc="70" dirty="0">
                  <a:solidFill>
                    <a:srgbClr val="A3002D"/>
                  </a:solidFill>
                  <a:latin typeface="Poppins-SemiBold"/>
                  <a:cs typeface="Poppins-SemiBold"/>
                </a:rPr>
                <a:t>HR </a:t>
              </a:r>
              <a:r>
                <a:rPr lang="fr-FR" sz="1600" spc="70" dirty="0" err="1">
                  <a:solidFill>
                    <a:srgbClr val="A3002D"/>
                  </a:solidFill>
                  <a:latin typeface="Poppins-SemiBold"/>
                  <a:cs typeface="Poppins-SemiBold"/>
                </a:rPr>
                <a:t>project</a:t>
              </a:r>
              <a:r>
                <a:rPr lang="fr-FR" sz="1600" spc="70" dirty="0">
                  <a:solidFill>
                    <a:srgbClr val="A3002D"/>
                  </a:solidFill>
                  <a:latin typeface="Poppins-SemiBold"/>
                  <a:cs typeface="Poppins-SemiBold"/>
                </a:rPr>
                <a:t> &amp; content manager</a:t>
              </a:r>
            </a:p>
            <a:p>
              <a:r>
                <a:rPr lang="fr-FR" sz="1600" spc="70" dirty="0" err="1">
                  <a:solidFill>
                    <a:srgbClr val="A3002D"/>
                  </a:solidFill>
                  <a:latin typeface="Poppins-SemiBold"/>
                  <a:cs typeface="Poppins-SemiBold"/>
                </a:rPr>
                <a:t>LabRH</a:t>
              </a:r>
              <a:endParaRPr lang="fr-FR" sz="1600" dirty="0">
                <a:solidFill>
                  <a:srgbClr val="A3002D"/>
                </a:solidFil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842751" y="3078956"/>
            <a:ext cx="10261347" cy="8229600"/>
          </a:xfrm>
          <a:prstGeom prst="rect">
            <a:avLst/>
          </a:prstGeom>
        </p:spPr>
      </p:pic>
      <p:sp>
        <p:nvSpPr>
          <p:cNvPr id="6" name="object 6"/>
          <p:cNvSpPr txBox="1">
            <a:spLocks noGrp="1"/>
          </p:cNvSpPr>
          <p:nvPr>
            <p:ph type="body" idx="1"/>
          </p:nvPr>
        </p:nvSpPr>
        <p:spPr>
          <a:xfrm>
            <a:off x="2351114" y="1616075"/>
            <a:ext cx="15686126" cy="2912336"/>
          </a:xfrm>
          <a:prstGeom prst="rect">
            <a:avLst/>
          </a:prstGeom>
        </p:spPr>
        <p:txBody>
          <a:bodyPr vert="horz" wrap="square" lIns="0" tIns="298450" rIns="0" bIns="0" rtlCol="0">
            <a:spAutoFit/>
          </a:bodyPr>
          <a:lstStyle/>
          <a:p>
            <a:pPr marL="7842250">
              <a:lnSpc>
                <a:spcPct val="100000"/>
              </a:lnSpc>
              <a:spcBef>
                <a:spcPts val="2350"/>
              </a:spcBef>
            </a:pPr>
            <a:r>
              <a:rPr lang="fr-FR" spc="80" dirty="0"/>
              <a:t>Hub France IA</a:t>
            </a:r>
            <a:endParaRPr spc="100" dirty="0"/>
          </a:p>
          <a:p>
            <a:pPr marL="7842250" algn="l">
              <a:lnSpc>
                <a:spcPct val="100000"/>
              </a:lnSpc>
              <a:spcBef>
                <a:spcPts val="1285"/>
              </a:spcBef>
            </a:pPr>
            <a:r>
              <a:rPr lang="fr-FR" sz="3100" spc="60" dirty="0">
                <a:solidFill>
                  <a:srgbClr val="00002E"/>
                </a:solidFill>
                <a:latin typeface="Poppins"/>
                <a:cs typeface="Poppins"/>
              </a:rPr>
              <a:t>Association loi 1901 créée en 2017. </a:t>
            </a:r>
          </a:p>
          <a:p>
            <a:pPr marL="7842250" algn="l">
              <a:lnSpc>
                <a:spcPct val="100000"/>
              </a:lnSpc>
              <a:spcBef>
                <a:spcPts val="1285"/>
              </a:spcBef>
            </a:pPr>
            <a:r>
              <a:rPr lang="fr-FR" sz="2050" b="0" spc="50" dirty="0">
                <a:solidFill>
                  <a:srgbClr val="00002E"/>
                </a:solidFill>
                <a:latin typeface="Poppins"/>
                <a:cs typeface="Poppins"/>
              </a:rPr>
              <a:t>Fédératrice de l’écosystème IA français. Notre ambition est de soutenir le développement de l’IA en France et à travers l’Europe</a:t>
            </a:r>
            <a:r>
              <a:rPr lang="fr-FR" sz="2050" b="0" spc="55" dirty="0">
                <a:solidFill>
                  <a:srgbClr val="00002E"/>
                </a:solidFill>
                <a:latin typeface="Poppins"/>
                <a:cs typeface="Poppins"/>
              </a:rPr>
              <a:t>.</a:t>
            </a:r>
            <a:endParaRPr lang="fr-FR" sz="2050" dirty="0">
              <a:latin typeface="Poppins"/>
              <a:cs typeface="Poppins"/>
            </a:endParaRPr>
          </a:p>
        </p:txBody>
      </p:sp>
      <p:pic>
        <p:nvPicPr>
          <p:cNvPr id="9" name="object 9"/>
          <p:cNvPicPr/>
          <p:nvPr/>
        </p:nvPicPr>
        <p:blipFill>
          <a:blip r:embed="rId3" cstate="print"/>
          <a:stretch>
            <a:fillRect/>
          </a:stretch>
        </p:blipFill>
        <p:spPr>
          <a:xfrm>
            <a:off x="18901181" y="10507662"/>
            <a:ext cx="83076" cy="83076"/>
          </a:xfrm>
          <a:prstGeom prst="rect">
            <a:avLst/>
          </a:prstGeom>
        </p:spPr>
      </p:pic>
      <p:sp>
        <p:nvSpPr>
          <p:cNvPr id="10" name="object 10"/>
          <p:cNvSpPr/>
          <p:nvPr/>
        </p:nvSpPr>
        <p:spPr>
          <a:xfrm>
            <a:off x="528778" y="647770"/>
            <a:ext cx="257810" cy="287655"/>
          </a:xfrm>
          <a:custGeom>
            <a:avLst/>
            <a:gdLst/>
            <a:ahLst/>
            <a:cxnLst/>
            <a:rect l="l" t="t" r="r" b="b"/>
            <a:pathLst>
              <a:path w="257809" h="287655">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a:moveTo>
                  <a:pt x="128650" y="89659"/>
                </a:moveTo>
                <a:lnTo>
                  <a:pt x="102984" y="94259"/>
                </a:lnTo>
                <a:lnTo>
                  <a:pt x="79924" y="108059"/>
                </a:lnTo>
                <a:lnTo>
                  <a:pt x="177376" y="108059"/>
                </a:lnTo>
                <a:lnTo>
                  <a:pt x="154316" y="94259"/>
                </a:lnTo>
                <a:lnTo>
                  <a:pt x="128650" y="89659"/>
                </a:lnTo>
                <a:close/>
              </a:path>
              <a:path w="257809" h="287655">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endParaRPr/>
          </a:p>
        </p:txBody>
      </p:sp>
      <p:sp>
        <p:nvSpPr>
          <p:cNvPr id="11" name="object 11"/>
          <p:cNvSpPr/>
          <p:nvPr/>
        </p:nvSpPr>
        <p:spPr>
          <a:xfrm>
            <a:off x="1183156" y="647775"/>
            <a:ext cx="238760" cy="287655"/>
          </a:xfrm>
          <a:custGeom>
            <a:avLst/>
            <a:gdLst/>
            <a:ahLst/>
            <a:cxnLst/>
            <a:rect l="l" t="t" r="r" b="b"/>
            <a:pathLst>
              <a:path w="238759" h="287655">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endParaRPr/>
          </a:p>
        </p:txBody>
      </p:sp>
      <p:sp>
        <p:nvSpPr>
          <p:cNvPr id="12" name="object 12"/>
          <p:cNvSpPr/>
          <p:nvPr/>
        </p:nvSpPr>
        <p:spPr>
          <a:xfrm>
            <a:off x="860861" y="647775"/>
            <a:ext cx="247650" cy="290830"/>
          </a:xfrm>
          <a:custGeom>
            <a:avLst/>
            <a:gdLst/>
            <a:ahLst/>
            <a:cxnLst/>
            <a:rect l="l" t="t" r="r" b="b"/>
            <a:pathLst>
              <a:path w="247650" h="29083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endParaRPr/>
          </a:p>
        </p:txBody>
      </p:sp>
      <p:sp>
        <p:nvSpPr>
          <p:cNvPr id="14" name="object 14"/>
          <p:cNvSpPr/>
          <p:nvPr/>
        </p:nvSpPr>
        <p:spPr>
          <a:xfrm>
            <a:off x="572370" y="1388596"/>
            <a:ext cx="90805" cy="287655"/>
          </a:xfrm>
          <a:custGeom>
            <a:avLst/>
            <a:gdLst/>
            <a:ahLst/>
            <a:cxnLst/>
            <a:rect l="l" t="t" r="r" b="b"/>
            <a:pathLst>
              <a:path w="90804" h="287655">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endParaRPr/>
          </a:p>
        </p:txBody>
      </p:sp>
      <p:pic>
        <p:nvPicPr>
          <p:cNvPr id="15" name="object 15"/>
          <p:cNvPicPr/>
          <p:nvPr/>
        </p:nvPicPr>
        <p:blipFill>
          <a:blip r:embed="rId4" cstate="print"/>
          <a:stretch>
            <a:fillRect/>
          </a:stretch>
        </p:blipFill>
        <p:spPr>
          <a:xfrm>
            <a:off x="523545" y="1578426"/>
            <a:ext cx="97641" cy="97651"/>
          </a:xfrm>
          <a:prstGeom prst="rect">
            <a:avLst/>
          </a:prstGeom>
        </p:spPr>
      </p:pic>
      <p:sp>
        <p:nvSpPr>
          <p:cNvPr id="16" name="object 16"/>
          <p:cNvSpPr/>
          <p:nvPr/>
        </p:nvSpPr>
        <p:spPr>
          <a:xfrm>
            <a:off x="658937" y="1388592"/>
            <a:ext cx="301625" cy="287655"/>
          </a:xfrm>
          <a:custGeom>
            <a:avLst/>
            <a:gdLst/>
            <a:ahLst/>
            <a:cxnLst/>
            <a:rect l="l" t="t" r="r" b="b"/>
            <a:pathLst>
              <a:path w="301625" h="287655">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a:moveTo>
                  <a:pt x="284316" y="240589"/>
                </a:moveTo>
                <a:lnTo>
                  <a:pt x="201438" y="240589"/>
                </a:lnTo>
                <a:lnTo>
                  <a:pt x="216925" y="287478"/>
                </a:lnTo>
                <a:lnTo>
                  <a:pt x="301341" y="287478"/>
                </a:lnTo>
                <a:lnTo>
                  <a:pt x="284316" y="240589"/>
                </a:lnTo>
                <a:close/>
              </a:path>
              <a:path w="301625" h="287655">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endParaRPr/>
          </a:p>
        </p:txBody>
      </p:sp>
      <p:sp>
        <p:nvSpPr>
          <p:cNvPr id="17" name="object 17"/>
          <p:cNvSpPr/>
          <p:nvPr/>
        </p:nvSpPr>
        <p:spPr>
          <a:xfrm>
            <a:off x="527037" y="1021149"/>
            <a:ext cx="146685" cy="284480"/>
          </a:xfrm>
          <a:custGeom>
            <a:avLst/>
            <a:gdLst/>
            <a:ahLst/>
            <a:cxnLst/>
            <a:rect l="l" t="t" r="r" b="b"/>
            <a:pathLst>
              <a:path w="146684" h="28448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endParaRPr/>
          </a:p>
        </p:txBody>
      </p:sp>
      <p:sp>
        <p:nvSpPr>
          <p:cNvPr id="18" name="object 18"/>
          <p:cNvSpPr/>
          <p:nvPr/>
        </p:nvSpPr>
        <p:spPr>
          <a:xfrm>
            <a:off x="721880" y="1021149"/>
            <a:ext cx="435609" cy="284480"/>
          </a:xfrm>
          <a:custGeom>
            <a:avLst/>
            <a:gdLst/>
            <a:ahLst/>
            <a:cxnLst/>
            <a:rect l="l" t="t" r="r" b="b"/>
            <a:pathLst>
              <a:path w="435609" h="28448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endParaRPr/>
          </a:p>
        </p:txBody>
      </p:sp>
      <p:sp>
        <p:nvSpPr>
          <p:cNvPr id="19" name="object 19"/>
          <p:cNvSpPr/>
          <p:nvPr/>
        </p:nvSpPr>
        <p:spPr>
          <a:xfrm>
            <a:off x="1203150" y="1021544"/>
            <a:ext cx="203835" cy="284480"/>
          </a:xfrm>
          <a:custGeom>
            <a:avLst/>
            <a:gdLst/>
            <a:ahLst/>
            <a:cxnLst/>
            <a:rect l="l" t="t" r="r" b="b"/>
            <a:pathLst>
              <a:path w="203834" h="28448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endParaRPr/>
          </a:p>
        </p:txBody>
      </p:sp>
      <p:sp>
        <p:nvSpPr>
          <p:cNvPr id="20" name="object 20"/>
          <p:cNvSpPr/>
          <p:nvPr/>
        </p:nvSpPr>
        <p:spPr>
          <a:xfrm>
            <a:off x="1462014" y="1018303"/>
            <a:ext cx="266700" cy="290195"/>
          </a:xfrm>
          <a:custGeom>
            <a:avLst/>
            <a:gdLst/>
            <a:ahLst/>
            <a:cxnLst/>
            <a:rect l="l" t="t" r="r" b="b"/>
            <a:pathLst>
              <a:path w="266700" h="290194">
                <a:moveTo>
                  <a:pt x="135723" y="0"/>
                </a:moveTo>
                <a:lnTo>
                  <a:pt x="91737" y="6920"/>
                </a:lnTo>
                <a:lnTo>
                  <a:pt x="54344" y="26579"/>
                </a:lnTo>
                <a:lnTo>
                  <a:pt x="25371" y="57323"/>
                </a:lnTo>
                <a:lnTo>
                  <a:pt x="6647" y="97498"/>
                </a:lnTo>
                <a:lnTo>
                  <a:pt x="0" y="145451"/>
                </a:lnTo>
                <a:lnTo>
                  <a:pt x="6647" y="193010"/>
                </a:lnTo>
                <a:lnTo>
                  <a:pt x="25371" y="232946"/>
                </a:lnTo>
                <a:lnTo>
                  <a:pt x="54344" y="263568"/>
                </a:lnTo>
                <a:lnTo>
                  <a:pt x="91737" y="283181"/>
                </a:lnTo>
                <a:lnTo>
                  <a:pt x="135723" y="290095"/>
                </a:lnTo>
                <a:lnTo>
                  <a:pt x="181114" y="284075"/>
                </a:lnTo>
                <a:lnTo>
                  <a:pt x="218115" y="266849"/>
                </a:lnTo>
                <a:lnTo>
                  <a:pt x="246534" y="239671"/>
                </a:lnTo>
                <a:lnTo>
                  <a:pt x="266180" y="203794"/>
                </a:lnTo>
                <a:lnTo>
                  <a:pt x="245112" y="203794"/>
                </a:lnTo>
                <a:lnTo>
                  <a:pt x="229331" y="232182"/>
                </a:lnTo>
                <a:lnTo>
                  <a:pt x="205763" y="254339"/>
                </a:lnTo>
                <a:lnTo>
                  <a:pt x="174522" y="268746"/>
                </a:lnTo>
                <a:lnTo>
                  <a:pt x="135723" y="273886"/>
                </a:lnTo>
                <a:lnTo>
                  <a:pt x="89906" y="264986"/>
                </a:lnTo>
                <a:lnTo>
                  <a:pt x="52713" y="239448"/>
                </a:lnTo>
                <a:lnTo>
                  <a:pt x="27750" y="199020"/>
                </a:lnTo>
                <a:lnTo>
                  <a:pt x="18627" y="145451"/>
                </a:lnTo>
                <a:lnTo>
                  <a:pt x="27750" y="91242"/>
                </a:lnTo>
                <a:lnTo>
                  <a:pt x="52713" y="50595"/>
                </a:lnTo>
                <a:lnTo>
                  <a:pt x="89906" y="25065"/>
                </a:lnTo>
                <a:lnTo>
                  <a:pt x="135723" y="16208"/>
                </a:lnTo>
                <a:lnTo>
                  <a:pt x="174522" y="21350"/>
                </a:lnTo>
                <a:lnTo>
                  <a:pt x="205763" y="35760"/>
                </a:lnTo>
                <a:lnTo>
                  <a:pt x="229331" y="57918"/>
                </a:lnTo>
                <a:lnTo>
                  <a:pt x="245112" y="86301"/>
                </a:lnTo>
                <a:lnTo>
                  <a:pt x="266180" y="86301"/>
                </a:lnTo>
                <a:lnTo>
                  <a:pt x="246534" y="50424"/>
                </a:lnTo>
                <a:lnTo>
                  <a:pt x="218115" y="23246"/>
                </a:lnTo>
                <a:lnTo>
                  <a:pt x="181114" y="6020"/>
                </a:lnTo>
                <a:lnTo>
                  <a:pt x="135723" y="0"/>
                </a:lnTo>
                <a:close/>
              </a:path>
            </a:pathLst>
          </a:custGeom>
          <a:solidFill>
            <a:srgbClr val="00002E"/>
          </a:solidFill>
        </p:spPr>
        <p:txBody>
          <a:bodyPr wrap="square" lIns="0" tIns="0" rIns="0" bIns="0" rtlCol="0"/>
          <a:lstStyle/>
          <a:p>
            <a:endParaRPr/>
          </a:p>
        </p:txBody>
      </p:sp>
      <p:sp>
        <p:nvSpPr>
          <p:cNvPr id="21" name="object 21"/>
          <p:cNvSpPr/>
          <p:nvPr/>
        </p:nvSpPr>
        <p:spPr>
          <a:xfrm>
            <a:off x="1785277" y="1021301"/>
            <a:ext cx="144145" cy="284480"/>
          </a:xfrm>
          <a:custGeom>
            <a:avLst/>
            <a:gdLst/>
            <a:ahLst/>
            <a:cxnLst/>
            <a:rect l="l" t="t" r="r" b="b"/>
            <a:pathLst>
              <a:path w="144144" h="284480">
                <a:moveTo>
                  <a:pt x="143827" y="0"/>
                </a:moveTo>
                <a:lnTo>
                  <a:pt x="0" y="0"/>
                </a:lnTo>
                <a:lnTo>
                  <a:pt x="0" y="15240"/>
                </a:lnTo>
                <a:lnTo>
                  <a:pt x="0" y="133350"/>
                </a:lnTo>
                <a:lnTo>
                  <a:pt x="0" y="149860"/>
                </a:lnTo>
                <a:lnTo>
                  <a:pt x="0" y="269240"/>
                </a:lnTo>
                <a:lnTo>
                  <a:pt x="0" y="284480"/>
                </a:lnTo>
                <a:lnTo>
                  <a:pt x="143827" y="284480"/>
                </a:lnTo>
                <a:lnTo>
                  <a:pt x="143827" y="269240"/>
                </a:lnTo>
                <a:lnTo>
                  <a:pt x="18224" y="269240"/>
                </a:lnTo>
                <a:lnTo>
                  <a:pt x="18224" y="149860"/>
                </a:lnTo>
                <a:lnTo>
                  <a:pt x="131673" y="149860"/>
                </a:lnTo>
                <a:lnTo>
                  <a:pt x="131673" y="133350"/>
                </a:lnTo>
                <a:lnTo>
                  <a:pt x="18224" y="133350"/>
                </a:lnTo>
                <a:lnTo>
                  <a:pt x="18224" y="15240"/>
                </a:lnTo>
                <a:lnTo>
                  <a:pt x="143827" y="15240"/>
                </a:lnTo>
                <a:lnTo>
                  <a:pt x="143827" y="0"/>
                </a:lnTo>
                <a:close/>
              </a:path>
            </a:pathLst>
          </a:custGeom>
          <a:solidFill>
            <a:srgbClr val="00002E"/>
          </a:solidFill>
        </p:spPr>
        <p:txBody>
          <a:bodyPr wrap="square" lIns="0" tIns="0" rIns="0" bIns="0" rtlCol="0"/>
          <a:lstStyle/>
          <a:p>
            <a:endParaRPr/>
          </a:p>
        </p:txBody>
      </p:sp>
      <p:sp>
        <p:nvSpPr>
          <p:cNvPr id="22" name="object 22"/>
          <p:cNvSpPr/>
          <p:nvPr/>
        </p:nvSpPr>
        <p:spPr>
          <a:xfrm>
            <a:off x="2351114" y="647773"/>
            <a:ext cx="0" cy="1028700"/>
          </a:xfrm>
          <a:custGeom>
            <a:avLst/>
            <a:gdLst/>
            <a:ahLst/>
            <a:cxnLst/>
            <a:rect l="l" t="t" r="r" b="b"/>
            <a:pathLst>
              <a:path h="1028700">
                <a:moveTo>
                  <a:pt x="0" y="0"/>
                </a:moveTo>
                <a:lnTo>
                  <a:pt x="0" y="1028293"/>
                </a:lnTo>
              </a:path>
            </a:pathLst>
          </a:custGeom>
          <a:ln w="41213">
            <a:solidFill>
              <a:srgbClr val="A3002E"/>
            </a:solidFill>
          </a:ln>
        </p:spPr>
        <p:txBody>
          <a:bodyPr wrap="square" lIns="0" tIns="0" rIns="0" bIns="0" rtlCol="0"/>
          <a:lstStyle/>
          <a:p>
            <a:endParaRPr/>
          </a:p>
        </p:txBody>
      </p:sp>
      <p:sp>
        <p:nvSpPr>
          <p:cNvPr id="24" name="object 24"/>
          <p:cNvSpPr txBox="1">
            <a:spLocks noGrp="1"/>
          </p:cNvSpPr>
          <p:nvPr>
            <p:ph type="sldNum" sz="quarter" idx="7"/>
          </p:nvPr>
        </p:nvSpPr>
        <p:spPr>
          <a:xfrm>
            <a:off x="18984257" y="10373050"/>
            <a:ext cx="658937" cy="435376"/>
          </a:xfrm>
          <a:prstGeom prst="rect">
            <a:avLst/>
          </a:prstGeom>
        </p:spPr>
        <p:txBody>
          <a:bodyPr vert="horz" wrap="square" lIns="0" tIns="50165" rIns="0" bIns="0" rtlCol="0">
            <a:spAutoFit/>
          </a:bodyPr>
          <a:lstStyle/>
          <a:p>
            <a:pPr marL="38100">
              <a:lnSpc>
                <a:spcPct val="100000"/>
              </a:lnSpc>
              <a:spcBef>
                <a:spcPts val="395"/>
              </a:spcBef>
            </a:pPr>
            <a:fld id="{81D60167-4931-47E6-BA6A-407CBD079E47}" type="slidenum">
              <a:rPr lang="fr-FR" spc="-5" smtClean="0"/>
              <a:t>10</a:t>
            </a:fld>
            <a:endParaRPr lang="fr-FR" spc="-5" dirty="0"/>
          </a:p>
        </p:txBody>
      </p:sp>
      <p:sp>
        <p:nvSpPr>
          <p:cNvPr id="25" name="object 6">
            <a:extLst>
              <a:ext uri="{FF2B5EF4-FFF2-40B4-BE49-F238E27FC236}">
                <a16:creationId xmlns:a16="http://schemas.microsoft.com/office/drawing/2014/main" id="{DB44CA4D-153F-9A40-AA7A-0A86807CB3D3}"/>
              </a:ext>
            </a:extLst>
          </p:cNvPr>
          <p:cNvSpPr txBox="1">
            <a:spLocks/>
          </p:cNvSpPr>
          <p:nvPr/>
        </p:nvSpPr>
        <p:spPr>
          <a:xfrm>
            <a:off x="2382864" y="6485595"/>
            <a:ext cx="15686126" cy="1994520"/>
          </a:xfrm>
          <a:prstGeom prst="rect">
            <a:avLst/>
          </a:prstGeom>
        </p:spPr>
        <p:txBody>
          <a:bodyPr vert="horz" wrap="square" lIns="0" tIns="298450" rIns="0" bIns="0" rtlCol="0">
            <a:spAutoFit/>
          </a:bodyPr>
          <a:lstStyle>
            <a:lvl1pPr marL="0">
              <a:defRPr sz="5550" b="1" i="0">
                <a:solidFill>
                  <a:srgbClr val="A3002E"/>
                </a:solidFill>
                <a:latin typeface="Poppins-ExtraBold"/>
                <a:ea typeface="+mn-ea"/>
                <a:cs typeface="Poppins-ExtraBol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09245"/>
            <a:r>
              <a:rPr lang="fr-FR" sz="3100" kern="0" spc="60" dirty="0">
                <a:solidFill>
                  <a:srgbClr val="00002E"/>
                </a:solidFill>
                <a:latin typeface="Poppins"/>
                <a:cs typeface="Poppins"/>
              </a:rPr>
              <a:t>Le Hub France IA regroupe 120+ membres </a:t>
            </a:r>
          </a:p>
          <a:p>
            <a:pPr marL="309245"/>
            <a:r>
              <a:rPr lang="fr-FR" sz="3100" kern="0" spc="60" dirty="0">
                <a:solidFill>
                  <a:srgbClr val="00002E"/>
                </a:solidFill>
                <a:latin typeface="Poppins"/>
                <a:cs typeface="Poppins"/>
              </a:rPr>
              <a:t>et 50+ partenaires</a:t>
            </a:r>
            <a:endParaRPr lang="fr-FR" sz="3100" kern="0" dirty="0">
              <a:latin typeface="Poppins"/>
              <a:cs typeface="Poppins"/>
            </a:endParaRPr>
          </a:p>
          <a:p>
            <a:pPr marL="309245" marR="8682355">
              <a:lnSpc>
                <a:spcPct val="101400"/>
              </a:lnSpc>
              <a:spcBef>
                <a:spcPts val="770"/>
              </a:spcBef>
            </a:pPr>
            <a:r>
              <a:rPr lang="fr-FR" sz="2050" b="0" kern="0" spc="50" dirty="0">
                <a:solidFill>
                  <a:srgbClr val="00002E"/>
                </a:solidFill>
                <a:latin typeface="Poppins"/>
                <a:cs typeface="Poppins"/>
              </a:rPr>
              <a:t>Notre réseau agit pour accélérer l’adoption de l’IA au sein des entreprises et des institutions.</a:t>
            </a:r>
            <a:endParaRPr lang="fr-FR" sz="2050" kern="0" dirty="0">
              <a:latin typeface="Poppins"/>
              <a:cs typeface="Poppins"/>
            </a:endParaRPr>
          </a:p>
        </p:txBody>
      </p:sp>
      <p:pic>
        <p:nvPicPr>
          <p:cNvPr id="26" name="Image 25">
            <a:extLst>
              <a:ext uri="{FF2B5EF4-FFF2-40B4-BE49-F238E27FC236}">
                <a16:creationId xmlns:a16="http://schemas.microsoft.com/office/drawing/2014/main" id="{18EA11B1-307F-DC4E-85AD-71630A461EE6}"/>
              </a:ext>
            </a:extLst>
          </p:cNvPr>
          <p:cNvPicPr>
            <a:picLocks noChangeAspect="1"/>
          </p:cNvPicPr>
          <p:nvPr/>
        </p:nvPicPr>
        <p:blipFill>
          <a:blip r:embed="rId5"/>
          <a:stretch>
            <a:fillRect/>
          </a:stretch>
        </p:blipFill>
        <p:spPr>
          <a:xfrm>
            <a:off x="2382864" y="2406591"/>
            <a:ext cx="5568950" cy="2290642"/>
          </a:xfrm>
          <a:prstGeom prst="rect">
            <a:avLst/>
          </a:prstGeom>
        </p:spPr>
      </p:pic>
      <p:sp>
        <p:nvSpPr>
          <p:cNvPr id="2" name="object 19">
            <a:extLst>
              <a:ext uri="{FF2B5EF4-FFF2-40B4-BE49-F238E27FC236}">
                <a16:creationId xmlns:a16="http://schemas.microsoft.com/office/drawing/2014/main" id="{B9948C9E-6A0A-2FEC-653D-84F3014061F5}"/>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spTree>
    <p:extLst>
      <p:ext uri="{BB962C8B-B14F-4D97-AF65-F5344CB8AC3E}">
        <p14:creationId xmlns:p14="http://schemas.microsoft.com/office/powerpoint/2010/main" val="714198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956342" y="4439385"/>
            <a:ext cx="1727835" cy="5151120"/>
            <a:chOff x="1956342" y="4439385"/>
            <a:chExt cx="1727835" cy="5151120"/>
          </a:xfrm>
        </p:grpSpPr>
        <p:sp>
          <p:nvSpPr>
            <p:cNvPr id="3" name="object 3"/>
            <p:cNvSpPr/>
            <p:nvPr/>
          </p:nvSpPr>
          <p:spPr>
            <a:xfrm>
              <a:off x="2820028" y="5303073"/>
              <a:ext cx="0" cy="4264660"/>
            </a:xfrm>
            <a:custGeom>
              <a:avLst/>
              <a:gdLst/>
              <a:ahLst/>
              <a:cxnLst/>
              <a:rect l="l" t="t" r="r" b="b"/>
              <a:pathLst>
                <a:path h="4264659">
                  <a:moveTo>
                    <a:pt x="0" y="0"/>
                  </a:moveTo>
                  <a:lnTo>
                    <a:pt x="0" y="4264655"/>
                  </a:lnTo>
                </a:path>
              </a:pathLst>
            </a:custGeom>
            <a:ln w="43977">
              <a:solidFill>
                <a:srgbClr val="00002E"/>
              </a:solidFill>
            </a:ln>
          </p:spPr>
          <p:txBody>
            <a:bodyPr wrap="square" lIns="0" tIns="0" rIns="0" bIns="0" rtlCol="0"/>
            <a:lstStyle/>
            <a:p>
              <a:endParaRPr/>
            </a:p>
          </p:txBody>
        </p:sp>
        <p:sp>
          <p:nvSpPr>
            <p:cNvPr id="4" name="object 4"/>
            <p:cNvSpPr/>
            <p:nvPr/>
          </p:nvSpPr>
          <p:spPr>
            <a:xfrm>
              <a:off x="1978567" y="4461610"/>
              <a:ext cx="1683385" cy="1683385"/>
            </a:xfrm>
            <a:custGeom>
              <a:avLst/>
              <a:gdLst/>
              <a:ahLst/>
              <a:cxnLst/>
              <a:rect l="l" t="t" r="r" b="b"/>
              <a:pathLst>
                <a:path w="1683385" h="1683385">
                  <a:moveTo>
                    <a:pt x="841461" y="0"/>
                  </a:moveTo>
                  <a:lnTo>
                    <a:pt x="793711" y="1332"/>
                  </a:lnTo>
                  <a:lnTo>
                    <a:pt x="746660" y="5280"/>
                  </a:lnTo>
                  <a:lnTo>
                    <a:pt x="700379" y="11775"/>
                  </a:lnTo>
                  <a:lnTo>
                    <a:pt x="654939" y="20744"/>
                  </a:lnTo>
                  <a:lnTo>
                    <a:pt x="610411" y="32116"/>
                  </a:lnTo>
                  <a:lnTo>
                    <a:pt x="566866" y="45822"/>
                  </a:lnTo>
                  <a:lnTo>
                    <a:pt x="524375" y="61789"/>
                  </a:lnTo>
                  <a:lnTo>
                    <a:pt x="483008" y="79946"/>
                  </a:lnTo>
                  <a:lnTo>
                    <a:pt x="442838" y="100223"/>
                  </a:lnTo>
                  <a:lnTo>
                    <a:pt x="403935" y="122548"/>
                  </a:lnTo>
                  <a:lnTo>
                    <a:pt x="366370" y="146851"/>
                  </a:lnTo>
                  <a:lnTo>
                    <a:pt x="330215" y="173060"/>
                  </a:lnTo>
                  <a:lnTo>
                    <a:pt x="295539" y="201104"/>
                  </a:lnTo>
                  <a:lnTo>
                    <a:pt x="262415" y="230913"/>
                  </a:lnTo>
                  <a:lnTo>
                    <a:pt x="230913" y="262415"/>
                  </a:lnTo>
                  <a:lnTo>
                    <a:pt x="201104" y="295539"/>
                  </a:lnTo>
                  <a:lnTo>
                    <a:pt x="173060" y="330215"/>
                  </a:lnTo>
                  <a:lnTo>
                    <a:pt x="146851" y="366370"/>
                  </a:lnTo>
                  <a:lnTo>
                    <a:pt x="122548" y="403935"/>
                  </a:lnTo>
                  <a:lnTo>
                    <a:pt x="100223" y="442838"/>
                  </a:lnTo>
                  <a:lnTo>
                    <a:pt x="79946" y="483008"/>
                  </a:lnTo>
                  <a:lnTo>
                    <a:pt x="61789" y="524375"/>
                  </a:lnTo>
                  <a:lnTo>
                    <a:pt x="45822" y="566866"/>
                  </a:lnTo>
                  <a:lnTo>
                    <a:pt x="32116" y="610411"/>
                  </a:lnTo>
                  <a:lnTo>
                    <a:pt x="20744" y="654939"/>
                  </a:lnTo>
                  <a:lnTo>
                    <a:pt x="11775" y="700379"/>
                  </a:lnTo>
                  <a:lnTo>
                    <a:pt x="5280" y="746660"/>
                  </a:lnTo>
                  <a:lnTo>
                    <a:pt x="1332" y="793711"/>
                  </a:lnTo>
                  <a:lnTo>
                    <a:pt x="0" y="841461"/>
                  </a:lnTo>
                  <a:lnTo>
                    <a:pt x="1332" y="889210"/>
                  </a:lnTo>
                  <a:lnTo>
                    <a:pt x="5280" y="936261"/>
                  </a:lnTo>
                  <a:lnTo>
                    <a:pt x="11775" y="982542"/>
                  </a:lnTo>
                  <a:lnTo>
                    <a:pt x="20744" y="1027982"/>
                  </a:lnTo>
                  <a:lnTo>
                    <a:pt x="32116" y="1072511"/>
                  </a:lnTo>
                  <a:lnTo>
                    <a:pt x="45822" y="1116056"/>
                  </a:lnTo>
                  <a:lnTo>
                    <a:pt x="61789" y="1158547"/>
                  </a:lnTo>
                  <a:lnTo>
                    <a:pt x="79946" y="1199913"/>
                  </a:lnTo>
                  <a:lnTo>
                    <a:pt x="100223" y="1240083"/>
                  </a:lnTo>
                  <a:lnTo>
                    <a:pt x="122548" y="1278986"/>
                  </a:lnTo>
                  <a:lnTo>
                    <a:pt x="146851" y="1316551"/>
                  </a:lnTo>
                  <a:lnTo>
                    <a:pt x="173060" y="1352707"/>
                  </a:lnTo>
                  <a:lnTo>
                    <a:pt x="201104" y="1387382"/>
                  </a:lnTo>
                  <a:lnTo>
                    <a:pt x="230913" y="1420507"/>
                  </a:lnTo>
                  <a:lnTo>
                    <a:pt x="262415" y="1452009"/>
                  </a:lnTo>
                  <a:lnTo>
                    <a:pt x="295539" y="1481817"/>
                  </a:lnTo>
                  <a:lnTo>
                    <a:pt x="330215" y="1509862"/>
                  </a:lnTo>
                  <a:lnTo>
                    <a:pt x="366370" y="1536071"/>
                  </a:lnTo>
                  <a:lnTo>
                    <a:pt x="403935" y="1560374"/>
                  </a:lnTo>
                  <a:lnTo>
                    <a:pt x="442838" y="1582699"/>
                  </a:lnTo>
                  <a:lnTo>
                    <a:pt x="483008" y="1602976"/>
                  </a:lnTo>
                  <a:lnTo>
                    <a:pt x="524375" y="1621133"/>
                  </a:lnTo>
                  <a:lnTo>
                    <a:pt x="566866" y="1637100"/>
                  </a:lnTo>
                  <a:lnTo>
                    <a:pt x="610411" y="1650805"/>
                  </a:lnTo>
                  <a:lnTo>
                    <a:pt x="654939" y="1662178"/>
                  </a:lnTo>
                  <a:lnTo>
                    <a:pt x="700379" y="1671147"/>
                  </a:lnTo>
                  <a:lnTo>
                    <a:pt x="746660" y="1677641"/>
                  </a:lnTo>
                  <a:lnTo>
                    <a:pt x="793711" y="1681590"/>
                  </a:lnTo>
                  <a:lnTo>
                    <a:pt x="841461" y="1682922"/>
                  </a:lnTo>
                  <a:lnTo>
                    <a:pt x="889210" y="1681590"/>
                  </a:lnTo>
                  <a:lnTo>
                    <a:pt x="936261" y="1677641"/>
                  </a:lnTo>
                  <a:lnTo>
                    <a:pt x="982542" y="1671147"/>
                  </a:lnTo>
                  <a:lnTo>
                    <a:pt x="1027982" y="1662178"/>
                  </a:lnTo>
                  <a:lnTo>
                    <a:pt x="1072511" y="1650805"/>
                  </a:lnTo>
                  <a:lnTo>
                    <a:pt x="1116056" y="1637100"/>
                  </a:lnTo>
                  <a:lnTo>
                    <a:pt x="1158547" y="1621133"/>
                  </a:lnTo>
                  <a:lnTo>
                    <a:pt x="1199913" y="1602976"/>
                  </a:lnTo>
                  <a:lnTo>
                    <a:pt x="1240083" y="1582699"/>
                  </a:lnTo>
                  <a:lnTo>
                    <a:pt x="1278986" y="1560374"/>
                  </a:lnTo>
                  <a:lnTo>
                    <a:pt x="1316551" y="1536071"/>
                  </a:lnTo>
                  <a:lnTo>
                    <a:pt x="1352707" y="1509862"/>
                  </a:lnTo>
                  <a:lnTo>
                    <a:pt x="1387382" y="1481817"/>
                  </a:lnTo>
                  <a:lnTo>
                    <a:pt x="1420507" y="1452009"/>
                  </a:lnTo>
                  <a:lnTo>
                    <a:pt x="1452009" y="1420507"/>
                  </a:lnTo>
                  <a:lnTo>
                    <a:pt x="1481817" y="1387382"/>
                  </a:lnTo>
                  <a:lnTo>
                    <a:pt x="1509862" y="1352707"/>
                  </a:lnTo>
                  <a:lnTo>
                    <a:pt x="1536071" y="1316551"/>
                  </a:lnTo>
                  <a:lnTo>
                    <a:pt x="1560374" y="1278986"/>
                  </a:lnTo>
                  <a:lnTo>
                    <a:pt x="1582699" y="1240083"/>
                  </a:lnTo>
                  <a:lnTo>
                    <a:pt x="1602976" y="1199913"/>
                  </a:lnTo>
                  <a:lnTo>
                    <a:pt x="1621133" y="1158547"/>
                  </a:lnTo>
                  <a:lnTo>
                    <a:pt x="1637100" y="1116056"/>
                  </a:lnTo>
                  <a:lnTo>
                    <a:pt x="1650805" y="1072511"/>
                  </a:lnTo>
                  <a:lnTo>
                    <a:pt x="1662178" y="1027982"/>
                  </a:lnTo>
                  <a:lnTo>
                    <a:pt x="1671147" y="982542"/>
                  </a:lnTo>
                  <a:lnTo>
                    <a:pt x="1677641" y="936261"/>
                  </a:lnTo>
                  <a:lnTo>
                    <a:pt x="1681590" y="889210"/>
                  </a:lnTo>
                  <a:lnTo>
                    <a:pt x="1682922" y="841461"/>
                  </a:lnTo>
                  <a:lnTo>
                    <a:pt x="1681590" y="793711"/>
                  </a:lnTo>
                  <a:lnTo>
                    <a:pt x="1677641" y="746660"/>
                  </a:lnTo>
                  <a:lnTo>
                    <a:pt x="1671147" y="700379"/>
                  </a:lnTo>
                  <a:lnTo>
                    <a:pt x="1662178" y="654939"/>
                  </a:lnTo>
                  <a:lnTo>
                    <a:pt x="1650805" y="610411"/>
                  </a:lnTo>
                  <a:lnTo>
                    <a:pt x="1637100" y="566866"/>
                  </a:lnTo>
                  <a:lnTo>
                    <a:pt x="1621133" y="524375"/>
                  </a:lnTo>
                  <a:lnTo>
                    <a:pt x="1602976" y="483008"/>
                  </a:lnTo>
                  <a:lnTo>
                    <a:pt x="1582699" y="442838"/>
                  </a:lnTo>
                  <a:lnTo>
                    <a:pt x="1560374" y="403935"/>
                  </a:lnTo>
                  <a:lnTo>
                    <a:pt x="1536071" y="366370"/>
                  </a:lnTo>
                  <a:lnTo>
                    <a:pt x="1509862" y="330215"/>
                  </a:lnTo>
                  <a:lnTo>
                    <a:pt x="1481817" y="295539"/>
                  </a:lnTo>
                  <a:lnTo>
                    <a:pt x="1452009" y="262415"/>
                  </a:lnTo>
                  <a:lnTo>
                    <a:pt x="1420507" y="230913"/>
                  </a:lnTo>
                  <a:lnTo>
                    <a:pt x="1387382" y="201104"/>
                  </a:lnTo>
                  <a:lnTo>
                    <a:pt x="1352707" y="173060"/>
                  </a:lnTo>
                  <a:lnTo>
                    <a:pt x="1316551" y="146851"/>
                  </a:lnTo>
                  <a:lnTo>
                    <a:pt x="1278986" y="122548"/>
                  </a:lnTo>
                  <a:lnTo>
                    <a:pt x="1240083" y="100223"/>
                  </a:lnTo>
                  <a:lnTo>
                    <a:pt x="1199913" y="79946"/>
                  </a:lnTo>
                  <a:lnTo>
                    <a:pt x="1158547" y="61789"/>
                  </a:lnTo>
                  <a:lnTo>
                    <a:pt x="1116056" y="45822"/>
                  </a:lnTo>
                  <a:lnTo>
                    <a:pt x="1072511" y="32116"/>
                  </a:lnTo>
                  <a:lnTo>
                    <a:pt x="1027982" y="20744"/>
                  </a:lnTo>
                  <a:lnTo>
                    <a:pt x="982542" y="11775"/>
                  </a:lnTo>
                  <a:lnTo>
                    <a:pt x="936261" y="5280"/>
                  </a:lnTo>
                  <a:lnTo>
                    <a:pt x="889210" y="1332"/>
                  </a:lnTo>
                  <a:lnTo>
                    <a:pt x="841461" y="0"/>
                  </a:lnTo>
                  <a:close/>
                </a:path>
              </a:pathLst>
            </a:custGeom>
            <a:solidFill>
              <a:srgbClr val="FFFFFF"/>
            </a:solidFill>
          </p:spPr>
          <p:txBody>
            <a:bodyPr wrap="square" lIns="0" tIns="0" rIns="0" bIns="0" rtlCol="0"/>
            <a:lstStyle/>
            <a:p>
              <a:endParaRPr/>
            </a:p>
          </p:txBody>
        </p:sp>
        <p:sp>
          <p:nvSpPr>
            <p:cNvPr id="5" name="object 5"/>
            <p:cNvSpPr/>
            <p:nvPr/>
          </p:nvSpPr>
          <p:spPr>
            <a:xfrm>
              <a:off x="1978567" y="4461610"/>
              <a:ext cx="1683385" cy="1683385"/>
            </a:xfrm>
            <a:custGeom>
              <a:avLst/>
              <a:gdLst/>
              <a:ahLst/>
              <a:cxnLst/>
              <a:rect l="l" t="t" r="r" b="b"/>
              <a:pathLst>
                <a:path w="1683385" h="1683385">
                  <a:moveTo>
                    <a:pt x="841461" y="1682922"/>
                  </a:moveTo>
                  <a:lnTo>
                    <a:pt x="889210" y="1681590"/>
                  </a:lnTo>
                  <a:lnTo>
                    <a:pt x="936261" y="1677641"/>
                  </a:lnTo>
                  <a:lnTo>
                    <a:pt x="982542" y="1671147"/>
                  </a:lnTo>
                  <a:lnTo>
                    <a:pt x="1027982" y="1662178"/>
                  </a:lnTo>
                  <a:lnTo>
                    <a:pt x="1072511" y="1650805"/>
                  </a:lnTo>
                  <a:lnTo>
                    <a:pt x="1116056" y="1637100"/>
                  </a:lnTo>
                  <a:lnTo>
                    <a:pt x="1158547" y="1621133"/>
                  </a:lnTo>
                  <a:lnTo>
                    <a:pt x="1199913" y="1602976"/>
                  </a:lnTo>
                  <a:lnTo>
                    <a:pt x="1240083" y="1582699"/>
                  </a:lnTo>
                  <a:lnTo>
                    <a:pt x="1278986" y="1560374"/>
                  </a:lnTo>
                  <a:lnTo>
                    <a:pt x="1316551" y="1536071"/>
                  </a:lnTo>
                  <a:lnTo>
                    <a:pt x="1352707" y="1509862"/>
                  </a:lnTo>
                  <a:lnTo>
                    <a:pt x="1387382" y="1481817"/>
                  </a:lnTo>
                  <a:lnTo>
                    <a:pt x="1420507" y="1452009"/>
                  </a:lnTo>
                  <a:lnTo>
                    <a:pt x="1452009" y="1420507"/>
                  </a:lnTo>
                  <a:lnTo>
                    <a:pt x="1481817" y="1387382"/>
                  </a:lnTo>
                  <a:lnTo>
                    <a:pt x="1509862" y="1352707"/>
                  </a:lnTo>
                  <a:lnTo>
                    <a:pt x="1536071" y="1316551"/>
                  </a:lnTo>
                  <a:lnTo>
                    <a:pt x="1560374" y="1278986"/>
                  </a:lnTo>
                  <a:lnTo>
                    <a:pt x="1582699" y="1240083"/>
                  </a:lnTo>
                  <a:lnTo>
                    <a:pt x="1602976" y="1199913"/>
                  </a:lnTo>
                  <a:lnTo>
                    <a:pt x="1621133" y="1158547"/>
                  </a:lnTo>
                  <a:lnTo>
                    <a:pt x="1637100" y="1116056"/>
                  </a:lnTo>
                  <a:lnTo>
                    <a:pt x="1650805" y="1072511"/>
                  </a:lnTo>
                  <a:lnTo>
                    <a:pt x="1662178" y="1027982"/>
                  </a:lnTo>
                  <a:lnTo>
                    <a:pt x="1671147" y="982542"/>
                  </a:lnTo>
                  <a:lnTo>
                    <a:pt x="1677641" y="936261"/>
                  </a:lnTo>
                  <a:lnTo>
                    <a:pt x="1681590" y="889210"/>
                  </a:lnTo>
                  <a:lnTo>
                    <a:pt x="1682922" y="841461"/>
                  </a:lnTo>
                  <a:lnTo>
                    <a:pt x="1681590" y="793711"/>
                  </a:lnTo>
                  <a:lnTo>
                    <a:pt x="1677641" y="746660"/>
                  </a:lnTo>
                  <a:lnTo>
                    <a:pt x="1671147" y="700379"/>
                  </a:lnTo>
                  <a:lnTo>
                    <a:pt x="1662178" y="654939"/>
                  </a:lnTo>
                  <a:lnTo>
                    <a:pt x="1650805" y="610411"/>
                  </a:lnTo>
                  <a:lnTo>
                    <a:pt x="1637100" y="566866"/>
                  </a:lnTo>
                  <a:lnTo>
                    <a:pt x="1621133" y="524375"/>
                  </a:lnTo>
                  <a:lnTo>
                    <a:pt x="1602976" y="483008"/>
                  </a:lnTo>
                  <a:lnTo>
                    <a:pt x="1582699" y="442838"/>
                  </a:lnTo>
                  <a:lnTo>
                    <a:pt x="1560374" y="403935"/>
                  </a:lnTo>
                  <a:lnTo>
                    <a:pt x="1536071" y="366370"/>
                  </a:lnTo>
                  <a:lnTo>
                    <a:pt x="1509862" y="330215"/>
                  </a:lnTo>
                  <a:lnTo>
                    <a:pt x="1481817" y="295539"/>
                  </a:lnTo>
                  <a:lnTo>
                    <a:pt x="1452009" y="262415"/>
                  </a:lnTo>
                  <a:lnTo>
                    <a:pt x="1420507" y="230913"/>
                  </a:lnTo>
                  <a:lnTo>
                    <a:pt x="1387382" y="201104"/>
                  </a:lnTo>
                  <a:lnTo>
                    <a:pt x="1352707" y="173060"/>
                  </a:lnTo>
                  <a:lnTo>
                    <a:pt x="1316551" y="146851"/>
                  </a:lnTo>
                  <a:lnTo>
                    <a:pt x="1278986" y="122548"/>
                  </a:lnTo>
                  <a:lnTo>
                    <a:pt x="1240083" y="100223"/>
                  </a:lnTo>
                  <a:lnTo>
                    <a:pt x="1199913" y="79946"/>
                  </a:lnTo>
                  <a:lnTo>
                    <a:pt x="1158547" y="61789"/>
                  </a:lnTo>
                  <a:lnTo>
                    <a:pt x="1116056" y="45822"/>
                  </a:lnTo>
                  <a:lnTo>
                    <a:pt x="1072511" y="32116"/>
                  </a:lnTo>
                  <a:lnTo>
                    <a:pt x="1027982" y="20744"/>
                  </a:lnTo>
                  <a:lnTo>
                    <a:pt x="982542" y="11775"/>
                  </a:lnTo>
                  <a:lnTo>
                    <a:pt x="936261" y="5280"/>
                  </a:lnTo>
                  <a:lnTo>
                    <a:pt x="889210" y="1332"/>
                  </a:lnTo>
                  <a:lnTo>
                    <a:pt x="841461" y="0"/>
                  </a:lnTo>
                  <a:lnTo>
                    <a:pt x="793711" y="1332"/>
                  </a:lnTo>
                  <a:lnTo>
                    <a:pt x="746660" y="5280"/>
                  </a:lnTo>
                  <a:lnTo>
                    <a:pt x="700379" y="11775"/>
                  </a:lnTo>
                  <a:lnTo>
                    <a:pt x="654939" y="20744"/>
                  </a:lnTo>
                  <a:lnTo>
                    <a:pt x="610411" y="32116"/>
                  </a:lnTo>
                  <a:lnTo>
                    <a:pt x="566866" y="45822"/>
                  </a:lnTo>
                  <a:lnTo>
                    <a:pt x="524375" y="61789"/>
                  </a:lnTo>
                  <a:lnTo>
                    <a:pt x="483008" y="79946"/>
                  </a:lnTo>
                  <a:lnTo>
                    <a:pt x="442838" y="100223"/>
                  </a:lnTo>
                  <a:lnTo>
                    <a:pt x="403935" y="122548"/>
                  </a:lnTo>
                  <a:lnTo>
                    <a:pt x="366370" y="146851"/>
                  </a:lnTo>
                  <a:lnTo>
                    <a:pt x="330215" y="173060"/>
                  </a:lnTo>
                  <a:lnTo>
                    <a:pt x="295539" y="201104"/>
                  </a:lnTo>
                  <a:lnTo>
                    <a:pt x="262415" y="230913"/>
                  </a:lnTo>
                  <a:lnTo>
                    <a:pt x="230913" y="262415"/>
                  </a:lnTo>
                  <a:lnTo>
                    <a:pt x="201104" y="295539"/>
                  </a:lnTo>
                  <a:lnTo>
                    <a:pt x="173060" y="330215"/>
                  </a:lnTo>
                  <a:lnTo>
                    <a:pt x="146851" y="366370"/>
                  </a:lnTo>
                  <a:lnTo>
                    <a:pt x="122548" y="403935"/>
                  </a:lnTo>
                  <a:lnTo>
                    <a:pt x="100223" y="442838"/>
                  </a:lnTo>
                  <a:lnTo>
                    <a:pt x="79946" y="483008"/>
                  </a:lnTo>
                  <a:lnTo>
                    <a:pt x="61789" y="524375"/>
                  </a:lnTo>
                  <a:lnTo>
                    <a:pt x="45822" y="566866"/>
                  </a:lnTo>
                  <a:lnTo>
                    <a:pt x="32116" y="610411"/>
                  </a:lnTo>
                  <a:lnTo>
                    <a:pt x="20744" y="654939"/>
                  </a:lnTo>
                  <a:lnTo>
                    <a:pt x="11775" y="700379"/>
                  </a:lnTo>
                  <a:lnTo>
                    <a:pt x="5280" y="746660"/>
                  </a:lnTo>
                  <a:lnTo>
                    <a:pt x="1332" y="793711"/>
                  </a:lnTo>
                  <a:lnTo>
                    <a:pt x="0" y="841461"/>
                  </a:lnTo>
                  <a:lnTo>
                    <a:pt x="1332" y="889210"/>
                  </a:lnTo>
                  <a:lnTo>
                    <a:pt x="5280" y="936261"/>
                  </a:lnTo>
                  <a:lnTo>
                    <a:pt x="11775" y="982542"/>
                  </a:lnTo>
                  <a:lnTo>
                    <a:pt x="20744" y="1027982"/>
                  </a:lnTo>
                  <a:lnTo>
                    <a:pt x="32116" y="1072511"/>
                  </a:lnTo>
                  <a:lnTo>
                    <a:pt x="45822" y="1116056"/>
                  </a:lnTo>
                  <a:lnTo>
                    <a:pt x="61789" y="1158547"/>
                  </a:lnTo>
                  <a:lnTo>
                    <a:pt x="79946" y="1199913"/>
                  </a:lnTo>
                  <a:lnTo>
                    <a:pt x="100223" y="1240083"/>
                  </a:lnTo>
                  <a:lnTo>
                    <a:pt x="122548" y="1278986"/>
                  </a:lnTo>
                  <a:lnTo>
                    <a:pt x="146851" y="1316551"/>
                  </a:lnTo>
                  <a:lnTo>
                    <a:pt x="173060" y="1352707"/>
                  </a:lnTo>
                  <a:lnTo>
                    <a:pt x="201104" y="1387382"/>
                  </a:lnTo>
                  <a:lnTo>
                    <a:pt x="230913" y="1420507"/>
                  </a:lnTo>
                  <a:lnTo>
                    <a:pt x="262415" y="1452009"/>
                  </a:lnTo>
                  <a:lnTo>
                    <a:pt x="295539" y="1481817"/>
                  </a:lnTo>
                  <a:lnTo>
                    <a:pt x="330215" y="1509862"/>
                  </a:lnTo>
                  <a:lnTo>
                    <a:pt x="366370" y="1536071"/>
                  </a:lnTo>
                  <a:lnTo>
                    <a:pt x="403935" y="1560374"/>
                  </a:lnTo>
                  <a:lnTo>
                    <a:pt x="442838" y="1582699"/>
                  </a:lnTo>
                  <a:lnTo>
                    <a:pt x="483008" y="1602976"/>
                  </a:lnTo>
                  <a:lnTo>
                    <a:pt x="524375" y="1621133"/>
                  </a:lnTo>
                  <a:lnTo>
                    <a:pt x="566866" y="1637100"/>
                  </a:lnTo>
                  <a:lnTo>
                    <a:pt x="610411" y="1650805"/>
                  </a:lnTo>
                  <a:lnTo>
                    <a:pt x="654939" y="1662178"/>
                  </a:lnTo>
                  <a:lnTo>
                    <a:pt x="700379" y="1671147"/>
                  </a:lnTo>
                  <a:lnTo>
                    <a:pt x="746660" y="1677641"/>
                  </a:lnTo>
                  <a:lnTo>
                    <a:pt x="793711" y="1681590"/>
                  </a:lnTo>
                  <a:lnTo>
                    <a:pt x="841461" y="1682922"/>
                  </a:lnTo>
                  <a:close/>
                </a:path>
              </a:pathLst>
            </a:custGeom>
            <a:ln w="43977">
              <a:solidFill>
                <a:srgbClr val="00002E"/>
              </a:solidFill>
            </a:ln>
          </p:spPr>
          <p:txBody>
            <a:bodyPr wrap="square" lIns="0" tIns="0" rIns="0" bIns="0" rtlCol="0"/>
            <a:lstStyle/>
            <a:p>
              <a:endParaRPr/>
            </a:p>
          </p:txBody>
        </p:sp>
        <p:sp>
          <p:nvSpPr>
            <p:cNvPr id="6" name="object 6"/>
            <p:cNvSpPr/>
            <p:nvPr/>
          </p:nvSpPr>
          <p:spPr>
            <a:xfrm>
              <a:off x="1978567" y="6872941"/>
              <a:ext cx="1683385" cy="1683385"/>
            </a:xfrm>
            <a:custGeom>
              <a:avLst/>
              <a:gdLst/>
              <a:ahLst/>
              <a:cxnLst/>
              <a:rect l="l" t="t" r="r" b="b"/>
              <a:pathLst>
                <a:path w="1683385" h="1683384">
                  <a:moveTo>
                    <a:pt x="841461" y="0"/>
                  </a:moveTo>
                  <a:lnTo>
                    <a:pt x="793711" y="1332"/>
                  </a:lnTo>
                  <a:lnTo>
                    <a:pt x="746660" y="5280"/>
                  </a:lnTo>
                  <a:lnTo>
                    <a:pt x="700379" y="11775"/>
                  </a:lnTo>
                  <a:lnTo>
                    <a:pt x="654939" y="20744"/>
                  </a:lnTo>
                  <a:lnTo>
                    <a:pt x="610411" y="32116"/>
                  </a:lnTo>
                  <a:lnTo>
                    <a:pt x="566866" y="45822"/>
                  </a:lnTo>
                  <a:lnTo>
                    <a:pt x="524375" y="61789"/>
                  </a:lnTo>
                  <a:lnTo>
                    <a:pt x="483008" y="79946"/>
                  </a:lnTo>
                  <a:lnTo>
                    <a:pt x="442838" y="100223"/>
                  </a:lnTo>
                  <a:lnTo>
                    <a:pt x="403935" y="122548"/>
                  </a:lnTo>
                  <a:lnTo>
                    <a:pt x="366370" y="146851"/>
                  </a:lnTo>
                  <a:lnTo>
                    <a:pt x="330215" y="173060"/>
                  </a:lnTo>
                  <a:lnTo>
                    <a:pt x="295539" y="201104"/>
                  </a:lnTo>
                  <a:lnTo>
                    <a:pt x="262415" y="230913"/>
                  </a:lnTo>
                  <a:lnTo>
                    <a:pt x="230913" y="262415"/>
                  </a:lnTo>
                  <a:lnTo>
                    <a:pt x="201104" y="295539"/>
                  </a:lnTo>
                  <a:lnTo>
                    <a:pt x="173060" y="330215"/>
                  </a:lnTo>
                  <a:lnTo>
                    <a:pt x="146851" y="366370"/>
                  </a:lnTo>
                  <a:lnTo>
                    <a:pt x="122548" y="403935"/>
                  </a:lnTo>
                  <a:lnTo>
                    <a:pt x="100223" y="442838"/>
                  </a:lnTo>
                  <a:lnTo>
                    <a:pt x="79946" y="483008"/>
                  </a:lnTo>
                  <a:lnTo>
                    <a:pt x="61789" y="524375"/>
                  </a:lnTo>
                  <a:lnTo>
                    <a:pt x="45822" y="566866"/>
                  </a:lnTo>
                  <a:lnTo>
                    <a:pt x="32116" y="610411"/>
                  </a:lnTo>
                  <a:lnTo>
                    <a:pt x="20744" y="654939"/>
                  </a:lnTo>
                  <a:lnTo>
                    <a:pt x="11775" y="700379"/>
                  </a:lnTo>
                  <a:lnTo>
                    <a:pt x="5280" y="746660"/>
                  </a:lnTo>
                  <a:lnTo>
                    <a:pt x="1332" y="793711"/>
                  </a:lnTo>
                  <a:lnTo>
                    <a:pt x="0" y="841461"/>
                  </a:lnTo>
                  <a:lnTo>
                    <a:pt x="1332" y="889210"/>
                  </a:lnTo>
                  <a:lnTo>
                    <a:pt x="5280" y="936261"/>
                  </a:lnTo>
                  <a:lnTo>
                    <a:pt x="11775" y="982542"/>
                  </a:lnTo>
                  <a:lnTo>
                    <a:pt x="20744" y="1027982"/>
                  </a:lnTo>
                  <a:lnTo>
                    <a:pt x="32116" y="1072511"/>
                  </a:lnTo>
                  <a:lnTo>
                    <a:pt x="45822" y="1116056"/>
                  </a:lnTo>
                  <a:lnTo>
                    <a:pt x="61789" y="1158547"/>
                  </a:lnTo>
                  <a:lnTo>
                    <a:pt x="79946" y="1199913"/>
                  </a:lnTo>
                  <a:lnTo>
                    <a:pt x="100223" y="1240083"/>
                  </a:lnTo>
                  <a:lnTo>
                    <a:pt x="122548" y="1278986"/>
                  </a:lnTo>
                  <a:lnTo>
                    <a:pt x="146851" y="1316551"/>
                  </a:lnTo>
                  <a:lnTo>
                    <a:pt x="173060" y="1352707"/>
                  </a:lnTo>
                  <a:lnTo>
                    <a:pt x="201104" y="1387382"/>
                  </a:lnTo>
                  <a:lnTo>
                    <a:pt x="230913" y="1420507"/>
                  </a:lnTo>
                  <a:lnTo>
                    <a:pt x="262415" y="1452009"/>
                  </a:lnTo>
                  <a:lnTo>
                    <a:pt x="295539" y="1481817"/>
                  </a:lnTo>
                  <a:lnTo>
                    <a:pt x="330215" y="1509862"/>
                  </a:lnTo>
                  <a:lnTo>
                    <a:pt x="366370" y="1536071"/>
                  </a:lnTo>
                  <a:lnTo>
                    <a:pt x="403935" y="1560374"/>
                  </a:lnTo>
                  <a:lnTo>
                    <a:pt x="442838" y="1582699"/>
                  </a:lnTo>
                  <a:lnTo>
                    <a:pt x="483008" y="1602976"/>
                  </a:lnTo>
                  <a:lnTo>
                    <a:pt x="524375" y="1621133"/>
                  </a:lnTo>
                  <a:lnTo>
                    <a:pt x="566866" y="1637100"/>
                  </a:lnTo>
                  <a:lnTo>
                    <a:pt x="610411" y="1650805"/>
                  </a:lnTo>
                  <a:lnTo>
                    <a:pt x="654939" y="1662178"/>
                  </a:lnTo>
                  <a:lnTo>
                    <a:pt x="700379" y="1671147"/>
                  </a:lnTo>
                  <a:lnTo>
                    <a:pt x="746660" y="1677641"/>
                  </a:lnTo>
                  <a:lnTo>
                    <a:pt x="793711" y="1681590"/>
                  </a:lnTo>
                  <a:lnTo>
                    <a:pt x="841461" y="1682922"/>
                  </a:lnTo>
                  <a:lnTo>
                    <a:pt x="889210" y="1681590"/>
                  </a:lnTo>
                  <a:lnTo>
                    <a:pt x="936261" y="1677641"/>
                  </a:lnTo>
                  <a:lnTo>
                    <a:pt x="982542" y="1671147"/>
                  </a:lnTo>
                  <a:lnTo>
                    <a:pt x="1027982" y="1662178"/>
                  </a:lnTo>
                  <a:lnTo>
                    <a:pt x="1072511" y="1650805"/>
                  </a:lnTo>
                  <a:lnTo>
                    <a:pt x="1116056" y="1637100"/>
                  </a:lnTo>
                  <a:lnTo>
                    <a:pt x="1158547" y="1621133"/>
                  </a:lnTo>
                  <a:lnTo>
                    <a:pt x="1199913" y="1602976"/>
                  </a:lnTo>
                  <a:lnTo>
                    <a:pt x="1240083" y="1582699"/>
                  </a:lnTo>
                  <a:lnTo>
                    <a:pt x="1278986" y="1560374"/>
                  </a:lnTo>
                  <a:lnTo>
                    <a:pt x="1316551" y="1536071"/>
                  </a:lnTo>
                  <a:lnTo>
                    <a:pt x="1352707" y="1509862"/>
                  </a:lnTo>
                  <a:lnTo>
                    <a:pt x="1387382" y="1481817"/>
                  </a:lnTo>
                  <a:lnTo>
                    <a:pt x="1420507" y="1452009"/>
                  </a:lnTo>
                  <a:lnTo>
                    <a:pt x="1452009" y="1420507"/>
                  </a:lnTo>
                  <a:lnTo>
                    <a:pt x="1481817" y="1387382"/>
                  </a:lnTo>
                  <a:lnTo>
                    <a:pt x="1509862" y="1352707"/>
                  </a:lnTo>
                  <a:lnTo>
                    <a:pt x="1536071" y="1316551"/>
                  </a:lnTo>
                  <a:lnTo>
                    <a:pt x="1560374" y="1278986"/>
                  </a:lnTo>
                  <a:lnTo>
                    <a:pt x="1582699" y="1240083"/>
                  </a:lnTo>
                  <a:lnTo>
                    <a:pt x="1602976" y="1199913"/>
                  </a:lnTo>
                  <a:lnTo>
                    <a:pt x="1621133" y="1158547"/>
                  </a:lnTo>
                  <a:lnTo>
                    <a:pt x="1637100" y="1116056"/>
                  </a:lnTo>
                  <a:lnTo>
                    <a:pt x="1650805" y="1072511"/>
                  </a:lnTo>
                  <a:lnTo>
                    <a:pt x="1662178" y="1027982"/>
                  </a:lnTo>
                  <a:lnTo>
                    <a:pt x="1671147" y="982542"/>
                  </a:lnTo>
                  <a:lnTo>
                    <a:pt x="1677641" y="936261"/>
                  </a:lnTo>
                  <a:lnTo>
                    <a:pt x="1681590" y="889210"/>
                  </a:lnTo>
                  <a:lnTo>
                    <a:pt x="1682922" y="841461"/>
                  </a:lnTo>
                  <a:lnTo>
                    <a:pt x="1681590" y="793711"/>
                  </a:lnTo>
                  <a:lnTo>
                    <a:pt x="1677641" y="746660"/>
                  </a:lnTo>
                  <a:lnTo>
                    <a:pt x="1671147" y="700379"/>
                  </a:lnTo>
                  <a:lnTo>
                    <a:pt x="1662178" y="654939"/>
                  </a:lnTo>
                  <a:lnTo>
                    <a:pt x="1650805" y="610411"/>
                  </a:lnTo>
                  <a:lnTo>
                    <a:pt x="1637100" y="566866"/>
                  </a:lnTo>
                  <a:lnTo>
                    <a:pt x="1621133" y="524375"/>
                  </a:lnTo>
                  <a:lnTo>
                    <a:pt x="1602976" y="483008"/>
                  </a:lnTo>
                  <a:lnTo>
                    <a:pt x="1582699" y="442838"/>
                  </a:lnTo>
                  <a:lnTo>
                    <a:pt x="1560374" y="403935"/>
                  </a:lnTo>
                  <a:lnTo>
                    <a:pt x="1536071" y="366370"/>
                  </a:lnTo>
                  <a:lnTo>
                    <a:pt x="1509862" y="330215"/>
                  </a:lnTo>
                  <a:lnTo>
                    <a:pt x="1481817" y="295539"/>
                  </a:lnTo>
                  <a:lnTo>
                    <a:pt x="1452009" y="262415"/>
                  </a:lnTo>
                  <a:lnTo>
                    <a:pt x="1420507" y="230913"/>
                  </a:lnTo>
                  <a:lnTo>
                    <a:pt x="1387382" y="201104"/>
                  </a:lnTo>
                  <a:lnTo>
                    <a:pt x="1352707" y="173060"/>
                  </a:lnTo>
                  <a:lnTo>
                    <a:pt x="1316551" y="146851"/>
                  </a:lnTo>
                  <a:lnTo>
                    <a:pt x="1278986" y="122548"/>
                  </a:lnTo>
                  <a:lnTo>
                    <a:pt x="1240083" y="100223"/>
                  </a:lnTo>
                  <a:lnTo>
                    <a:pt x="1199913" y="79946"/>
                  </a:lnTo>
                  <a:lnTo>
                    <a:pt x="1158547" y="61789"/>
                  </a:lnTo>
                  <a:lnTo>
                    <a:pt x="1116056" y="45822"/>
                  </a:lnTo>
                  <a:lnTo>
                    <a:pt x="1072511" y="32116"/>
                  </a:lnTo>
                  <a:lnTo>
                    <a:pt x="1027982" y="20744"/>
                  </a:lnTo>
                  <a:lnTo>
                    <a:pt x="982542" y="11775"/>
                  </a:lnTo>
                  <a:lnTo>
                    <a:pt x="936261" y="5280"/>
                  </a:lnTo>
                  <a:lnTo>
                    <a:pt x="889210" y="1332"/>
                  </a:lnTo>
                  <a:lnTo>
                    <a:pt x="841461" y="0"/>
                  </a:lnTo>
                  <a:close/>
                </a:path>
              </a:pathLst>
            </a:custGeom>
            <a:solidFill>
              <a:srgbClr val="FFFFFF"/>
            </a:solidFill>
          </p:spPr>
          <p:txBody>
            <a:bodyPr wrap="square" lIns="0" tIns="0" rIns="0" bIns="0" rtlCol="0"/>
            <a:lstStyle/>
            <a:p>
              <a:endParaRPr/>
            </a:p>
          </p:txBody>
        </p:sp>
        <p:sp>
          <p:nvSpPr>
            <p:cNvPr id="7" name="object 7"/>
            <p:cNvSpPr/>
            <p:nvPr/>
          </p:nvSpPr>
          <p:spPr>
            <a:xfrm>
              <a:off x="1978567" y="6872941"/>
              <a:ext cx="1683385" cy="1683385"/>
            </a:xfrm>
            <a:custGeom>
              <a:avLst/>
              <a:gdLst/>
              <a:ahLst/>
              <a:cxnLst/>
              <a:rect l="l" t="t" r="r" b="b"/>
              <a:pathLst>
                <a:path w="1683385" h="1683384">
                  <a:moveTo>
                    <a:pt x="841461" y="1682922"/>
                  </a:moveTo>
                  <a:lnTo>
                    <a:pt x="889210" y="1681590"/>
                  </a:lnTo>
                  <a:lnTo>
                    <a:pt x="936261" y="1677641"/>
                  </a:lnTo>
                  <a:lnTo>
                    <a:pt x="982542" y="1671147"/>
                  </a:lnTo>
                  <a:lnTo>
                    <a:pt x="1027982" y="1662178"/>
                  </a:lnTo>
                  <a:lnTo>
                    <a:pt x="1072511" y="1650805"/>
                  </a:lnTo>
                  <a:lnTo>
                    <a:pt x="1116056" y="1637100"/>
                  </a:lnTo>
                  <a:lnTo>
                    <a:pt x="1158547" y="1621133"/>
                  </a:lnTo>
                  <a:lnTo>
                    <a:pt x="1199913" y="1602976"/>
                  </a:lnTo>
                  <a:lnTo>
                    <a:pt x="1240083" y="1582699"/>
                  </a:lnTo>
                  <a:lnTo>
                    <a:pt x="1278986" y="1560374"/>
                  </a:lnTo>
                  <a:lnTo>
                    <a:pt x="1316551" y="1536071"/>
                  </a:lnTo>
                  <a:lnTo>
                    <a:pt x="1352707" y="1509862"/>
                  </a:lnTo>
                  <a:lnTo>
                    <a:pt x="1387382" y="1481817"/>
                  </a:lnTo>
                  <a:lnTo>
                    <a:pt x="1420507" y="1452009"/>
                  </a:lnTo>
                  <a:lnTo>
                    <a:pt x="1452009" y="1420507"/>
                  </a:lnTo>
                  <a:lnTo>
                    <a:pt x="1481817" y="1387382"/>
                  </a:lnTo>
                  <a:lnTo>
                    <a:pt x="1509862" y="1352707"/>
                  </a:lnTo>
                  <a:lnTo>
                    <a:pt x="1536071" y="1316551"/>
                  </a:lnTo>
                  <a:lnTo>
                    <a:pt x="1560374" y="1278986"/>
                  </a:lnTo>
                  <a:lnTo>
                    <a:pt x="1582699" y="1240083"/>
                  </a:lnTo>
                  <a:lnTo>
                    <a:pt x="1602976" y="1199913"/>
                  </a:lnTo>
                  <a:lnTo>
                    <a:pt x="1621133" y="1158547"/>
                  </a:lnTo>
                  <a:lnTo>
                    <a:pt x="1637100" y="1116056"/>
                  </a:lnTo>
                  <a:lnTo>
                    <a:pt x="1650805" y="1072511"/>
                  </a:lnTo>
                  <a:lnTo>
                    <a:pt x="1662178" y="1027982"/>
                  </a:lnTo>
                  <a:lnTo>
                    <a:pt x="1671147" y="982542"/>
                  </a:lnTo>
                  <a:lnTo>
                    <a:pt x="1677641" y="936261"/>
                  </a:lnTo>
                  <a:lnTo>
                    <a:pt x="1681590" y="889210"/>
                  </a:lnTo>
                  <a:lnTo>
                    <a:pt x="1682922" y="841461"/>
                  </a:lnTo>
                  <a:lnTo>
                    <a:pt x="1681590" y="793711"/>
                  </a:lnTo>
                  <a:lnTo>
                    <a:pt x="1677641" y="746660"/>
                  </a:lnTo>
                  <a:lnTo>
                    <a:pt x="1671147" y="700379"/>
                  </a:lnTo>
                  <a:lnTo>
                    <a:pt x="1662178" y="654939"/>
                  </a:lnTo>
                  <a:lnTo>
                    <a:pt x="1650805" y="610411"/>
                  </a:lnTo>
                  <a:lnTo>
                    <a:pt x="1637100" y="566866"/>
                  </a:lnTo>
                  <a:lnTo>
                    <a:pt x="1621133" y="524375"/>
                  </a:lnTo>
                  <a:lnTo>
                    <a:pt x="1602976" y="483008"/>
                  </a:lnTo>
                  <a:lnTo>
                    <a:pt x="1582699" y="442838"/>
                  </a:lnTo>
                  <a:lnTo>
                    <a:pt x="1560374" y="403935"/>
                  </a:lnTo>
                  <a:lnTo>
                    <a:pt x="1536071" y="366370"/>
                  </a:lnTo>
                  <a:lnTo>
                    <a:pt x="1509862" y="330215"/>
                  </a:lnTo>
                  <a:lnTo>
                    <a:pt x="1481817" y="295539"/>
                  </a:lnTo>
                  <a:lnTo>
                    <a:pt x="1452009" y="262415"/>
                  </a:lnTo>
                  <a:lnTo>
                    <a:pt x="1420507" y="230913"/>
                  </a:lnTo>
                  <a:lnTo>
                    <a:pt x="1387382" y="201104"/>
                  </a:lnTo>
                  <a:lnTo>
                    <a:pt x="1352707" y="173060"/>
                  </a:lnTo>
                  <a:lnTo>
                    <a:pt x="1316551" y="146851"/>
                  </a:lnTo>
                  <a:lnTo>
                    <a:pt x="1278986" y="122548"/>
                  </a:lnTo>
                  <a:lnTo>
                    <a:pt x="1240083" y="100223"/>
                  </a:lnTo>
                  <a:lnTo>
                    <a:pt x="1199913" y="79946"/>
                  </a:lnTo>
                  <a:lnTo>
                    <a:pt x="1158547" y="61789"/>
                  </a:lnTo>
                  <a:lnTo>
                    <a:pt x="1116056" y="45822"/>
                  </a:lnTo>
                  <a:lnTo>
                    <a:pt x="1072511" y="32116"/>
                  </a:lnTo>
                  <a:lnTo>
                    <a:pt x="1027982" y="20744"/>
                  </a:lnTo>
                  <a:lnTo>
                    <a:pt x="982542" y="11775"/>
                  </a:lnTo>
                  <a:lnTo>
                    <a:pt x="936261" y="5280"/>
                  </a:lnTo>
                  <a:lnTo>
                    <a:pt x="889210" y="1332"/>
                  </a:lnTo>
                  <a:lnTo>
                    <a:pt x="841461" y="0"/>
                  </a:lnTo>
                  <a:lnTo>
                    <a:pt x="793711" y="1332"/>
                  </a:lnTo>
                  <a:lnTo>
                    <a:pt x="746660" y="5280"/>
                  </a:lnTo>
                  <a:lnTo>
                    <a:pt x="700379" y="11775"/>
                  </a:lnTo>
                  <a:lnTo>
                    <a:pt x="654939" y="20744"/>
                  </a:lnTo>
                  <a:lnTo>
                    <a:pt x="610411" y="32116"/>
                  </a:lnTo>
                  <a:lnTo>
                    <a:pt x="566866" y="45822"/>
                  </a:lnTo>
                  <a:lnTo>
                    <a:pt x="524375" y="61789"/>
                  </a:lnTo>
                  <a:lnTo>
                    <a:pt x="483008" y="79946"/>
                  </a:lnTo>
                  <a:lnTo>
                    <a:pt x="442838" y="100223"/>
                  </a:lnTo>
                  <a:lnTo>
                    <a:pt x="403935" y="122548"/>
                  </a:lnTo>
                  <a:lnTo>
                    <a:pt x="366370" y="146851"/>
                  </a:lnTo>
                  <a:lnTo>
                    <a:pt x="330215" y="173060"/>
                  </a:lnTo>
                  <a:lnTo>
                    <a:pt x="295539" y="201104"/>
                  </a:lnTo>
                  <a:lnTo>
                    <a:pt x="262415" y="230913"/>
                  </a:lnTo>
                  <a:lnTo>
                    <a:pt x="230913" y="262415"/>
                  </a:lnTo>
                  <a:lnTo>
                    <a:pt x="201104" y="295539"/>
                  </a:lnTo>
                  <a:lnTo>
                    <a:pt x="173060" y="330215"/>
                  </a:lnTo>
                  <a:lnTo>
                    <a:pt x="146851" y="366370"/>
                  </a:lnTo>
                  <a:lnTo>
                    <a:pt x="122548" y="403935"/>
                  </a:lnTo>
                  <a:lnTo>
                    <a:pt x="100223" y="442838"/>
                  </a:lnTo>
                  <a:lnTo>
                    <a:pt x="79946" y="483008"/>
                  </a:lnTo>
                  <a:lnTo>
                    <a:pt x="61789" y="524375"/>
                  </a:lnTo>
                  <a:lnTo>
                    <a:pt x="45822" y="566866"/>
                  </a:lnTo>
                  <a:lnTo>
                    <a:pt x="32116" y="610411"/>
                  </a:lnTo>
                  <a:lnTo>
                    <a:pt x="20744" y="654939"/>
                  </a:lnTo>
                  <a:lnTo>
                    <a:pt x="11775" y="700379"/>
                  </a:lnTo>
                  <a:lnTo>
                    <a:pt x="5280" y="746660"/>
                  </a:lnTo>
                  <a:lnTo>
                    <a:pt x="1332" y="793711"/>
                  </a:lnTo>
                  <a:lnTo>
                    <a:pt x="0" y="841461"/>
                  </a:lnTo>
                  <a:lnTo>
                    <a:pt x="1332" y="889210"/>
                  </a:lnTo>
                  <a:lnTo>
                    <a:pt x="5280" y="936261"/>
                  </a:lnTo>
                  <a:lnTo>
                    <a:pt x="11775" y="982542"/>
                  </a:lnTo>
                  <a:lnTo>
                    <a:pt x="20744" y="1027982"/>
                  </a:lnTo>
                  <a:lnTo>
                    <a:pt x="32116" y="1072511"/>
                  </a:lnTo>
                  <a:lnTo>
                    <a:pt x="45822" y="1116056"/>
                  </a:lnTo>
                  <a:lnTo>
                    <a:pt x="61789" y="1158547"/>
                  </a:lnTo>
                  <a:lnTo>
                    <a:pt x="79946" y="1199913"/>
                  </a:lnTo>
                  <a:lnTo>
                    <a:pt x="100223" y="1240083"/>
                  </a:lnTo>
                  <a:lnTo>
                    <a:pt x="122548" y="1278986"/>
                  </a:lnTo>
                  <a:lnTo>
                    <a:pt x="146851" y="1316551"/>
                  </a:lnTo>
                  <a:lnTo>
                    <a:pt x="173060" y="1352707"/>
                  </a:lnTo>
                  <a:lnTo>
                    <a:pt x="201104" y="1387382"/>
                  </a:lnTo>
                  <a:lnTo>
                    <a:pt x="230913" y="1420507"/>
                  </a:lnTo>
                  <a:lnTo>
                    <a:pt x="262415" y="1452009"/>
                  </a:lnTo>
                  <a:lnTo>
                    <a:pt x="295539" y="1481817"/>
                  </a:lnTo>
                  <a:lnTo>
                    <a:pt x="330215" y="1509862"/>
                  </a:lnTo>
                  <a:lnTo>
                    <a:pt x="366370" y="1536071"/>
                  </a:lnTo>
                  <a:lnTo>
                    <a:pt x="403935" y="1560374"/>
                  </a:lnTo>
                  <a:lnTo>
                    <a:pt x="442838" y="1582699"/>
                  </a:lnTo>
                  <a:lnTo>
                    <a:pt x="483008" y="1602976"/>
                  </a:lnTo>
                  <a:lnTo>
                    <a:pt x="524375" y="1621133"/>
                  </a:lnTo>
                  <a:lnTo>
                    <a:pt x="566866" y="1637100"/>
                  </a:lnTo>
                  <a:lnTo>
                    <a:pt x="610411" y="1650805"/>
                  </a:lnTo>
                  <a:lnTo>
                    <a:pt x="654939" y="1662178"/>
                  </a:lnTo>
                  <a:lnTo>
                    <a:pt x="700379" y="1671147"/>
                  </a:lnTo>
                  <a:lnTo>
                    <a:pt x="746660" y="1677641"/>
                  </a:lnTo>
                  <a:lnTo>
                    <a:pt x="793711" y="1681590"/>
                  </a:lnTo>
                  <a:lnTo>
                    <a:pt x="841461" y="1682922"/>
                  </a:lnTo>
                  <a:close/>
                </a:path>
              </a:pathLst>
            </a:custGeom>
            <a:ln w="43977">
              <a:solidFill>
                <a:srgbClr val="00002E"/>
              </a:solidFill>
            </a:ln>
          </p:spPr>
          <p:txBody>
            <a:bodyPr wrap="square" lIns="0" tIns="0" rIns="0" bIns="0" rtlCol="0"/>
            <a:lstStyle/>
            <a:p>
              <a:endParaRPr/>
            </a:p>
          </p:txBody>
        </p:sp>
      </p:grpSp>
      <p:sp>
        <p:nvSpPr>
          <p:cNvPr id="8" name="object 8"/>
          <p:cNvSpPr txBox="1"/>
          <p:nvPr/>
        </p:nvSpPr>
        <p:spPr>
          <a:xfrm>
            <a:off x="2501243" y="1768475"/>
            <a:ext cx="15624290" cy="1365758"/>
          </a:xfrm>
          <a:prstGeom prst="rect">
            <a:avLst/>
          </a:prstGeom>
        </p:spPr>
        <p:txBody>
          <a:bodyPr vert="horz" wrap="square" lIns="0" tIns="11430" rIns="0" bIns="0" rtlCol="0">
            <a:spAutoFit/>
          </a:bodyPr>
          <a:lstStyle/>
          <a:p>
            <a:pPr marL="12700">
              <a:lnSpc>
                <a:spcPct val="100000"/>
              </a:lnSpc>
              <a:spcBef>
                <a:spcPts val="90"/>
              </a:spcBef>
            </a:pPr>
            <a:r>
              <a:rPr lang="fr-FR" sz="4400" b="1" spc="80" dirty="0">
                <a:solidFill>
                  <a:srgbClr val="A3002E"/>
                </a:solidFill>
                <a:latin typeface="Poppins-ExtraBold"/>
                <a:cs typeface="Poppins-ExtraBold"/>
              </a:rPr>
              <a:t>Le Hub France IA agit pour une IA appliquée et souveraine au service de projets opérationnels</a:t>
            </a:r>
            <a:endParaRPr sz="1600" dirty="0">
              <a:latin typeface="Poppins"/>
              <a:cs typeface="Poppins"/>
            </a:endParaRPr>
          </a:p>
        </p:txBody>
      </p:sp>
      <p:sp>
        <p:nvSpPr>
          <p:cNvPr id="9" name="object 9"/>
          <p:cNvSpPr txBox="1"/>
          <p:nvPr/>
        </p:nvSpPr>
        <p:spPr>
          <a:xfrm>
            <a:off x="4334429" y="7133985"/>
            <a:ext cx="5434330" cy="2749663"/>
          </a:xfrm>
          <a:prstGeom prst="rect">
            <a:avLst/>
          </a:prstGeom>
        </p:spPr>
        <p:txBody>
          <a:bodyPr vert="horz" wrap="square" lIns="0" tIns="140335" rIns="0" bIns="0" rtlCol="0">
            <a:spAutoFit/>
          </a:bodyPr>
          <a:lstStyle/>
          <a:p>
            <a:pPr marL="12700">
              <a:lnSpc>
                <a:spcPct val="100000"/>
              </a:lnSpc>
              <a:spcBef>
                <a:spcPts val="1105"/>
              </a:spcBef>
            </a:pPr>
            <a:r>
              <a:rPr lang="fr-FR" sz="2050" b="1" spc="50" dirty="0">
                <a:solidFill>
                  <a:srgbClr val="00002E"/>
                </a:solidFill>
                <a:latin typeface="Poppins"/>
                <a:cs typeface="Poppins"/>
              </a:rPr>
              <a:t>En participant à l’émergence de nouveaux projets</a:t>
            </a:r>
            <a:endParaRPr sz="2050" dirty="0">
              <a:latin typeface="Poppins"/>
              <a:cs typeface="Poppins"/>
            </a:endParaRPr>
          </a:p>
          <a:p>
            <a:pPr marL="355600" marR="349250" indent="-342900">
              <a:lnSpc>
                <a:spcPct val="101400"/>
              </a:lnSpc>
              <a:spcBef>
                <a:spcPts val="980"/>
              </a:spcBef>
              <a:buClr>
                <a:srgbClr val="A3002D"/>
              </a:buClr>
              <a:buFont typeface="Courier New" panose="02070309020205020404" pitchFamily="49" charset="0"/>
              <a:buChar char="o"/>
            </a:pPr>
            <a:r>
              <a:rPr lang="fr-FR" sz="2050" spc="50" dirty="0">
                <a:solidFill>
                  <a:srgbClr val="00002E"/>
                </a:solidFill>
                <a:latin typeface="Poppins"/>
                <a:cs typeface="Poppins"/>
              </a:rPr>
              <a:t>Faciliter la mise en relation</a:t>
            </a:r>
          </a:p>
          <a:p>
            <a:pPr marL="355600" marR="349250" indent="-342900">
              <a:lnSpc>
                <a:spcPct val="101400"/>
              </a:lnSpc>
              <a:spcBef>
                <a:spcPts val="980"/>
              </a:spcBef>
              <a:buClr>
                <a:srgbClr val="A3002D"/>
              </a:buClr>
              <a:buFont typeface="Courier New" panose="02070309020205020404" pitchFamily="49" charset="0"/>
              <a:buChar char="o"/>
            </a:pPr>
            <a:r>
              <a:rPr lang="fr-FR" sz="2050" spc="50" dirty="0">
                <a:solidFill>
                  <a:srgbClr val="00002E"/>
                </a:solidFill>
                <a:latin typeface="Poppins"/>
                <a:cs typeface="Poppins"/>
              </a:rPr>
              <a:t>Cadrer de nouveaux projets et identifier des leviers de financement</a:t>
            </a:r>
          </a:p>
          <a:p>
            <a:pPr marL="355600" marR="349250" indent="-342900">
              <a:lnSpc>
                <a:spcPct val="101400"/>
              </a:lnSpc>
              <a:spcBef>
                <a:spcPts val="980"/>
              </a:spcBef>
              <a:buClr>
                <a:srgbClr val="A3002D"/>
              </a:buClr>
              <a:buFont typeface="Courier New" panose="02070309020205020404" pitchFamily="49" charset="0"/>
              <a:buChar char="o"/>
            </a:pPr>
            <a:r>
              <a:rPr lang="fr-FR" sz="2050" spc="50" dirty="0">
                <a:solidFill>
                  <a:srgbClr val="00002E"/>
                </a:solidFill>
                <a:latin typeface="Poppins"/>
                <a:cs typeface="Poppins"/>
              </a:rPr>
              <a:t>Valoriser l’IA opérationnelle</a:t>
            </a:r>
            <a:endParaRPr sz="2050" dirty="0">
              <a:latin typeface="Poppins"/>
              <a:cs typeface="Poppins"/>
            </a:endParaRPr>
          </a:p>
        </p:txBody>
      </p:sp>
      <p:sp>
        <p:nvSpPr>
          <p:cNvPr id="10" name="object 10"/>
          <p:cNvSpPr txBox="1"/>
          <p:nvPr/>
        </p:nvSpPr>
        <p:spPr>
          <a:xfrm>
            <a:off x="12684005" y="5397973"/>
            <a:ext cx="5434330" cy="2457724"/>
          </a:xfrm>
          <a:prstGeom prst="rect">
            <a:avLst/>
          </a:prstGeom>
        </p:spPr>
        <p:txBody>
          <a:bodyPr vert="horz" wrap="square" lIns="0" tIns="140335" rIns="0" bIns="0" rtlCol="0">
            <a:spAutoFit/>
          </a:bodyPr>
          <a:lstStyle/>
          <a:p>
            <a:pPr marL="12700">
              <a:lnSpc>
                <a:spcPct val="100000"/>
              </a:lnSpc>
              <a:spcBef>
                <a:spcPts val="1105"/>
              </a:spcBef>
            </a:pPr>
            <a:r>
              <a:rPr lang="fr-FR" sz="2050" b="1" spc="50" dirty="0">
                <a:solidFill>
                  <a:srgbClr val="00002E"/>
                </a:solidFill>
                <a:latin typeface="Poppins"/>
                <a:cs typeface="Poppins"/>
              </a:rPr>
              <a:t>En s’engageant dans un modèle européen centré sur l’éthique</a:t>
            </a:r>
          </a:p>
          <a:p>
            <a:pPr marL="355600" indent="-342900">
              <a:lnSpc>
                <a:spcPct val="100000"/>
              </a:lnSpc>
              <a:spcBef>
                <a:spcPts val="1105"/>
              </a:spcBef>
              <a:buClr>
                <a:srgbClr val="C00000"/>
              </a:buClr>
              <a:buFont typeface="Courier New" panose="02070309020205020404" pitchFamily="49" charset="0"/>
              <a:buChar char="o"/>
            </a:pPr>
            <a:r>
              <a:rPr lang="fr-FR" sz="2050" spc="50" dirty="0">
                <a:solidFill>
                  <a:srgbClr val="00002E"/>
                </a:solidFill>
                <a:latin typeface="Poppins"/>
                <a:cs typeface="Poppins"/>
              </a:rPr>
              <a:t>Renforcer le réseau IA européen</a:t>
            </a:r>
          </a:p>
          <a:p>
            <a:pPr marL="355600" indent="-342900">
              <a:lnSpc>
                <a:spcPct val="100000"/>
              </a:lnSpc>
              <a:spcBef>
                <a:spcPts val="1105"/>
              </a:spcBef>
              <a:buClr>
                <a:srgbClr val="C00000"/>
              </a:buClr>
              <a:buFont typeface="Courier New" panose="02070309020205020404" pitchFamily="49" charset="0"/>
              <a:buChar char="o"/>
            </a:pPr>
            <a:r>
              <a:rPr lang="fr-FR" sz="2050" spc="50" dirty="0">
                <a:solidFill>
                  <a:srgbClr val="00002E"/>
                </a:solidFill>
                <a:latin typeface="Poppins"/>
                <a:cs typeface="Poppins"/>
              </a:rPr>
              <a:t>Suivre les réglementations</a:t>
            </a:r>
          </a:p>
          <a:p>
            <a:pPr marL="355600" indent="-342900">
              <a:lnSpc>
                <a:spcPct val="100000"/>
              </a:lnSpc>
              <a:spcBef>
                <a:spcPts val="1105"/>
              </a:spcBef>
              <a:buClr>
                <a:srgbClr val="C00000"/>
              </a:buClr>
              <a:buFont typeface="Courier New" panose="02070309020205020404" pitchFamily="49" charset="0"/>
              <a:buChar char="o"/>
            </a:pPr>
            <a:r>
              <a:rPr lang="fr-FR" sz="2050" spc="50" dirty="0">
                <a:solidFill>
                  <a:srgbClr val="00002E"/>
                </a:solidFill>
                <a:latin typeface="Poppins"/>
                <a:cs typeface="Poppins"/>
              </a:rPr>
              <a:t>Accompagner la croissance de l’IA européenne</a:t>
            </a:r>
          </a:p>
        </p:txBody>
      </p:sp>
      <p:grpSp>
        <p:nvGrpSpPr>
          <p:cNvPr id="12" name="object 12"/>
          <p:cNvGrpSpPr/>
          <p:nvPr/>
        </p:nvGrpSpPr>
        <p:grpSpPr>
          <a:xfrm>
            <a:off x="10421974" y="4664075"/>
            <a:ext cx="1726900" cy="4133215"/>
            <a:chOff x="10421974" y="3549177"/>
            <a:chExt cx="1726900" cy="4133215"/>
          </a:xfrm>
        </p:grpSpPr>
        <p:sp>
          <p:nvSpPr>
            <p:cNvPr id="13" name="object 13"/>
            <p:cNvSpPr/>
            <p:nvPr/>
          </p:nvSpPr>
          <p:spPr>
            <a:xfrm>
              <a:off x="11285424" y="3549177"/>
              <a:ext cx="0" cy="4133215"/>
            </a:xfrm>
            <a:prstGeom prst="roundRect">
              <a:avLst/>
            </a:prstGeom>
            <a:ln w="43977">
              <a:solidFill>
                <a:srgbClr val="00002E"/>
              </a:solidFill>
            </a:ln>
          </p:spPr>
          <p:txBody>
            <a:bodyPr wrap="square" lIns="0" tIns="0" rIns="0" bIns="0" rtlCol="0"/>
            <a:lstStyle/>
            <a:p>
              <a:endParaRPr/>
            </a:p>
          </p:txBody>
        </p:sp>
        <p:pic>
          <p:nvPicPr>
            <p:cNvPr id="15" name="object 15"/>
            <p:cNvPicPr/>
            <p:nvPr/>
          </p:nvPicPr>
          <p:blipFill>
            <a:blip r:embed="rId2" cstate="print"/>
            <a:stretch>
              <a:fillRect/>
            </a:stretch>
          </p:blipFill>
          <p:spPr>
            <a:xfrm>
              <a:off x="10421974" y="4407016"/>
              <a:ext cx="1726900" cy="1726900"/>
            </a:xfrm>
            <a:prstGeom prst="roundRect">
              <a:avLst/>
            </a:prstGeom>
          </p:spPr>
        </p:pic>
      </p:grpSp>
      <p:sp>
        <p:nvSpPr>
          <p:cNvPr id="18" name="object 18"/>
          <p:cNvSpPr/>
          <p:nvPr/>
        </p:nvSpPr>
        <p:spPr>
          <a:xfrm>
            <a:off x="2245855" y="4729168"/>
            <a:ext cx="1148715" cy="3559810"/>
          </a:xfrm>
          <a:custGeom>
            <a:avLst/>
            <a:gdLst/>
            <a:ahLst/>
            <a:cxnLst/>
            <a:rect l="l" t="t" r="r" b="b"/>
            <a:pathLst>
              <a:path w="1148714" h="3559809">
                <a:moveTo>
                  <a:pt x="201980" y="2593708"/>
                </a:moveTo>
                <a:lnTo>
                  <a:pt x="199605" y="2587929"/>
                </a:lnTo>
                <a:lnTo>
                  <a:pt x="191249" y="2579573"/>
                </a:lnTo>
                <a:lnTo>
                  <a:pt x="185483" y="2577173"/>
                </a:lnTo>
                <a:lnTo>
                  <a:pt x="173659" y="2577173"/>
                </a:lnTo>
                <a:lnTo>
                  <a:pt x="167868" y="2579573"/>
                </a:lnTo>
                <a:lnTo>
                  <a:pt x="159524" y="2587929"/>
                </a:lnTo>
                <a:lnTo>
                  <a:pt x="157124" y="2593708"/>
                </a:lnTo>
                <a:lnTo>
                  <a:pt x="157124" y="2605494"/>
                </a:lnTo>
                <a:lnTo>
                  <a:pt x="159524" y="2611285"/>
                </a:lnTo>
                <a:lnTo>
                  <a:pt x="167868" y="2619654"/>
                </a:lnTo>
                <a:lnTo>
                  <a:pt x="173659" y="2622029"/>
                </a:lnTo>
                <a:lnTo>
                  <a:pt x="179552" y="2622029"/>
                </a:lnTo>
                <a:lnTo>
                  <a:pt x="185483" y="2622029"/>
                </a:lnTo>
                <a:lnTo>
                  <a:pt x="191249" y="2619654"/>
                </a:lnTo>
                <a:lnTo>
                  <a:pt x="199605" y="2611285"/>
                </a:lnTo>
                <a:lnTo>
                  <a:pt x="201980" y="2605494"/>
                </a:lnTo>
                <a:lnTo>
                  <a:pt x="201980" y="2593708"/>
                </a:lnTo>
                <a:close/>
              </a:path>
              <a:path w="1148714" h="3559809">
                <a:moveTo>
                  <a:pt x="201980" y="182372"/>
                </a:moveTo>
                <a:lnTo>
                  <a:pt x="199605" y="176606"/>
                </a:lnTo>
                <a:lnTo>
                  <a:pt x="191249" y="168236"/>
                </a:lnTo>
                <a:lnTo>
                  <a:pt x="185483" y="165836"/>
                </a:lnTo>
                <a:lnTo>
                  <a:pt x="173659" y="165836"/>
                </a:lnTo>
                <a:lnTo>
                  <a:pt x="167868" y="168236"/>
                </a:lnTo>
                <a:lnTo>
                  <a:pt x="159524" y="176606"/>
                </a:lnTo>
                <a:lnTo>
                  <a:pt x="157124" y="182372"/>
                </a:lnTo>
                <a:lnTo>
                  <a:pt x="157124" y="194170"/>
                </a:lnTo>
                <a:lnTo>
                  <a:pt x="159524" y="199961"/>
                </a:lnTo>
                <a:lnTo>
                  <a:pt x="167868" y="208318"/>
                </a:lnTo>
                <a:lnTo>
                  <a:pt x="173659" y="210693"/>
                </a:lnTo>
                <a:lnTo>
                  <a:pt x="179552" y="210693"/>
                </a:lnTo>
                <a:lnTo>
                  <a:pt x="185483" y="210693"/>
                </a:lnTo>
                <a:lnTo>
                  <a:pt x="191249" y="208318"/>
                </a:lnTo>
                <a:lnTo>
                  <a:pt x="199605" y="199961"/>
                </a:lnTo>
                <a:lnTo>
                  <a:pt x="201980" y="194170"/>
                </a:lnTo>
                <a:lnTo>
                  <a:pt x="201980" y="182372"/>
                </a:lnTo>
                <a:close/>
              </a:path>
              <a:path w="1148714" h="3559809">
                <a:moveTo>
                  <a:pt x="1148334" y="2985363"/>
                </a:moveTo>
                <a:lnTo>
                  <a:pt x="1146073" y="2934563"/>
                </a:lnTo>
                <a:lnTo>
                  <a:pt x="1139317" y="2883763"/>
                </a:lnTo>
                <a:lnTo>
                  <a:pt x="1128141" y="2834233"/>
                </a:lnTo>
                <a:lnTo>
                  <a:pt x="1124864" y="2824073"/>
                </a:lnTo>
                <a:lnTo>
                  <a:pt x="1112608" y="2785973"/>
                </a:lnTo>
                <a:lnTo>
                  <a:pt x="1109929" y="2779623"/>
                </a:lnTo>
                <a:lnTo>
                  <a:pt x="1103477" y="2764320"/>
                </a:lnTo>
                <a:lnTo>
                  <a:pt x="1103477" y="2985363"/>
                </a:lnTo>
                <a:lnTo>
                  <a:pt x="1101839" y="3027273"/>
                </a:lnTo>
                <a:lnTo>
                  <a:pt x="1097000" y="3069183"/>
                </a:lnTo>
                <a:lnTo>
                  <a:pt x="1089101" y="3108553"/>
                </a:lnTo>
                <a:lnTo>
                  <a:pt x="1078255" y="3147923"/>
                </a:lnTo>
                <a:lnTo>
                  <a:pt x="1061593" y="3147923"/>
                </a:lnTo>
                <a:lnTo>
                  <a:pt x="1061593" y="3192373"/>
                </a:lnTo>
                <a:lnTo>
                  <a:pt x="1040752" y="3235553"/>
                </a:lnTo>
                <a:lnTo>
                  <a:pt x="1016177" y="3276193"/>
                </a:lnTo>
                <a:lnTo>
                  <a:pt x="988098" y="3315563"/>
                </a:lnTo>
                <a:lnTo>
                  <a:pt x="956729" y="3351123"/>
                </a:lnTo>
                <a:lnTo>
                  <a:pt x="922299" y="3384143"/>
                </a:lnTo>
                <a:lnTo>
                  <a:pt x="885024" y="3414623"/>
                </a:lnTo>
                <a:lnTo>
                  <a:pt x="845121" y="3440023"/>
                </a:lnTo>
                <a:lnTo>
                  <a:pt x="802830" y="3462883"/>
                </a:lnTo>
                <a:lnTo>
                  <a:pt x="758355" y="3481933"/>
                </a:lnTo>
                <a:lnTo>
                  <a:pt x="711911" y="3497173"/>
                </a:lnTo>
                <a:lnTo>
                  <a:pt x="663740" y="3507333"/>
                </a:lnTo>
                <a:lnTo>
                  <a:pt x="670433" y="3498443"/>
                </a:lnTo>
                <a:lnTo>
                  <a:pt x="683793" y="3478123"/>
                </a:lnTo>
                <a:lnTo>
                  <a:pt x="709993" y="3424783"/>
                </a:lnTo>
                <a:lnTo>
                  <a:pt x="727557" y="3376523"/>
                </a:lnTo>
                <a:lnTo>
                  <a:pt x="742937" y="3323183"/>
                </a:lnTo>
                <a:lnTo>
                  <a:pt x="755954" y="3263493"/>
                </a:lnTo>
                <a:lnTo>
                  <a:pt x="784694" y="3255873"/>
                </a:lnTo>
                <a:lnTo>
                  <a:pt x="809155" y="3240633"/>
                </a:lnTo>
                <a:lnTo>
                  <a:pt x="827811" y="3219043"/>
                </a:lnTo>
                <a:lnTo>
                  <a:pt x="839089" y="3192373"/>
                </a:lnTo>
                <a:lnTo>
                  <a:pt x="1061593" y="3192373"/>
                </a:lnTo>
                <a:lnTo>
                  <a:pt x="1061593" y="3147923"/>
                </a:lnTo>
                <a:lnTo>
                  <a:pt x="839089" y="3147923"/>
                </a:lnTo>
                <a:lnTo>
                  <a:pt x="830516" y="3125063"/>
                </a:lnTo>
                <a:lnTo>
                  <a:pt x="826884" y="3119983"/>
                </a:lnTo>
                <a:lnTo>
                  <a:pt x="816902" y="3106013"/>
                </a:lnTo>
                <a:lnTo>
                  <a:pt x="799045" y="3090773"/>
                </a:lnTo>
                <a:lnTo>
                  <a:pt x="796950" y="3089783"/>
                </a:lnTo>
                <a:lnTo>
                  <a:pt x="796950" y="3169513"/>
                </a:lnTo>
                <a:lnTo>
                  <a:pt x="793064" y="3188563"/>
                </a:lnTo>
                <a:lnTo>
                  <a:pt x="782472" y="3205073"/>
                </a:lnTo>
                <a:lnTo>
                  <a:pt x="766787" y="3215233"/>
                </a:lnTo>
                <a:lnTo>
                  <a:pt x="747610" y="3219043"/>
                </a:lnTo>
                <a:lnTo>
                  <a:pt x="728421" y="3215233"/>
                </a:lnTo>
                <a:lnTo>
                  <a:pt x="712736" y="3205073"/>
                </a:lnTo>
                <a:lnTo>
                  <a:pt x="711581" y="3203283"/>
                </a:lnTo>
                <a:lnTo>
                  <a:pt x="711581" y="3257143"/>
                </a:lnTo>
                <a:lnTo>
                  <a:pt x="692645" y="3338423"/>
                </a:lnTo>
                <a:lnTo>
                  <a:pt x="670674" y="3403193"/>
                </a:lnTo>
                <a:lnTo>
                  <a:pt x="646760" y="3452723"/>
                </a:lnTo>
                <a:lnTo>
                  <a:pt x="621969" y="3488283"/>
                </a:lnTo>
                <a:lnTo>
                  <a:pt x="574167" y="3514953"/>
                </a:lnTo>
                <a:lnTo>
                  <a:pt x="552754" y="3507333"/>
                </a:lnTo>
                <a:lnTo>
                  <a:pt x="545604" y="3504793"/>
                </a:lnTo>
                <a:lnTo>
                  <a:pt x="517144" y="3476853"/>
                </a:lnTo>
                <a:lnTo>
                  <a:pt x="489991" y="3429863"/>
                </a:lnTo>
                <a:lnTo>
                  <a:pt x="484365" y="3415931"/>
                </a:lnTo>
                <a:lnTo>
                  <a:pt x="484365" y="3507333"/>
                </a:lnTo>
                <a:lnTo>
                  <a:pt x="438315" y="3497173"/>
                </a:lnTo>
                <a:lnTo>
                  <a:pt x="393484" y="3483203"/>
                </a:lnTo>
                <a:lnTo>
                  <a:pt x="350088" y="3465423"/>
                </a:lnTo>
                <a:lnTo>
                  <a:pt x="308305" y="3443833"/>
                </a:lnTo>
                <a:lnTo>
                  <a:pt x="280301" y="3426053"/>
                </a:lnTo>
                <a:lnTo>
                  <a:pt x="268300" y="3418433"/>
                </a:lnTo>
                <a:lnTo>
                  <a:pt x="272478" y="3408273"/>
                </a:lnTo>
                <a:lnTo>
                  <a:pt x="275551" y="3398113"/>
                </a:lnTo>
                <a:lnTo>
                  <a:pt x="277456" y="3386683"/>
                </a:lnTo>
                <a:lnTo>
                  <a:pt x="278117" y="3376523"/>
                </a:lnTo>
                <a:lnTo>
                  <a:pt x="270700" y="3339693"/>
                </a:lnTo>
                <a:lnTo>
                  <a:pt x="262280" y="3326993"/>
                </a:lnTo>
                <a:lnTo>
                  <a:pt x="250494" y="3309213"/>
                </a:lnTo>
                <a:lnTo>
                  <a:pt x="233260" y="3297529"/>
                </a:lnTo>
                <a:lnTo>
                  <a:pt x="233260" y="3376523"/>
                </a:lnTo>
                <a:lnTo>
                  <a:pt x="229374" y="3395573"/>
                </a:lnTo>
                <a:lnTo>
                  <a:pt x="218782" y="3410813"/>
                </a:lnTo>
                <a:lnTo>
                  <a:pt x="203098" y="3420973"/>
                </a:lnTo>
                <a:lnTo>
                  <a:pt x="183908" y="3426053"/>
                </a:lnTo>
                <a:lnTo>
                  <a:pt x="164719" y="3420973"/>
                </a:lnTo>
                <a:lnTo>
                  <a:pt x="149034" y="3410813"/>
                </a:lnTo>
                <a:lnTo>
                  <a:pt x="138455" y="3395573"/>
                </a:lnTo>
                <a:lnTo>
                  <a:pt x="134569" y="3376523"/>
                </a:lnTo>
                <a:lnTo>
                  <a:pt x="138455" y="3357473"/>
                </a:lnTo>
                <a:lnTo>
                  <a:pt x="149034" y="3340963"/>
                </a:lnTo>
                <a:lnTo>
                  <a:pt x="164719" y="3330803"/>
                </a:lnTo>
                <a:lnTo>
                  <a:pt x="183908" y="3326993"/>
                </a:lnTo>
                <a:lnTo>
                  <a:pt x="203098" y="3330803"/>
                </a:lnTo>
                <a:lnTo>
                  <a:pt x="218782" y="3340963"/>
                </a:lnTo>
                <a:lnTo>
                  <a:pt x="229374" y="3357473"/>
                </a:lnTo>
                <a:lnTo>
                  <a:pt x="233260" y="3376523"/>
                </a:lnTo>
                <a:lnTo>
                  <a:pt x="233260" y="3297529"/>
                </a:lnTo>
                <a:lnTo>
                  <a:pt x="224282" y="3291433"/>
                </a:lnTo>
                <a:lnTo>
                  <a:pt x="220535" y="3288893"/>
                </a:lnTo>
                <a:lnTo>
                  <a:pt x="183908" y="3282543"/>
                </a:lnTo>
                <a:lnTo>
                  <a:pt x="172821" y="3282543"/>
                </a:lnTo>
                <a:lnTo>
                  <a:pt x="162115" y="3285083"/>
                </a:lnTo>
                <a:lnTo>
                  <a:pt x="151866" y="3287623"/>
                </a:lnTo>
                <a:lnTo>
                  <a:pt x="142125" y="3291433"/>
                </a:lnTo>
                <a:lnTo>
                  <a:pt x="126098" y="3267303"/>
                </a:lnTo>
                <a:lnTo>
                  <a:pt x="111467" y="3243173"/>
                </a:lnTo>
                <a:lnTo>
                  <a:pt x="98247" y="3217773"/>
                </a:lnTo>
                <a:lnTo>
                  <a:pt x="86448" y="3192373"/>
                </a:lnTo>
                <a:lnTo>
                  <a:pt x="380898" y="3192373"/>
                </a:lnTo>
                <a:lnTo>
                  <a:pt x="388785" y="3244443"/>
                </a:lnTo>
                <a:lnTo>
                  <a:pt x="398437" y="3292703"/>
                </a:lnTo>
                <a:lnTo>
                  <a:pt x="409803" y="3339693"/>
                </a:lnTo>
                <a:lnTo>
                  <a:pt x="422846" y="3382873"/>
                </a:lnTo>
                <a:lnTo>
                  <a:pt x="436714" y="3420973"/>
                </a:lnTo>
                <a:lnTo>
                  <a:pt x="467525" y="3483203"/>
                </a:lnTo>
                <a:lnTo>
                  <a:pt x="484365" y="3507333"/>
                </a:lnTo>
                <a:lnTo>
                  <a:pt x="484365" y="3415931"/>
                </a:lnTo>
                <a:lnTo>
                  <a:pt x="465391" y="3368903"/>
                </a:lnTo>
                <a:lnTo>
                  <a:pt x="453301" y="3328263"/>
                </a:lnTo>
                <a:lnTo>
                  <a:pt x="442696" y="3286353"/>
                </a:lnTo>
                <a:lnTo>
                  <a:pt x="433616" y="3240633"/>
                </a:lnTo>
                <a:lnTo>
                  <a:pt x="426123" y="3192373"/>
                </a:lnTo>
                <a:lnTo>
                  <a:pt x="656120" y="3192373"/>
                </a:lnTo>
                <a:lnTo>
                  <a:pt x="663968" y="3212693"/>
                </a:lnTo>
                <a:lnTo>
                  <a:pt x="676275" y="3231743"/>
                </a:lnTo>
                <a:lnTo>
                  <a:pt x="692378" y="3245713"/>
                </a:lnTo>
                <a:lnTo>
                  <a:pt x="711581" y="3257143"/>
                </a:lnTo>
                <a:lnTo>
                  <a:pt x="711581" y="3203283"/>
                </a:lnTo>
                <a:lnTo>
                  <a:pt x="704596" y="3192373"/>
                </a:lnTo>
                <a:lnTo>
                  <a:pt x="702144" y="3188563"/>
                </a:lnTo>
                <a:lnTo>
                  <a:pt x="698271" y="3169513"/>
                </a:lnTo>
                <a:lnTo>
                  <a:pt x="702144" y="3150463"/>
                </a:lnTo>
                <a:lnTo>
                  <a:pt x="703910" y="3147923"/>
                </a:lnTo>
                <a:lnTo>
                  <a:pt x="712736" y="3135223"/>
                </a:lnTo>
                <a:lnTo>
                  <a:pt x="728421" y="3123793"/>
                </a:lnTo>
                <a:lnTo>
                  <a:pt x="747610" y="3119983"/>
                </a:lnTo>
                <a:lnTo>
                  <a:pt x="766787" y="3123793"/>
                </a:lnTo>
                <a:lnTo>
                  <a:pt x="782472" y="3135223"/>
                </a:lnTo>
                <a:lnTo>
                  <a:pt x="793064" y="3150463"/>
                </a:lnTo>
                <a:lnTo>
                  <a:pt x="796950" y="3169513"/>
                </a:lnTo>
                <a:lnTo>
                  <a:pt x="796950" y="3089783"/>
                </a:lnTo>
                <a:lnTo>
                  <a:pt x="777798" y="3080613"/>
                </a:lnTo>
                <a:lnTo>
                  <a:pt x="778967" y="3056483"/>
                </a:lnTo>
                <a:lnTo>
                  <a:pt x="779818" y="3033623"/>
                </a:lnTo>
                <a:lnTo>
                  <a:pt x="780326" y="3009493"/>
                </a:lnTo>
                <a:lnTo>
                  <a:pt x="780503" y="2985363"/>
                </a:lnTo>
                <a:lnTo>
                  <a:pt x="780008" y="2944723"/>
                </a:lnTo>
                <a:lnTo>
                  <a:pt x="778522" y="2904083"/>
                </a:lnTo>
                <a:lnTo>
                  <a:pt x="776058" y="2863443"/>
                </a:lnTo>
                <a:lnTo>
                  <a:pt x="772642" y="2824073"/>
                </a:lnTo>
                <a:lnTo>
                  <a:pt x="1078534" y="2824073"/>
                </a:lnTo>
                <a:lnTo>
                  <a:pt x="1089393" y="2863443"/>
                </a:lnTo>
                <a:lnTo>
                  <a:pt x="1097191" y="2904083"/>
                </a:lnTo>
                <a:lnTo>
                  <a:pt x="1101902" y="2944723"/>
                </a:lnTo>
                <a:lnTo>
                  <a:pt x="1103477" y="2985363"/>
                </a:lnTo>
                <a:lnTo>
                  <a:pt x="1103477" y="2764320"/>
                </a:lnTo>
                <a:lnTo>
                  <a:pt x="1092796" y="2738983"/>
                </a:lnTo>
                <a:lnTo>
                  <a:pt x="1068768" y="2694533"/>
                </a:lnTo>
                <a:lnTo>
                  <a:pt x="1061885" y="2683992"/>
                </a:lnTo>
                <a:lnTo>
                  <a:pt x="1061885" y="2779623"/>
                </a:lnTo>
                <a:lnTo>
                  <a:pt x="767448" y="2779623"/>
                </a:lnTo>
                <a:lnTo>
                  <a:pt x="759561" y="2727553"/>
                </a:lnTo>
                <a:lnTo>
                  <a:pt x="749896" y="2678023"/>
                </a:lnTo>
                <a:lnTo>
                  <a:pt x="738530" y="2632303"/>
                </a:lnTo>
                <a:lnTo>
                  <a:pt x="735647" y="2622766"/>
                </a:lnTo>
                <a:lnTo>
                  <a:pt x="735647" y="2985363"/>
                </a:lnTo>
                <a:lnTo>
                  <a:pt x="735482" y="3008223"/>
                </a:lnTo>
                <a:lnTo>
                  <a:pt x="734999" y="3031083"/>
                </a:lnTo>
                <a:lnTo>
                  <a:pt x="734187" y="3053943"/>
                </a:lnTo>
                <a:lnTo>
                  <a:pt x="733082" y="3076803"/>
                </a:lnTo>
                <a:lnTo>
                  <a:pt x="706437" y="3085693"/>
                </a:lnTo>
                <a:lnTo>
                  <a:pt x="683844" y="3100933"/>
                </a:lnTo>
                <a:lnTo>
                  <a:pt x="666635" y="3121253"/>
                </a:lnTo>
                <a:lnTo>
                  <a:pt x="656120" y="3147923"/>
                </a:lnTo>
                <a:lnTo>
                  <a:pt x="420763" y="3147923"/>
                </a:lnTo>
                <a:lnTo>
                  <a:pt x="417258" y="3108553"/>
                </a:lnTo>
                <a:lnTo>
                  <a:pt x="414731" y="3067913"/>
                </a:lnTo>
                <a:lnTo>
                  <a:pt x="413194" y="3027273"/>
                </a:lnTo>
                <a:lnTo>
                  <a:pt x="412686" y="2985363"/>
                </a:lnTo>
                <a:lnTo>
                  <a:pt x="412851" y="2962503"/>
                </a:lnTo>
                <a:lnTo>
                  <a:pt x="413334" y="2939643"/>
                </a:lnTo>
                <a:lnTo>
                  <a:pt x="414147" y="2916783"/>
                </a:lnTo>
                <a:lnTo>
                  <a:pt x="415264" y="2895193"/>
                </a:lnTo>
                <a:lnTo>
                  <a:pt x="441388" y="2886303"/>
                </a:lnTo>
                <a:lnTo>
                  <a:pt x="463524" y="2871063"/>
                </a:lnTo>
                <a:lnTo>
                  <a:pt x="479386" y="2850743"/>
                </a:lnTo>
                <a:lnTo>
                  <a:pt x="480377" y="2849473"/>
                </a:lnTo>
                <a:lnTo>
                  <a:pt x="490689" y="2824073"/>
                </a:lnTo>
                <a:lnTo>
                  <a:pt x="727570" y="2824073"/>
                </a:lnTo>
                <a:lnTo>
                  <a:pt x="731075" y="2863443"/>
                </a:lnTo>
                <a:lnTo>
                  <a:pt x="733602" y="2904083"/>
                </a:lnTo>
                <a:lnTo>
                  <a:pt x="735139" y="2944723"/>
                </a:lnTo>
                <a:lnTo>
                  <a:pt x="735647" y="2985363"/>
                </a:lnTo>
                <a:lnTo>
                  <a:pt x="735647" y="2622766"/>
                </a:lnTo>
                <a:lnTo>
                  <a:pt x="725487" y="2589123"/>
                </a:lnTo>
                <a:lnTo>
                  <a:pt x="722210" y="2580132"/>
                </a:lnTo>
                <a:lnTo>
                  <a:pt x="722210" y="2779623"/>
                </a:lnTo>
                <a:lnTo>
                  <a:pt x="490689" y="2779623"/>
                </a:lnTo>
                <a:lnTo>
                  <a:pt x="471030" y="2741523"/>
                </a:lnTo>
                <a:lnTo>
                  <a:pt x="448564" y="2722613"/>
                </a:lnTo>
                <a:lnTo>
                  <a:pt x="448564" y="2802483"/>
                </a:lnTo>
                <a:lnTo>
                  <a:pt x="444677" y="2821533"/>
                </a:lnTo>
                <a:lnTo>
                  <a:pt x="434086" y="2836773"/>
                </a:lnTo>
                <a:lnTo>
                  <a:pt x="418401" y="2846933"/>
                </a:lnTo>
                <a:lnTo>
                  <a:pt x="399224" y="2850743"/>
                </a:lnTo>
                <a:lnTo>
                  <a:pt x="380022" y="2846933"/>
                </a:lnTo>
                <a:lnTo>
                  <a:pt x="375691" y="2844139"/>
                </a:lnTo>
                <a:lnTo>
                  <a:pt x="375691" y="3147923"/>
                </a:lnTo>
                <a:lnTo>
                  <a:pt x="69799" y="3147923"/>
                </a:lnTo>
                <a:lnTo>
                  <a:pt x="58953" y="3108553"/>
                </a:lnTo>
                <a:lnTo>
                  <a:pt x="51142" y="3067913"/>
                </a:lnTo>
                <a:lnTo>
                  <a:pt x="46431" y="3027273"/>
                </a:lnTo>
                <a:lnTo>
                  <a:pt x="44856" y="2985363"/>
                </a:lnTo>
                <a:lnTo>
                  <a:pt x="46443" y="2944723"/>
                </a:lnTo>
                <a:lnTo>
                  <a:pt x="51193" y="2904083"/>
                </a:lnTo>
                <a:lnTo>
                  <a:pt x="59042" y="2863443"/>
                </a:lnTo>
                <a:lnTo>
                  <a:pt x="69938" y="2824073"/>
                </a:lnTo>
                <a:lnTo>
                  <a:pt x="307733" y="2824073"/>
                </a:lnTo>
                <a:lnTo>
                  <a:pt x="316484" y="2846933"/>
                </a:lnTo>
                <a:lnTo>
                  <a:pt x="330441" y="2865983"/>
                </a:lnTo>
                <a:lnTo>
                  <a:pt x="348742" y="2881223"/>
                </a:lnTo>
                <a:lnTo>
                  <a:pt x="370509" y="2891383"/>
                </a:lnTo>
                <a:lnTo>
                  <a:pt x="369354" y="2915513"/>
                </a:lnTo>
                <a:lnTo>
                  <a:pt x="367995" y="2962503"/>
                </a:lnTo>
                <a:lnTo>
                  <a:pt x="368325" y="3027273"/>
                </a:lnTo>
                <a:lnTo>
                  <a:pt x="369811" y="3067913"/>
                </a:lnTo>
                <a:lnTo>
                  <a:pt x="372275" y="3108553"/>
                </a:lnTo>
                <a:lnTo>
                  <a:pt x="375691" y="3147923"/>
                </a:lnTo>
                <a:lnTo>
                  <a:pt x="375691" y="2844139"/>
                </a:lnTo>
                <a:lnTo>
                  <a:pt x="364337" y="2836773"/>
                </a:lnTo>
                <a:lnTo>
                  <a:pt x="355523" y="2824073"/>
                </a:lnTo>
                <a:lnTo>
                  <a:pt x="353758" y="2821533"/>
                </a:lnTo>
                <a:lnTo>
                  <a:pt x="349872" y="2802483"/>
                </a:lnTo>
                <a:lnTo>
                  <a:pt x="353758" y="2782163"/>
                </a:lnTo>
                <a:lnTo>
                  <a:pt x="355523" y="2779623"/>
                </a:lnTo>
                <a:lnTo>
                  <a:pt x="364337" y="2766923"/>
                </a:lnTo>
                <a:lnTo>
                  <a:pt x="380022" y="2756763"/>
                </a:lnTo>
                <a:lnTo>
                  <a:pt x="399224" y="2752953"/>
                </a:lnTo>
                <a:lnTo>
                  <a:pt x="418401" y="2756763"/>
                </a:lnTo>
                <a:lnTo>
                  <a:pt x="434086" y="2766923"/>
                </a:lnTo>
                <a:lnTo>
                  <a:pt x="444677" y="2782163"/>
                </a:lnTo>
                <a:lnTo>
                  <a:pt x="448564" y="2802483"/>
                </a:lnTo>
                <a:lnTo>
                  <a:pt x="448564" y="2722613"/>
                </a:lnTo>
                <a:lnTo>
                  <a:pt x="455561" y="2634843"/>
                </a:lnTo>
                <a:lnTo>
                  <a:pt x="477545" y="2568803"/>
                </a:lnTo>
                <a:lnTo>
                  <a:pt x="501472" y="2519273"/>
                </a:lnTo>
                <a:lnTo>
                  <a:pt x="526288" y="2483713"/>
                </a:lnTo>
                <a:lnTo>
                  <a:pt x="549338" y="2464663"/>
                </a:lnTo>
                <a:lnTo>
                  <a:pt x="550875" y="2463393"/>
                </a:lnTo>
                <a:lnTo>
                  <a:pt x="602716" y="2465933"/>
                </a:lnTo>
                <a:lnTo>
                  <a:pt x="631190" y="2495143"/>
                </a:lnTo>
                <a:lnTo>
                  <a:pt x="658342" y="2540863"/>
                </a:lnTo>
                <a:lnTo>
                  <a:pt x="682942" y="2603093"/>
                </a:lnTo>
                <a:lnTo>
                  <a:pt x="695032" y="2642463"/>
                </a:lnTo>
                <a:lnTo>
                  <a:pt x="705637" y="2685643"/>
                </a:lnTo>
                <a:lnTo>
                  <a:pt x="714717" y="2731363"/>
                </a:lnTo>
                <a:lnTo>
                  <a:pt x="722210" y="2779623"/>
                </a:lnTo>
                <a:lnTo>
                  <a:pt x="722210" y="2580132"/>
                </a:lnTo>
                <a:lnTo>
                  <a:pt x="711619" y="2551023"/>
                </a:lnTo>
                <a:lnTo>
                  <a:pt x="696709" y="2518003"/>
                </a:lnTo>
                <a:lnTo>
                  <a:pt x="680808" y="2488793"/>
                </a:lnTo>
                <a:lnTo>
                  <a:pt x="663968" y="2464663"/>
                </a:lnTo>
                <a:lnTo>
                  <a:pt x="710031" y="2473553"/>
                </a:lnTo>
                <a:lnTo>
                  <a:pt x="754849" y="2487523"/>
                </a:lnTo>
                <a:lnTo>
                  <a:pt x="798258" y="2506573"/>
                </a:lnTo>
                <a:lnTo>
                  <a:pt x="840041" y="2528163"/>
                </a:lnTo>
                <a:lnTo>
                  <a:pt x="880046" y="2553563"/>
                </a:lnTo>
                <a:lnTo>
                  <a:pt x="875868" y="2563723"/>
                </a:lnTo>
                <a:lnTo>
                  <a:pt x="872794" y="2573883"/>
                </a:lnTo>
                <a:lnTo>
                  <a:pt x="870889" y="2584043"/>
                </a:lnTo>
                <a:lnTo>
                  <a:pt x="870242" y="2595473"/>
                </a:lnTo>
                <a:lnTo>
                  <a:pt x="877658" y="2632303"/>
                </a:lnTo>
                <a:lnTo>
                  <a:pt x="897864" y="2662783"/>
                </a:lnTo>
                <a:lnTo>
                  <a:pt x="927798" y="2681833"/>
                </a:lnTo>
                <a:lnTo>
                  <a:pt x="964438" y="2689453"/>
                </a:lnTo>
                <a:lnTo>
                  <a:pt x="975512" y="2689453"/>
                </a:lnTo>
                <a:lnTo>
                  <a:pt x="986218" y="2686913"/>
                </a:lnTo>
                <a:lnTo>
                  <a:pt x="996480" y="2684373"/>
                </a:lnTo>
                <a:lnTo>
                  <a:pt x="1006221" y="2680563"/>
                </a:lnTo>
                <a:lnTo>
                  <a:pt x="1022248" y="2703423"/>
                </a:lnTo>
                <a:lnTo>
                  <a:pt x="1036878" y="2728823"/>
                </a:lnTo>
                <a:lnTo>
                  <a:pt x="1050086" y="2754223"/>
                </a:lnTo>
                <a:lnTo>
                  <a:pt x="1061885" y="2779623"/>
                </a:lnTo>
                <a:lnTo>
                  <a:pt x="1061885" y="2683992"/>
                </a:lnTo>
                <a:lnTo>
                  <a:pt x="1059649" y="2680563"/>
                </a:lnTo>
                <a:lnTo>
                  <a:pt x="1040587" y="2651353"/>
                </a:lnTo>
                <a:lnTo>
                  <a:pt x="1044384" y="2645003"/>
                </a:lnTo>
                <a:lnTo>
                  <a:pt x="1048181" y="2638653"/>
                </a:lnTo>
                <a:lnTo>
                  <a:pt x="1053858" y="2624683"/>
                </a:lnTo>
                <a:lnTo>
                  <a:pt x="1057402" y="2610713"/>
                </a:lnTo>
                <a:lnTo>
                  <a:pt x="1058633" y="2595473"/>
                </a:lnTo>
                <a:lnTo>
                  <a:pt x="1051217" y="2558643"/>
                </a:lnTo>
                <a:lnTo>
                  <a:pt x="1042441" y="2545943"/>
                </a:lnTo>
                <a:lnTo>
                  <a:pt x="1031011" y="2529433"/>
                </a:lnTo>
                <a:lnTo>
                  <a:pt x="1016038" y="2519273"/>
                </a:lnTo>
                <a:lnTo>
                  <a:pt x="1013777" y="2517749"/>
                </a:lnTo>
                <a:lnTo>
                  <a:pt x="1013777" y="2595473"/>
                </a:lnTo>
                <a:lnTo>
                  <a:pt x="1009891" y="2614523"/>
                </a:lnTo>
                <a:lnTo>
                  <a:pt x="999312" y="2631033"/>
                </a:lnTo>
                <a:lnTo>
                  <a:pt x="983627" y="2641193"/>
                </a:lnTo>
                <a:lnTo>
                  <a:pt x="964438" y="2645003"/>
                </a:lnTo>
                <a:lnTo>
                  <a:pt x="945248" y="2641193"/>
                </a:lnTo>
                <a:lnTo>
                  <a:pt x="929563" y="2631033"/>
                </a:lnTo>
                <a:lnTo>
                  <a:pt x="918984" y="2614523"/>
                </a:lnTo>
                <a:lnTo>
                  <a:pt x="915098" y="2595473"/>
                </a:lnTo>
                <a:lnTo>
                  <a:pt x="918984" y="2576423"/>
                </a:lnTo>
                <a:lnTo>
                  <a:pt x="929563" y="2561183"/>
                </a:lnTo>
                <a:lnTo>
                  <a:pt x="945248" y="2549753"/>
                </a:lnTo>
                <a:lnTo>
                  <a:pt x="964438" y="2545943"/>
                </a:lnTo>
                <a:lnTo>
                  <a:pt x="983627" y="2549753"/>
                </a:lnTo>
                <a:lnTo>
                  <a:pt x="999312" y="2561183"/>
                </a:lnTo>
                <a:lnTo>
                  <a:pt x="1009891" y="2576423"/>
                </a:lnTo>
                <a:lnTo>
                  <a:pt x="1013777" y="2595473"/>
                </a:lnTo>
                <a:lnTo>
                  <a:pt x="1013777" y="2517749"/>
                </a:lnTo>
                <a:lnTo>
                  <a:pt x="1001064" y="2509113"/>
                </a:lnTo>
                <a:lnTo>
                  <a:pt x="964438" y="2501493"/>
                </a:lnTo>
                <a:lnTo>
                  <a:pt x="949248" y="2502763"/>
                </a:lnTo>
                <a:lnTo>
                  <a:pt x="934834" y="2506573"/>
                </a:lnTo>
                <a:lnTo>
                  <a:pt x="921372" y="2511653"/>
                </a:lnTo>
                <a:lnTo>
                  <a:pt x="909066" y="2519273"/>
                </a:lnTo>
                <a:lnTo>
                  <a:pt x="866051" y="2491333"/>
                </a:lnTo>
                <a:lnTo>
                  <a:pt x="821105" y="2467203"/>
                </a:lnTo>
                <a:lnTo>
                  <a:pt x="815276" y="2464663"/>
                </a:lnTo>
                <a:lnTo>
                  <a:pt x="797763" y="2457043"/>
                </a:lnTo>
                <a:lnTo>
                  <a:pt x="774420" y="2446883"/>
                </a:lnTo>
                <a:lnTo>
                  <a:pt x="726186" y="2431643"/>
                </a:lnTo>
                <a:lnTo>
                  <a:pt x="676592" y="2420213"/>
                </a:lnTo>
                <a:lnTo>
                  <a:pt x="625856" y="2413863"/>
                </a:lnTo>
                <a:lnTo>
                  <a:pt x="574167" y="2411323"/>
                </a:lnTo>
                <a:lnTo>
                  <a:pt x="523392" y="2413863"/>
                </a:lnTo>
                <a:lnTo>
                  <a:pt x="473430" y="2420213"/>
                </a:lnTo>
                <a:lnTo>
                  <a:pt x="424510" y="2431643"/>
                </a:lnTo>
                <a:lnTo>
                  <a:pt x="376821" y="2446883"/>
                </a:lnTo>
                <a:lnTo>
                  <a:pt x="330619" y="2465933"/>
                </a:lnTo>
                <a:lnTo>
                  <a:pt x="286080" y="2488793"/>
                </a:lnTo>
                <a:lnTo>
                  <a:pt x="243446" y="2516733"/>
                </a:lnTo>
                <a:lnTo>
                  <a:pt x="234276" y="2530703"/>
                </a:lnTo>
                <a:lnTo>
                  <a:pt x="234454" y="2539593"/>
                </a:lnTo>
                <a:lnTo>
                  <a:pt x="238048" y="2547213"/>
                </a:lnTo>
                <a:lnTo>
                  <a:pt x="244525" y="2553563"/>
                </a:lnTo>
                <a:lnTo>
                  <a:pt x="252564" y="2557373"/>
                </a:lnTo>
                <a:lnTo>
                  <a:pt x="261162" y="2556103"/>
                </a:lnTo>
                <a:lnTo>
                  <a:pt x="269303" y="2553563"/>
                </a:lnTo>
                <a:lnTo>
                  <a:pt x="309194" y="2526893"/>
                </a:lnTo>
                <a:lnTo>
                  <a:pt x="350888" y="2505303"/>
                </a:lnTo>
                <a:lnTo>
                  <a:pt x="394169" y="2487523"/>
                </a:lnTo>
                <a:lnTo>
                  <a:pt x="438823" y="2473553"/>
                </a:lnTo>
                <a:lnTo>
                  <a:pt x="484657" y="2464663"/>
                </a:lnTo>
                <a:lnTo>
                  <a:pt x="471170" y="2482443"/>
                </a:lnTo>
                <a:lnTo>
                  <a:pt x="457720" y="2505303"/>
                </a:lnTo>
                <a:lnTo>
                  <a:pt x="438238" y="2547213"/>
                </a:lnTo>
                <a:lnTo>
                  <a:pt x="420725" y="2595473"/>
                </a:lnTo>
                <a:lnTo>
                  <a:pt x="405384" y="2648813"/>
                </a:lnTo>
                <a:lnTo>
                  <a:pt x="392404" y="2708503"/>
                </a:lnTo>
                <a:lnTo>
                  <a:pt x="363143" y="2714853"/>
                </a:lnTo>
                <a:lnTo>
                  <a:pt x="338213" y="2730093"/>
                </a:lnTo>
                <a:lnTo>
                  <a:pt x="319214" y="2751683"/>
                </a:lnTo>
                <a:lnTo>
                  <a:pt x="307733" y="2779623"/>
                </a:lnTo>
                <a:lnTo>
                  <a:pt x="86575" y="2779623"/>
                </a:lnTo>
                <a:lnTo>
                  <a:pt x="96913" y="2756763"/>
                </a:lnTo>
                <a:lnTo>
                  <a:pt x="108343" y="2733903"/>
                </a:lnTo>
                <a:lnTo>
                  <a:pt x="120878" y="2712313"/>
                </a:lnTo>
                <a:lnTo>
                  <a:pt x="134493" y="2690723"/>
                </a:lnTo>
                <a:lnTo>
                  <a:pt x="137896" y="2683103"/>
                </a:lnTo>
                <a:lnTo>
                  <a:pt x="137883" y="2674213"/>
                </a:lnTo>
                <a:lnTo>
                  <a:pt x="134658" y="2666593"/>
                </a:lnTo>
                <a:lnTo>
                  <a:pt x="128384" y="2660243"/>
                </a:lnTo>
                <a:lnTo>
                  <a:pt x="120154" y="2656433"/>
                </a:lnTo>
                <a:lnTo>
                  <a:pt x="111556" y="2656433"/>
                </a:lnTo>
                <a:lnTo>
                  <a:pt x="71831" y="2707233"/>
                </a:lnTo>
                <a:lnTo>
                  <a:pt x="50152" y="2750413"/>
                </a:lnTo>
                <a:lnTo>
                  <a:pt x="32258" y="2796133"/>
                </a:lnTo>
                <a:lnTo>
                  <a:pt x="18237" y="2841853"/>
                </a:lnTo>
                <a:lnTo>
                  <a:pt x="8153" y="2888843"/>
                </a:lnTo>
                <a:lnTo>
                  <a:pt x="2044" y="2937103"/>
                </a:lnTo>
                <a:lnTo>
                  <a:pt x="0" y="2985363"/>
                </a:lnTo>
                <a:lnTo>
                  <a:pt x="2260" y="3037433"/>
                </a:lnTo>
                <a:lnTo>
                  <a:pt x="9017" y="3088233"/>
                </a:lnTo>
                <a:lnTo>
                  <a:pt x="20193" y="3137763"/>
                </a:lnTo>
                <a:lnTo>
                  <a:pt x="35725" y="3186023"/>
                </a:lnTo>
                <a:lnTo>
                  <a:pt x="55549" y="3233013"/>
                </a:lnTo>
                <a:lnTo>
                  <a:pt x="79578" y="3277463"/>
                </a:lnTo>
                <a:lnTo>
                  <a:pt x="107759" y="3320643"/>
                </a:lnTo>
                <a:lnTo>
                  <a:pt x="100152" y="3333343"/>
                </a:lnTo>
                <a:lnTo>
                  <a:pt x="94488" y="3346043"/>
                </a:lnTo>
                <a:lnTo>
                  <a:pt x="90932" y="3361283"/>
                </a:lnTo>
                <a:lnTo>
                  <a:pt x="89712" y="3376523"/>
                </a:lnTo>
                <a:lnTo>
                  <a:pt x="97129" y="3413353"/>
                </a:lnTo>
                <a:lnTo>
                  <a:pt x="117335" y="3442563"/>
                </a:lnTo>
                <a:lnTo>
                  <a:pt x="147281" y="3462883"/>
                </a:lnTo>
                <a:lnTo>
                  <a:pt x="183908" y="3470503"/>
                </a:lnTo>
                <a:lnTo>
                  <a:pt x="199097" y="3469233"/>
                </a:lnTo>
                <a:lnTo>
                  <a:pt x="213512" y="3465423"/>
                </a:lnTo>
                <a:lnTo>
                  <a:pt x="226961" y="3460343"/>
                </a:lnTo>
                <a:lnTo>
                  <a:pt x="239268" y="3452723"/>
                </a:lnTo>
                <a:lnTo>
                  <a:pt x="282282" y="3480663"/>
                </a:lnTo>
                <a:lnTo>
                  <a:pt x="327240" y="3504793"/>
                </a:lnTo>
                <a:lnTo>
                  <a:pt x="373938" y="3523843"/>
                </a:lnTo>
                <a:lnTo>
                  <a:pt x="422173" y="3540353"/>
                </a:lnTo>
                <a:lnTo>
                  <a:pt x="471754" y="3550513"/>
                </a:lnTo>
                <a:lnTo>
                  <a:pt x="522490" y="3558133"/>
                </a:lnTo>
                <a:lnTo>
                  <a:pt x="574167" y="3559403"/>
                </a:lnTo>
                <a:lnTo>
                  <a:pt x="624916" y="3558133"/>
                </a:lnTo>
                <a:lnTo>
                  <a:pt x="674763" y="3551783"/>
                </a:lnTo>
                <a:lnTo>
                  <a:pt x="723493" y="3540353"/>
                </a:lnTo>
                <a:lnTo>
                  <a:pt x="770890" y="3525113"/>
                </a:lnTo>
                <a:lnTo>
                  <a:pt x="813663" y="3507333"/>
                </a:lnTo>
                <a:lnTo>
                  <a:pt x="816724" y="3506063"/>
                </a:lnTo>
                <a:lnTo>
                  <a:pt x="860793" y="3483203"/>
                </a:lnTo>
                <a:lnTo>
                  <a:pt x="902868" y="3456533"/>
                </a:lnTo>
                <a:lnTo>
                  <a:pt x="942733" y="3426053"/>
                </a:lnTo>
                <a:lnTo>
                  <a:pt x="980173" y="3391763"/>
                </a:lnTo>
                <a:lnTo>
                  <a:pt x="1014501" y="3354933"/>
                </a:lnTo>
                <a:lnTo>
                  <a:pt x="1045133" y="3314293"/>
                </a:lnTo>
                <a:lnTo>
                  <a:pt x="1071968" y="3272383"/>
                </a:lnTo>
                <a:lnTo>
                  <a:pt x="1094930" y="3227933"/>
                </a:lnTo>
                <a:lnTo>
                  <a:pt x="1109687" y="3192373"/>
                </a:lnTo>
                <a:lnTo>
                  <a:pt x="1113917" y="3182213"/>
                </a:lnTo>
                <a:lnTo>
                  <a:pt x="1124800" y="3147923"/>
                </a:lnTo>
                <a:lnTo>
                  <a:pt x="1128839" y="3135223"/>
                </a:lnTo>
                <a:lnTo>
                  <a:pt x="1139609" y="3086963"/>
                </a:lnTo>
                <a:lnTo>
                  <a:pt x="1146136" y="3036163"/>
                </a:lnTo>
                <a:lnTo>
                  <a:pt x="1148334" y="2985363"/>
                </a:lnTo>
                <a:close/>
              </a:path>
              <a:path w="1148714" h="3559809">
                <a:moveTo>
                  <a:pt x="1148334" y="574040"/>
                </a:moveTo>
                <a:lnTo>
                  <a:pt x="1146073" y="523240"/>
                </a:lnTo>
                <a:lnTo>
                  <a:pt x="1139317" y="472440"/>
                </a:lnTo>
                <a:lnTo>
                  <a:pt x="1128141" y="422910"/>
                </a:lnTo>
                <a:lnTo>
                  <a:pt x="1124864" y="412750"/>
                </a:lnTo>
                <a:lnTo>
                  <a:pt x="1112608" y="374650"/>
                </a:lnTo>
                <a:lnTo>
                  <a:pt x="1109929" y="368300"/>
                </a:lnTo>
                <a:lnTo>
                  <a:pt x="1103477" y="352996"/>
                </a:lnTo>
                <a:lnTo>
                  <a:pt x="1103477" y="574040"/>
                </a:lnTo>
                <a:lnTo>
                  <a:pt x="1101839" y="615950"/>
                </a:lnTo>
                <a:lnTo>
                  <a:pt x="1097000" y="657860"/>
                </a:lnTo>
                <a:lnTo>
                  <a:pt x="1089101" y="697230"/>
                </a:lnTo>
                <a:lnTo>
                  <a:pt x="1078255" y="736600"/>
                </a:lnTo>
                <a:lnTo>
                  <a:pt x="1061593" y="736600"/>
                </a:lnTo>
                <a:lnTo>
                  <a:pt x="1061593" y="781050"/>
                </a:lnTo>
                <a:lnTo>
                  <a:pt x="1040752" y="824230"/>
                </a:lnTo>
                <a:lnTo>
                  <a:pt x="1016177" y="864870"/>
                </a:lnTo>
                <a:lnTo>
                  <a:pt x="988098" y="904240"/>
                </a:lnTo>
                <a:lnTo>
                  <a:pt x="956729" y="939800"/>
                </a:lnTo>
                <a:lnTo>
                  <a:pt x="922299" y="972820"/>
                </a:lnTo>
                <a:lnTo>
                  <a:pt x="885024" y="1003300"/>
                </a:lnTo>
                <a:lnTo>
                  <a:pt x="845121" y="1028700"/>
                </a:lnTo>
                <a:lnTo>
                  <a:pt x="802830" y="1051560"/>
                </a:lnTo>
                <a:lnTo>
                  <a:pt x="758355" y="1070610"/>
                </a:lnTo>
                <a:lnTo>
                  <a:pt x="711911" y="1085850"/>
                </a:lnTo>
                <a:lnTo>
                  <a:pt x="663740" y="1096010"/>
                </a:lnTo>
                <a:lnTo>
                  <a:pt x="670433" y="1087120"/>
                </a:lnTo>
                <a:lnTo>
                  <a:pt x="683793" y="1066800"/>
                </a:lnTo>
                <a:lnTo>
                  <a:pt x="709993" y="1013460"/>
                </a:lnTo>
                <a:lnTo>
                  <a:pt x="727557" y="965200"/>
                </a:lnTo>
                <a:lnTo>
                  <a:pt x="742937" y="911860"/>
                </a:lnTo>
                <a:lnTo>
                  <a:pt x="755954" y="852170"/>
                </a:lnTo>
                <a:lnTo>
                  <a:pt x="784694" y="844550"/>
                </a:lnTo>
                <a:lnTo>
                  <a:pt x="809155" y="829310"/>
                </a:lnTo>
                <a:lnTo>
                  <a:pt x="827811" y="807720"/>
                </a:lnTo>
                <a:lnTo>
                  <a:pt x="839089" y="781050"/>
                </a:lnTo>
                <a:lnTo>
                  <a:pt x="1061593" y="781050"/>
                </a:lnTo>
                <a:lnTo>
                  <a:pt x="1061593" y="736600"/>
                </a:lnTo>
                <a:lnTo>
                  <a:pt x="839089" y="736600"/>
                </a:lnTo>
                <a:lnTo>
                  <a:pt x="830516" y="713740"/>
                </a:lnTo>
                <a:lnTo>
                  <a:pt x="826884" y="708660"/>
                </a:lnTo>
                <a:lnTo>
                  <a:pt x="816902" y="694690"/>
                </a:lnTo>
                <a:lnTo>
                  <a:pt x="799045" y="679450"/>
                </a:lnTo>
                <a:lnTo>
                  <a:pt x="796950" y="678459"/>
                </a:lnTo>
                <a:lnTo>
                  <a:pt x="796950" y="758190"/>
                </a:lnTo>
                <a:lnTo>
                  <a:pt x="793064" y="777240"/>
                </a:lnTo>
                <a:lnTo>
                  <a:pt x="782472" y="793750"/>
                </a:lnTo>
                <a:lnTo>
                  <a:pt x="766787" y="803910"/>
                </a:lnTo>
                <a:lnTo>
                  <a:pt x="747610" y="807720"/>
                </a:lnTo>
                <a:lnTo>
                  <a:pt x="728421" y="803910"/>
                </a:lnTo>
                <a:lnTo>
                  <a:pt x="712736" y="793750"/>
                </a:lnTo>
                <a:lnTo>
                  <a:pt x="711581" y="791959"/>
                </a:lnTo>
                <a:lnTo>
                  <a:pt x="711581" y="845820"/>
                </a:lnTo>
                <a:lnTo>
                  <a:pt x="692645" y="927100"/>
                </a:lnTo>
                <a:lnTo>
                  <a:pt x="670674" y="991870"/>
                </a:lnTo>
                <a:lnTo>
                  <a:pt x="646760" y="1041400"/>
                </a:lnTo>
                <a:lnTo>
                  <a:pt x="621969" y="1076960"/>
                </a:lnTo>
                <a:lnTo>
                  <a:pt x="574167" y="1103630"/>
                </a:lnTo>
                <a:lnTo>
                  <a:pt x="552754" y="1096010"/>
                </a:lnTo>
                <a:lnTo>
                  <a:pt x="545604" y="1093470"/>
                </a:lnTo>
                <a:lnTo>
                  <a:pt x="517144" y="1065530"/>
                </a:lnTo>
                <a:lnTo>
                  <a:pt x="489991" y="1018540"/>
                </a:lnTo>
                <a:lnTo>
                  <a:pt x="484365" y="1004608"/>
                </a:lnTo>
                <a:lnTo>
                  <a:pt x="484365" y="1096010"/>
                </a:lnTo>
                <a:lnTo>
                  <a:pt x="438315" y="1085850"/>
                </a:lnTo>
                <a:lnTo>
                  <a:pt x="393484" y="1071880"/>
                </a:lnTo>
                <a:lnTo>
                  <a:pt x="350088" y="1054100"/>
                </a:lnTo>
                <a:lnTo>
                  <a:pt x="308305" y="1032510"/>
                </a:lnTo>
                <a:lnTo>
                  <a:pt x="280301" y="1014730"/>
                </a:lnTo>
                <a:lnTo>
                  <a:pt x="268300" y="1007110"/>
                </a:lnTo>
                <a:lnTo>
                  <a:pt x="272478" y="996950"/>
                </a:lnTo>
                <a:lnTo>
                  <a:pt x="275551" y="986790"/>
                </a:lnTo>
                <a:lnTo>
                  <a:pt x="277456" y="975360"/>
                </a:lnTo>
                <a:lnTo>
                  <a:pt x="278117" y="965200"/>
                </a:lnTo>
                <a:lnTo>
                  <a:pt x="270700" y="928370"/>
                </a:lnTo>
                <a:lnTo>
                  <a:pt x="262280" y="915670"/>
                </a:lnTo>
                <a:lnTo>
                  <a:pt x="250494" y="897890"/>
                </a:lnTo>
                <a:lnTo>
                  <a:pt x="233260" y="886206"/>
                </a:lnTo>
                <a:lnTo>
                  <a:pt x="233260" y="965200"/>
                </a:lnTo>
                <a:lnTo>
                  <a:pt x="229374" y="984250"/>
                </a:lnTo>
                <a:lnTo>
                  <a:pt x="218782" y="999490"/>
                </a:lnTo>
                <a:lnTo>
                  <a:pt x="203098" y="1009650"/>
                </a:lnTo>
                <a:lnTo>
                  <a:pt x="183908" y="1014730"/>
                </a:lnTo>
                <a:lnTo>
                  <a:pt x="164719" y="1009650"/>
                </a:lnTo>
                <a:lnTo>
                  <a:pt x="149034" y="999490"/>
                </a:lnTo>
                <a:lnTo>
                  <a:pt x="138455" y="984250"/>
                </a:lnTo>
                <a:lnTo>
                  <a:pt x="134569" y="965200"/>
                </a:lnTo>
                <a:lnTo>
                  <a:pt x="138455" y="946150"/>
                </a:lnTo>
                <a:lnTo>
                  <a:pt x="149034" y="929640"/>
                </a:lnTo>
                <a:lnTo>
                  <a:pt x="164719" y="919480"/>
                </a:lnTo>
                <a:lnTo>
                  <a:pt x="183908" y="915670"/>
                </a:lnTo>
                <a:lnTo>
                  <a:pt x="203098" y="919480"/>
                </a:lnTo>
                <a:lnTo>
                  <a:pt x="218782" y="929640"/>
                </a:lnTo>
                <a:lnTo>
                  <a:pt x="229374" y="946150"/>
                </a:lnTo>
                <a:lnTo>
                  <a:pt x="233260" y="965200"/>
                </a:lnTo>
                <a:lnTo>
                  <a:pt x="233260" y="886206"/>
                </a:lnTo>
                <a:lnTo>
                  <a:pt x="224282" y="880110"/>
                </a:lnTo>
                <a:lnTo>
                  <a:pt x="220535" y="877570"/>
                </a:lnTo>
                <a:lnTo>
                  <a:pt x="183908" y="871220"/>
                </a:lnTo>
                <a:lnTo>
                  <a:pt x="172821" y="871220"/>
                </a:lnTo>
                <a:lnTo>
                  <a:pt x="162115" y="873760"/>
                </a:lnTo>
                <a:lnTo>
                  <a:pt x="151866" y="876300"/>
                </a:lnTo>
                <a:lnTo>
                  <a:pt x="142125" y="880110"/>
                </a:lnTo>
                <a:lnTo>
                  <a:pt x="126098" y="855980"/>
                </a:lnTo>
                <a:lnTo>
                  <a:pt x="111467" y="831850"/>
                </a:lnTo>
                <a:lnTo>
                  <a:pt x="98247" y="806450"/>
                </a:lnTo>
                <a:lnTo>
                  <a:pt x="86448" y="781050"/>
                </a:lnTo>
                <a:lnTo>
                  <a:pt x="380898" y="781050"/>
                </a:lnTo>
                <a:lnTo>
                  <a:pt x="388785" y="833120"/>
                </a:lnTo>
                <a:lnTo>
                  <a:pt x="398437" y="881380"/>
                </a:lnTo>
                <a:lnTo>
                  <a:pt x="409803" y="928370"/>
                </a:lnTo>
                <a:lnTo>
                  <a:pt x="422846" y="971550"/>
                </a:lnTo>
                <a:lnTo>
                  <a:pt x="436714" y="1009650"/>
                </a:lnTo>
                <a:lnTo>
                  <a:pt x="467525" y="1071880"/>
                </a:lnTo>
                <a:lnTo>
                  <a:pt x="484365" y="1096010"/>
                </a:lnTo>
                <a:lnTo>
                  <a:pt x="484365" y="1004608"/>
                </a:lnTo>
                <a:lnTo>
                  <a:pt x="465391" y="957580"/>
                </a:lnTo>
                <a:lnTo>
                  <a:pt x="453301" y="916940"/>
                </a:lnTo>
                <a:lnTo>
                  <a:pt x="442696" y="875030"/>
                </a:lnTo>
                <a:lnTo>
                  <a:pt x="433616" y="829310"/>
                </a:lnTo>
                <a:lnTo>
                  <a:pt x="426123" y="781050"/>
                </a:lnTo>
                <a:lnTo>
                  <a:pt x="656120" y="781050"/>
                </a:lnTo>
                <a:lnTo>
                  <a:pt x="663968" y="801370"/>
                </a:lnTo>
                <a:lnTo>
                  <a:pt x="676275" y="820420"/>
                </a:lnTo>
                <a:lnTo>
                  <a:pt x="692378" y="834390"/>
                </a:lnTo>
                <a:lnTo>
                  <a:pt x="711581" y="845820"/>
                </a:lnTo>
                <a:lnTo>
                  <a:pt x="711581" y="791959"/>
                </a:lnTo>
                <a:lnTo>
                  <a:pt x="704596" y="781050"/>
                </a:lnTo>
                <a:lnTo>
                  <a:pt x="702144" y="777240"/>
                </a:lnTo>
                <a:lnTo>
                  <a:pt x="698271" y="758190"/>
                </a:lnTo>
                <a:lnTo>
                  <a:pt x="702144" y="739140"/>
                </a:lnTo>
                <a:lnTo>
                  <a:pt x="703910" y="736600"/>
                </a:lnTo>
                <a:lnTo>
                  <a:pt x="712736" y="723900"/>
                </a:lnTo>
                <a:lnTo>
                  <a:pt x="728421" y="712470"/>
                </a:lnTo>
                <a:lnTo>
                  <a:pt x="747610" y="708660"/>
                </a:lnTo>
                <a:lnTo>
                  <a:pt x="766787" y="712470"/>
                </a:lnTo>
                <a:lnTo>
                  <a:pt x="782472" y="723900"/>
                </a:lnTo>
                <a:lnTo>
                  <a:pt x="793064" y="739140"/>
                </a:lnTo>
                <a:lnTo>
                  <a:pt x="796950" y="758190"/>
                </a:lnTo>
                <a:lnTo>
                  <a:pt x="796950" y="678459"/>
                </a:lnTo>
                <a:lnTo>
                  <a:pt x="777798" y="669290"/>
                </a:lnTo>
                <a:lnTo>
                  <a:pt x="778967" y="645160"/>
                </a:lnTo>
                <a:lnTo>
                  <a:pt x="779818" y="622300"/>
                </a:lnTo>
                <a:lnTo>
                  <a:pt x="780326" y="598170"/>
                </a:lnTo>
                <a:lnTo>
                  <a:pt x="780503" y="574040"/>
                </a:lnTo>
                <a:lnTo>
                  <a:pt x="780008" y="533400"/>
                </a:lnTo>
                <a:lnTo>
                  <a:pt x="778522" y="492760"/>
                </a:lnTo>
                <a:lnTo>
                  <a:pt x="776058" y="452120"/>
                </a:lnTo>
                <a:lnTo>
                  <a:pt x="772642" y="412750"/>
                </a:lnTo>
                <a:lnTo>
                  <a:pt x="1078534" y="412750"/>
                </a:lnTo>
                <a:lnTo>
                  <a:pt x="1089393" y="452120"/>
                </a:lnTo>
                <a:lnTo>
                  <a:pt x="1097191" y="492760"/>
                </a:lnTo>
                <a:lnTo>
                  <a:pt x="1101902" y="533400"/>
                </a:lnTo>
                <a:lnTo>
                  <a:pt x="1103477" y="574040"/>
                </a:lnTo>
                <a:lnTo>
                  <a:pt x="1103477" y="352996"/>
                </a:lnTo>
                <a:lnTo>
                  <a:pt x="1092796" y="327660"/>
                </a:lnTo>
                <a:lnTo>
                  <a:pt x="1068768" y="283210"/>
                </a:lnTo>
                <a:lnTo>
                  <a:pt x="1061885" y="272669"/>
                </a:lnTo>
                <a:lnTo>
                  <a:pt x="1061885" y="368300"/>
                </a:lnTo>
                <a:lnTo>
                  <a:pt x="767448" y="368300"/>
                </a:lnTo>
                <a:lnTo>
                  <a:pt x="759561" y="316230"/>
                </a:lnTo>
                <a:lnTo>
                  <a:pt x="749896" y="266700"/>
                </a:lnTo>
                <a:lnTo>
                  <a:pt x="738530" y="220980"/>
                </a:lnTo>
                <a:lnTo>
                  <a:pt x="735647" y="211442"/>
                </a:lnTo>
                <a:lnTo>
                  <a:pt x="735647" y="574040"/>
                </a:lnTo>
                <a:lnTo>
                  <a:pt x="735482" y="596900"/>
                </a:lnTo>
                <a:lnTo>
                  <a:pt x="734999" y="619760"/>
                </a:lnTo>
                <a:lnTo>
                  <a:pt x="734187" y="642620"/>
                </a:lnTo>
                <a:lnTo>
                  <a:pt x="733082" y="665480"/>
                </a:lnTo>
                <a:lnTo>
                  <a:pt x="706437" y="674370"/>
                </a:lnTo>
                <a:lnTo>
                  <a:pt x="683844" y="689610"/>
                </a:lnTo>
                <a:lnTo>
                  <a:pt x="666635" y="709930"/>
                </a:lnTo>
                <a:lnTo>
                  <a:pt x="656120" y="736600"/>
                </a:lnTo>
                <a:lnTo>
                  <a:pt x="420763" y="736600"/>
                </a:lnTo>
                <a:lnTo>
                  <a:pt x="417258" y="697230"/>
                </a:lnTo>
                <a:lnTo>
                  <a:pt x="414731" y="656590"/>
                </a:lnTo>
                <a:lnTo>
                  <a:pt x="413194" y="615950"/>
                </a:lnTo>
                <a:lnTo>
                  <a:pt x="412686" y="574040"/>
                </a:lnTo>
                <a:lnTo>
                  <a:pt x="412851" y="551180"/>
                </a:lnTo>
                <a:lnTo>
                  <a:pt x="413334" y="528320"/>
                </a:lnTo>
                <a:lnTo>
                  <a:pt x="414147" y="505460"/>
                </a:lnTo>
                <a:lnTo>
                  <a:pt x="415264" y="483870"/>
                </a:lnTo>
                <a:lnTo>
                  <a:pt x="441388" y="474980"/>
                </a:lnTo>
                <a:lnTo>
                  <a:pt x="463524" y="459740"/>
                </a:lnTo>
                <a:lnTo>
                  <a:pt x="479386" y="439420"/>
                </a:lnTo>
                <a:lnTo>
                  <a:pt x="480377" y="438150"/>
                </a:lnTo>
                <a:lnTo>
                  <a:pt x="490689" y="412750"/>
                </a:lnTo>
                <a:lnTo>
                  <a:pt x="727570" y="412750"/>
                </a:lnTo>
                <a:lnTo>
                  <a:pt x="731075" y="452120"/>
                </a:lnTo>
                <a:lnTo>
                  <a:pt x="733602" y="492760"/>
                </a:lnTo>
                <a:lnTo>
                  <a:pt x="735139" y="533400"/>
                </a:lnTo>
                <a:lnTo>
                  <a:pt x="735647" y="574040"/>
                </a:lnTo>
                <a:lnTo>
                  <a:pt x="735647" y="211442"/>
                </a:lnTo>
                <a:lnTo>
                  <a:pt x="725487" y="177800"/>
                </a:lnTo>
                <a:lnTo>
                  <a:pt x="722210" y="168808"/>
                </a:lnTo>
                <a:lnTo>
                  <a:pt x="722210" y="368300"/>
                </a:lnTo>
                <a:lnTo>
                  <a:pt x="490689" y="368300"/>
                </a:lnTo>
                <a:lnTo>
                  <a:pt x="471030" y="330200"/>
                </a:lnTo>
                <a:lnTo>
                  <a:pt x="448564" y="311289"/>
                </a:lnTo>
                <a:lnTo>
                  <a:pt x="448564" y="391160"/>
                </a:lnTo>
                <a:lnTo>
                  <a:pt x="444677" y="410210"/>
                </a:lnTo>
                <a:lnTo>
                  <a:pt x="434086" y="425450"/>
                </a:lnTo>
                <a:lnTo>
                  <a:pt x="418401" y="435610"/>
                </a:lnTo>
                <a:lnTo>
                  <a:pt x="399224" y="439420"/>
                </a:lnTo>
                <a:lnTo>
                  <a:pt x="380022" y="435610"/>
                </a:lnTo>
                <a:lnTo>
                  <a:pt x="375691" y="432816"/>
                </a:lnTo>
                <a:lnTo>
                  <a:pt x="375691" y="736600"/>
                </a:lnTo>
                <a:lnTo>
                  <a:pt x="69799" y="736600"/>
                </a:lnTo>
                <a:lnTo>
                  <a:pt x="58953" y="697230"/>
                </a:lnTo>
                <a:lnTo>
                  <a:pt x="51142" y="656590"/>
                </a:lnTo>
                <a:lnTo>
                  <a:pt x="46431" y="615950"/>
                </a:lnTo>
                <a:lnTo>
                  <a:pt x="44856" y="574040"/>
                </a:lnTo>
                <a:lnTo>
                  <a:pt x="46443" y="533400"/>
                </a:lnTo>
                <a:lnTo>
                  <a:pt x="51193" y="492760"/>
                </a:lnTo>
                <a:lnTo>
                  <a:pt x="59042" y="452120"/>
                </a:lnTo>
                <a:lnTo>
                  <a:pt x="69938" y="412750"/>
                </a:lnTo>
                <a:lnTo>
                  <a:pt x="307733" y="412750"/>
                </a:lnTo>
                <a:lnTo>
                  <a:pt x="316484" y="435610"/>
                </a:lnTo>
                <a:lnTo>
                  <a:pt x="330441" y="454660"/>
                </a:lnTo>
                <a:lnTo>
                  <a:pt x="348742" y="469900"/>
                </a:lnTo>
                <a:lnTo>
                  <a:pt x="370509" y="480060"/>
                </a:lnTo>
                <a:lnTo>
                  <a:pt x="369354" y="504190"/>
                </a:lnTo>
                <a:lnTo>
                  <a:pt x="367995" y="551180"/>
                </a:lnTo>
                <a:lnTo>
                  <a:pt x="368325" y="615950"/>
                </a:lnTo>
                <a:lnTo>
                  <a:pt x="369811" y="656590"/>
                </a:lnTo>
                <a:lnTo>
                  <a:pt x="372275" y="697230"/>
                </a:lnTo>
                <a:lnTo>
                  <a:pt x="375691" y="736600"/>
                </a:lnTo>
                <a:lnTo>
                  <a:pt x="375691" y="432816"/>
                </a:lnTo>
                <a:lnTo>
                  <a:pt x="364337" y="425450"/>
                </a:lnTo>
                <a:lnTo>
                  <a:pt x="355523" y="412750"/>
                </a:lnTo>
                <a:lnTo>
                  <a:pt x="353758" y="410210"/>
                </a:lnTo>
                <a:lnTo>
                  <a:pt x="349872" y="391160"/>
                </a:lnTo>
                <a:lnTo>
                  <a:pt x="353758" y="370840"/>
                </a:lnTo>
                <a:lnTo>
                  <a:pt x="355523" y="368300"/>
                </a:lnTo>
                <a:lnTo>
                  <a:pt x="364337" y="355600"/>
                </a:lnTo>
                <a:lnTo>
                  <a:pt x="380022" y="345440"/>
                </a:lnTo>
                <a:lnTo>
                  <a:pt x="399224" y="341630"/>
                </a:lnTo>
                <a:lnTo>
                  <a:pt x="418401" y="345440"/>
                </a:lnTo>
                <a:lnTo>
                  <a:pt x="434086" y="355600"/>
                </a:lnTo>
                <a:lnTo>
                  <a:pt x="444677" y="370840"/>
                </a:lnTo>
                <a:lnTo>
                  <a:pt x="448564" y="391160"/>
                </a:lnTo>
                <a:lnTo>
                  <a:pt x="448564" y="311289"/>
                </a:lnTo>
                <a:lnTo>
                  <a:pt x="455561" y="223520"/>
                </a:lnTo>
                <a:lnTo>
                  <a:pt x="477545" y="157480"/>
                </a:lnTo>
                <a:lnTo>
                  <a:pt x="501472" y="107950"/>
                </a:lnTo>
                <a:lnTo>
                  <a:pt x="526288" y="72390"/>
                </a:lnTo>
                <a:lnTo>
                  <a:pt x="549338" y="53340"/>
                </a:lnTo>
                <a:lnTo>
                  <a:pt x="550875" y="52070"/>
                </a:lnTo>
                <a:lnTo>
                  <a:pt x="602716" y="54610"/>
                </a:lnTo>
                <a:lnTo>
                  <a:pt x="631190" y="83820"/>
                </a:lnTo>
                <a:lnTo>
                  <a:pt x="658342" y="129540"/>
                </a:lnTo>
                <a:lnTo>
                  <a:pt x="682942" y="191770"/>
                </a:lnTo>
                <a:lnTo>
                  <a:pt x="695032" y="231140"/>
                </a:lnTo>
                <a:lnTo>
                  <a:pt x="705637" y="274320"/>
                </a:lnTo>
                <a:lnTo>
                  <a:pt x="714717" y="320040"/>
                </a:lnTo>
                <a:lnTo>
                  <a:pt x="722210" y="368300"/>
                </a:lnTo>
                <a:lnTo>
                  <a:pt x="722210" y="168808"/>
                </a:lnTo>
                <a:lnTo>
                  <a:pt x="711619" y="139700"/>
                </a:lnTo>
                <a:lnTo>
                  <a:pt x="696709" y="106680"/>
                </a:lnTo>
                <a:lnTo>
                  <a:pt x="680808" y="77470"/>
                </a:lnTo>
                <a:lnTo>
                  <a:pt x="663968" y="53340"/>
                </a:lnTo>
                <a:lnTo>
                  <a:pt x="710031" y="62230"/>
                </a:lnTo>
                <a:lnTo>
                  <a:pt x="754849" y="76200"/>
                </a:lnTo>
                <a:lnTo>
                  <a:pt x="798258" y="95250"/>
                </a:lnTo>
                <a:lnTo>
                  <a:pt x="840041" y="116840"/>
                </a:lnTo>
                <a:lnTo>
                  <a:pt x="880046" y="142240"/>
                </a:lnTo>
                <a:lnTo>
                  <a:pt x="875868" y="152400"/>
                </a:lnTo>
                <a:lnTo>
                  <a:pt x="872794" y="162560"/>
                </a:lnTo>
                <a:lnTo>
                  <a:pt x="870889" y="172720"/>
                </a:lnTo>
                <a:lnTo>
                  <a:pt x="870242" y="184150"/>
                </a:lnTo>
                <a:lnTo>
                  <a:pt x="877658" y="220980"/>
                </a:lnTo>
                <a:lnTo>
                  <a:pt x="897864" y="251460"/>
                </a:lnTo>
                <a:lnTo>
                  <a:pt x="927798" y="270510"/>
                </a:lnTo>
                <a:lnTo>
                  <a:pt x="964438" y="278130"/>
                </a:lnTo>
                <a:lnTo>
                  <a:pt x="975512" y="278130"/>
                </a:lnTo>
                <a:lnTo>
                  <a:pt x="986218" y="275590"/>
                </a:lnTo>
                <a:lnTo>
                  <a:pt x="996480" y="273050"/>
                </a:lnTo>
                <a:lnTo>
                  <a:pt x="1006221" y="269240"/>
                </a:lnTo>
                <a:lnTo>
                  <a:pt x="1022248" y="292100"/>
                </a:lnTo>
                <a:lnTo>
                  <a:pt x="1036878" y="317500"/>
                </a:lnTo>
                <a:lnTo>
                  <a:pt x="1050086" y="342900"/>
                </a:lnTo>
                <a:lnTo>
                  <a:pt x="1061885" y="368300"/>
                </a:lnTo>
                <a:lnTo>
                  <a:pt x="1061885" y="272669"/>
                </a:lnTo>
                <a:lnTo>
                  <a:pt x="1059649" y="269240"/>
                </a:lnTo>
                <a:lnTo>
                  <a:pt x="1040587" y="240030"/>
                </a:lnTo>
                <a:lnTo>
                  <a:pt x="1044384" y="233680"/>
                </a:lnTo>
                <a:lnTo>
                  <a:pt x="1048181" y="227330"/>
                </a:lnTo>
                <a:lnTo>
                  <a:pt x="1053858" y="213360"/>
                </a:lnTo>
                <a:lnTo>
                  <a:pt x="1057402" y="199390"/>
                </a:lnTo>
                <a:lnTo>
                  <a:pt x="1058633" y="184150"/>
                </a:lnTo>
                <a:lnTo>
                  <a:pt x="1051217" y="147320"/>
                </a:lnTo>
                <a:lnTo>
                  <a:pt x="1042441" y="134620"/>
                </a:lnTo>
                <a:lnTo>
                  <a:pt x="1031011" y="118110"/>
                </a:lnTo>
                <a:lnTo>
                  <a:pt x="1016038" y="107950"/>
                </a:lnTo>
                <a:lnTo>
                  <a:pt x="1013777" y="106426"/>
                </a:lnTo>
                <a:lnTo>
                  <a:pt x="1013777" y="184150"/>
                </a:lnTo>
                <a:lnTo>
                  <a:pt x="1009891" y="203200"/>
                </a:lnTo>
                <a:lnTo>
                  <a:pt x="999312" y="219710"/>
                </a:lnTo>
                <a:lnTo>
                  <a:pt x="983627" y="229870"/>
                </a:lnTo>
                <a:lnTo>
                  <a:pt x="964438" y="233680"/>
                </a:lnTo>
                <a:lnTo>
                  <a:pt x="945248" y="229870"/>
                </a:lnTo>
                <a:lnTo>
                  <a:pt x="929563" y="219710"/>
                </a:lnTo>
                <a:lnTo>
                  <a:pt x="918984" y="203200"/>
                </a:lnTo>
                <a:lnTo>
                  <a:pt x="915098" y="184150"/>
                </a:lnTo>
                <a:lnTo>
                  <a:pt x="918984" y="165100"/>
                </a:lnTo>
                <a:lnTo>
                  <a:pt x="929563" y="149860"/>
                </a:lnTo>
                <a:lnTo>
                  <a:pt x="945248" y="138430"/>
                </a:lnTo>
                <a:lnTo>
                  <a:pt x="964438" y="134620"/>
                </a:lnTo>
                <a:lnTo>
                  <a:pt x="983627" y="138430"/>
                </a:lnTo>
                <a:lnTo>
                  <a:pt x="999312" y="149860"/>
                </a:lnTo>
                <a:lnTo>
                  <a:pt x="1009891" y="165100"/>
                </a:lnTo>
                <a:lnTo>
                  <a:pt x="1013777" y="184150"/>
                </a:lnTo>
                <a:lnTo>
                  <a:pt x="1013777" y="106426"/>
                </a:lnTo>
                <a:lnTo>
                  <a:pt x="1001064" y="97790"/>
                </a:lnTo>
                <a:lnTo>
                  <a:pt x="964438" y="90170"/>
                </a:lnTo>
                <a:lnTo>
                  <a:pt x="949248" y="91440"/>
                </a:lnTo>
                <a:lnTo>
                  <a:pt x="934834" y="95250"/>
                </a:lnTo>
                <a:lnTo>
                  <a:pt x="921372" y="100330"/>
                </a:lnTo>
                <a:lnTo>
                  <a:pt x="909066" y="107950"/>
                </a:lnTo>
                <a:lnTo>
                  <a:pt x="866051" y="80010"/>
                </a:lnTo>
                <a:lnTo>
                  <a:pt x="821105" y="55880"/>
                </a:lnTo>
                <a:lnTo>
                  <a:pt x="815276" y="53340"/>
                </a:lnTo>
                <a:lnTo>
                  <a:pt x="797763" y="45720"/>
                </a:lnTo>
                <a:lnTo>
                  <a:pt x="774420" y="35560"/>
                </a:lnTo>
                <a:lnTo>
                  <a:pt x="726186" y="20320"/>
                </a:lnTo>
                <a:lnTo>
                  <a:pt x="676592" y="8890"/>
                </a:lnTo>
                <a:lnTo>
                  <a:pt x="625856" y="2540"/>
                </a:lnTo>
                <a:lnTo>
                  <a:pt x="574167" y="0"/>
                </a:lnTo>
                <a:lnTo>
                  <a:pt x="523392" y="2540"/>
                </a:lnTo>
                <a:lnTo>
                  <a:pt x="473430" y="8890"/>
                </a:lnTo>
                <a:lnTo>
                  <a:pt x="424510" y="20320"/>
                </a:lnTo>
                <a:lnTo>
                  <a:pt x="376821" y="35560"/>
                </a:lnTo>
                <a:lnTo>
                  <a:pt x="330619" y="54610"/>
                </a:lnTo>
                <a:lnTo>
                  <a:pt x="286080" y="77470"/>
                </a:lnTo>
                <a:lnTo>
                  <a:pt x="243446" y="105410"/>
                </a:lnTo>
                <a:lnTo>
                  <a:pt x="234276" y="119380"/>
                </a:lnTo>
                <a:lnTo>
                  <a:pt x="234454" y="128270"/>
                </a:lnTo>
                <a:lnTo>
                  <a:pt x="238048" y="135890"/>
                </a:lnTo>
                <a:lnTo>
                  <a:pt x="244525" y="142240"/>
                </a:lnTo>
                <a:lnTo>
                  <a:pt x="252564" y="146050"/>
                </a:lnTo>
                <a:lnTo>
                  <a:pt x="261162" y="144780"/>
                </a:lnTo>
                <a:lnTo>
                  <a:pt x="269303" y="142240"/>
                </a:lnTo>
                <a:lnTo>
                  <a:pt x="309194" y="115570"/>
                </a:lnTo>
                <a:lnTo>
                  <a:pt x="350888" y="93980"/>
                </a:lnTo>
                <a:lnTo>
                  <a:pt x="394169" y="76200"/>
                </a:lnTo>
                <a:lnTo>
                  <a:pt x="438823" y="62230"/>
                </a:lnTo>
                <a:lnTo>
                  <a:pt x="484657" y="53340"/>
                </a:lnTo>
                <a:lnTo>
                  <a:pt x="471170" y="71120"/>
                </a:lnTo>
                <a:lnTo>
                  <a:pt x="457720" y="93980"/>
                </a:lnTo>
                <a:lnTo>
                  <a:pt x="438238" y="135890"/>
                </a:lnTo>
                <a:lnTo>
                  <a:pt x="420725" y="184150"/>
                </a:lnTo>
                <a:lnTo>
                  <a:pt x="405384" y="237490"/>
                </a:lnTo>
                <a:lnTo>
                  <a:pt x="392404" y="297180"/>
                </a:lnTo>
                <a:lnTo>
                  <a:pt x="363143" y="303530"/>
                </a:lnTo>
                <a:lnTo>
                  <a:pt x="338213" y="318770"/>
                </a:lnTo>
                <a:lnTo>
                  <a:pt x="319214" y="340360"/>
                </a:lnTo>
                <a:lnTo>
                  <a:pt x="307733" y="368300"/>
                </a:lnTo>
                <a:lnTo>
                  <a:pt x="86575" y="368300"/>
                </a:lnTo>
                <a:lnTo>
                  <a:pt x="96913" y="345440"/>
                </a:lnTo>
                <a:lnTo>
                  <a:pt x="108343" y="322580"/>
                </a:lnTo>
                <a:lnTo>
                  <a:pt x="120878" y="300990"/>
                </a:lnTo>
                <a:lnTo>
                  <a:pt x="134493" y="279400"/>
                </a:lnTo>
                <a:lnTo>
                  <a:pt x="137896" y="271780"/>
                </a:lnTo>
                <a:lnTo>
                  <a:pt x="137883" y="262890"/>
                </a:lnTo>
                <a:lnTo>
                  <a:pt x="134658" y="255270"/>
                </a:lnTo>
                <a:lnTo>
                  <a:pt x="128384" y="248920"/>
                </a:lnTo>
                <a:lnTo>
                  <a:pt x="120154" y="245110"/>
                </a:lnTo>
                <a:lnTo>
                  <a:pt x="111556" y="245110"/>
                </a:lnTo>
                <a:lnTo>
                  <a:pt x="71831" y="295910"/>
                </a:lnTo>
                <a:lnTo>
                  <a:pt x="50152" y="339090"/>
                </a:lnTo>
                <a:lnTo>
                  <a:pt x="32258" y="384810"/>
                </a:lnTo>
                <a:lnTo>
                  <a:pt x="18237" y="430530"/>
                </a:lnTo>
                <a:lnTo>
                  <a:pt x="8153" y="477520"/>
                </a:lnTo>
                <a:lnTo>
                  <a:pt x="2044" y="525780"/>
                </a:lnTo>
                <a:lnTo>
                  <a:pt x="0" y="574040"/>
                </a:lnTo>
                <a:lnTo>
                  <a:pt x="2260" y="626110"/>
                </a:lnTo>
                <a:lnTo>
                  <a:pt x="9017" y="676910"/>
                </a:lnTo>
                <a:lnTo>
                  <a:pt x="20193" y="726440"/>
                </a:lnTo>
                <a:lnTo>
                  <a:pt x="35725" y="774700"/>
                </a:lnTo>
                <a:lnTo>
                  <a:pt x="55549" y="821690"/>
                </a:lnTo>
                <a:lnTo>
                  <a:pt x="79578" y="866140"/>
                </a:lnTo>
                <a:lnTo>
                  <a:pt x="107759" y="909320"/>
                </a:lnTo>
                <a:lnTo>
                  <a:pt x="100152" y="922020"/>
                </a:lnTo>
                <a:lnTo>
                  <a:pt x="94488" y="934720"/>
                </a:lnTo>
                <a:lnTo>
                  <a:pt x="90932" y="949960"/>
                </a:lnTo>
                <a:lnTo>
                  <a:pt x="89712" y="965200"/>
                </a:lnTo>
                <a:lnTo>
                  <a:pt x="97129" y="1002030"/>
                </a:lnTo>
                <a:lnTo>
                  <a:pt x="117335" y="1031240"/>
                </a:lnTo>
                <a:lnTo>
                  <a:pt x="147281" y="1051560"/>
                </a:lnTo>
                <a:lnTo>
                  <a:pt x="183908" y="1059180"/>
                </a:lnTo>
                <a:lnTo>
                  <a:pt x="199097" y="1057910"/>
                </a:lnTo>
                <a:lnTo>
                  <a:pt x="213512" y="1054100"/>
                </a:lnTo>
                <a:lnTo>
                  <a:pt x="226961" y="1049020"/>
                </a:lnTo>
                <a:lnTo>
                  <a:pt x="239268" y="1041400"/>
                </a:lnTo>
                <a:lnTo>
                  <a:pt x="282282" y="1069340"/>
                </a:lnTo>
                <a:lnTo>
                  <a:pt x="327240" y="1093470"/>
                </a:lnTo>
                <a:lnTo>
                  <a:pt x="373938" y="1112520"/>
                </a:lnTo>
                <a:lnTo>
                  <a:pt x="422173" y="1129030"/>
                </a:lnTo>
                <a:lnTo>
                  <a:pt x="471754" y="1139190"/>
                </a:lnTo>
                <a:lnTo>
                  <a:pt x="522490" y="1146810"/>
                </a:lnTo>
                <a:lnTo>
                  <a:pt x="574167" y="1148080"/>
                </a:lnTo>
                <a:lnTo>
                  <a:pt x="624916" y="1146810"/>
                </a:lnTo>
                <a:lnTo>
                  <a:pt x="674763" y="1140460"/>
                </a:lnTo>
                <a:lnTo>
                  <a:pt x="723493" y="1129030"/>
                </a:lnTo>
                <a:lnTo>
                  <a:pt x="770890" y="1113790"/>
                </a:lnTo>
                <a:lnTo>
                  <a:pt x="813663" y="1096010"/>
                </a:lnTo>
                <a:lnTo>
                  <a:pt x="816724" y="1094740"/>
                </a:lnTo>
                <a:lnTo>
                  <a:pt x="860793" y="1071880"/>
                </a:lnTo>
                <a:lnTo>
                  <a:pt x="902868" y="1045210"/>
                </a:lnTo>
                <a:lnTo>
                  <a:pt x="942733" y="1014730"/>
                </a:lnTo>
                <a:lnTo>
                  <a:pt x="980173" y="980440"/>
                </a:lnTo>
                <a:lnTo>
                  <a:pt x="1014501" y="943610"/>
                </a:lnTo>
                <a:lnTo>
                  <a:pt x="1045133" y="902970"/>
                </a:lnTo>
                <a:lnTo>
                  <a:pt x="1071968" y="861060"/>
                </a:lnTo>
                <a:lnTo>
                  <a:pt x="1094930" y="816610"/>
                </a:lnTo>
                <a:lnTo>
                  <a:pt x="1109687" y="781050"/>
                </a:lnTo>
                <a:lnTo>
                  <a:pt x="1113917" y="770890"/>
                </a:lnTo>
                <a:lnTo>
                  <a:pt x="1124800" y="736600"/>
                </a:lnTo>
                <a:lnTo>
                  <a:pt x="1128839" y="723900"/>
                </a:lnTo>
                <a:lnTo>
                  <a:pt x="1139609" y="675640"/>
                </a:lnTo>
                <a:lnTo>
                  <a:pt x="1146136" y="624840"/>
                </a:lnTo>
                <a:lnTo>
                  <a:pt x="1148334" y="574040"/>
                </a:lnTo>
                <a:close/>
              </a:path>
            </a:pathLst>
          </a:custGeom>
          <a:solidFill>
            <a:srgbClr val="A3002E"/>
          </a:solidFill>
        </p:spPr>
        <p:txBody>
          <a:bodyPr wrap="square" lIns="0" tIns="0" rIns="0" bIns="0" rtlCol="0"/>
          <a:lstStyle/>
          <a:p>
            <a:endParaRPr/>
          </a:p>
        </p:txBody>
      </p:sp>
      <p:pic>
        <p:nvPicPr>
          <p:cNvPr id="19" name="object 19"/>
          <p:cNvPicPr/>
          <p:nvPr/>
        </p:nvPicPr>
        <p:blipFill>
          <a:blip r:embed="rId3" cstate="print"/>
          <a:stretch>
            <a:fillRect/>
          </a:stretch>
        </p:blipFill>
        <p:spPr>
          <a:xfrm>
            <a:off x="18901181" y="10507662"/>
            <a:ext cx="83076" cy="83076"/>
          </a:xfrm>
          <a:prstGeom prst="rect">
            <a:avLst/>
          </a:prstGeom>
        </p:spPr>
      </p:pic>
      <p:sp>
        <p:nvSpPr>
          <p:cNvPr id="20" name="object 20"/>
          <p:cNvSpPr/>
          <p:nvPr/>
        </p:nvSpPr>
        <p:spPr>
          <a:xfrm>
            <a:off x="528778" y="647770"/>
            <a:ext cx="257810" cy="287655"/>
          </a:xfrm>
          <a:custGeom>
            <a:avLst/>
            <a:gdLst/>
            <a:ahLst/>
            <a:cxnLst/>
            <a:rect l="l" t="t" r="r" b="b"/>
            <a:pathLst>
              <a:path w="257809" h="287655">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a:moveTo>
                  <a:pt x="128650" y="89659"/>
                </a:moveTo>
                <a:lnTo>
                  <a:pt x="102984" y="94259"/>
                </a:lnTo>
                <a:lnTo>
                  <a:pt x="79924" y="108059"/>
                </a:lnTo>
                <a:lnTo>
                  <a:pt x="177376" y="108059"/>
                </a:lnTo>
                <a:lnTo>
                  <a:pt x="154316" y="94259"/>
                </a:lnTo>
                <a:lnTo>
                  <a:pt x="128650" y="89659"/>
                </a:lnTo>
                <a:close/>
              </a:path>
              <a:path w="257809" h="287655">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endParaRPr/>
          </a:p>
        </p:txBody>
      </p:sp>
      <p:sp>
        <p:nvSpPr>
          <p:cNvPr id="21" name="object 21"/>
          <p:cNvSpPr/>
          <p:nvPr/>
        </p:nvSpPr>
        <p:spPr>
          <a:xfrm>
            <a:off x="1183156" y="647775"/>
            <a:ext cx="238760" cy="287655"/>
          </a:xfrm>
          <a:custGeom>
            <a:avLst/>
            <a:gdLst/>
            <a:ahLst/>
            <a:cxnLst/>
            <a:rect l="l" t="t" r="r" b="b"/>
            <a:pathLst>
              <a:path w="238759" h="287655">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endParaRPr/>
          </a:p>
        </p:txBody>
      </p:sp>
      <p:sp>
        <p:nvSpPr>
          <p:cNvPr id="22" name="object 22"/>
          <p:cNvSpPr/>
          <p:nvPr/>
        </p:nvSpPr>
        <p:spPr>
          <a:xfrm>
            <a:off x="860861" y="647775"/>
            <a:ext cx="247650" cy="290830"/>
          </a:xfrm>
          <a:custGeom>
            <a:avLst/>
            <a:gdLst/>
            <a:ahLst/>
            <a:cxnLst/>
            <a:rect l="l" t="t" r="r" b="b"/>
            <a:pathLst>
              <a:path w="247650" h="29083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endParaRPr/>
          </a:p>
        </p:txBody>
      </p:sp>
      <p:grpSp>
        <p:nvGrpSpPr>
          <p:cNvPr id="23" name="object 23"/>
          <p:cNvGrpSpPr/>
          <p:nvPr/>
        </p:nvGrpSpPr>
        <p:grpSpPr>
          <a:xfrm>
            <a:off x="523545" y="1388592"/>
            <a:ext cx="436880" cy="287655"/>
            <a:chOff x="523545" y="1388592"/>
            <a:chExt cx="436880" cy="287655"/>
          </a:xfrm>
        </p:grpSpPr>
        <p:sp>
          <p:nvSpPr>
            <p:cNvPr id="24" name="object 24"/>
            <p:cNvSpPr/>
            <p:nvPr/>
          </p:nvSpPr>
          <p:spPr>
            <a:xfrm>
              <a:off x="572370" y="1388596"/>
              <a:ext cx="90805" cy="287655"/>
            </a:xfrm>
            <a:custGeom>
              <a:avLst/>
              <a:gdLst/>
              <a:ahLst/>
              <a:cxnLst/>
              <a:rect l="l" t="t" r="r" b="b"/>
              <a:pathLst>
                <a:path w="90804" h="287655">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endParaRPr/>
            </a:p>
          </p:txBody>
        </p:sp>
        <p:pic>
          <p:nvPicPr>
            <p:cNvPr id="25" name="object 25"/>
            <p:cNvPicPr/>
            <p:nvPr/>
          </p:nvPicPr>
          <p:blipFill>
            <a:blip r:embed="rId4" cstate="print"/>
            <a:stretch>
              <a:fillRect/>
            </a:stretch>
          </p:blipFill>
          <p:spPr>
            <a:xfrm>
              <a:off x="523545" y="1578426"/>
              <a:ext cx="97641" cy="97651"/>
            </a:xfrm>
            <a:prstGeom prst="rect">
              <a:avLst/>
            </a:prstGeom>
          </p:spPr>
        </p:pic>
        <p:sp>
          <p:nvSpPr>
            <p:cNvPr id="26" name="object 26"/>
            <p:cNvSpPr/>
            <p:nvPr/>
          </p:nvSpPr>
          <p:spPr>
            <a:xfrm>
              <a:off x="658937" y="1388592"/>
              <a:ext cx="301625" cy="287655"/>
            </a:xfrm>
            <a:custGeom>
              <a:avLst/>
              <a:gdLst/>
              <a:ahLst/>
              <a:cxnLst/>
              <a:rect l="l" t="t" r="r" b="b"/>
              <a:pathLst>
                <a:path w="301625" h="287655">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a:moveTo>
                    <a:pt x="284316" y="240589"/>
                  </a:moveTo>
                  <a:lnTo>
                    <a:pt x="201438" y="240589"/>
                  </a:lnTo>
                  <a:lnTo>
                    <a:pt x="216925" y="287478"/>
                  </a:lnTo>
                  <a:lnTo>
                    <a:pt x="301341" y="287478"/>
                  </a:lnTo>
                  <a:lnTo>
                    <a:pt x="284316" y="240589"/>
                  </a:lnTo>
                  <a:close/>
                </a:path>
                <a:path w="301625" h="287655">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endParaRPr/>
            </a:p>
          </p:txBody>
        </p:sp>
      </p:grpSp>
      <p:sp>
        <p:nvSpPr>
          <p:cNvPr id="27" name="object 27"/>
          <p:cNvSpPr/>
          <p:nvPr/>
        </p:nvSpPr>
        <p:spPr>
          <a:xfrm>
            <a:off x="527037" y="1021149"/>
            <a:ext cx="146685" cy="284480"/>
          </a:xfrm>
          <a:custGeom>
            <a:avLst/>
            <a:gdLst/>
            <a:ahLst/>
            <a:cxnLst/>
            <a:rect l="l" t="t" r="r" b="b"/>
            <a:pathLst>
              <a:path w="146684" h="28448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endParaRPr/>
          </a:p>
        </p:txBody>
      </p:sp>
      <p:sp>
        <p:nvSpPr>
          <p:cNvPr id="28" name="object 28"/>
          <p:cNvSpPr/>
          <p:nvPr/>
        </p:nvSpPr>
        <p:spPr>
          <a:xfrm>
            <a:off x="721880" y="1021149"/>
            <a:ext cx="435609" cy="284480"/>
          </a:xfrm>
          <a:custGeom>
            <a:avLst/>
            <a:gdLst/>
            <a:ahLst/>
            <a:cxnLst/>
            <a:rect l="l" t="t" r="r" b="b"/>
            <a:pathLst>
              <a:path w="435609" h="28448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endParaRPr/>
          </a:p>
        </p:txBody>
      </p:sp>
      <p:sp>
        <p:nvSpPr>
          <p:cNvPr id="29" name="object 29"/>
          <p:cNvSpPr/>
          <p:nvPr/>
        </p:nvSpPr>
        <p:spPr>
          <a:xfrm>
            <a:off x="1203150" y="1021544"/>
            <a:ext cx="203835" cy="284480"/>
          </a:xfrm>
          <a:custGeom>
            <a:avLst/>
            <a:gdLst/>
            <a:ahLst/>
            <a:cxnLst/>
            <a:rect l="l" t="t" r="r" b="b"/>
            <a:pathLst>
              <a:path w="203834" h="28448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endParaRPr/>
          </a:p>
        </p:txBody>
      </p:sp>
      <p:sp>
        <p:nvSpPr>
          <p:cNvPr id="30" name="object 30"/>
          <p:cNvSpPr/>
          <p:nvPr/>
        </p:nvSpPr>
        <p:spPr>
          <a:xfrm>
            <a:off x="1462014" y="1018303"/>
            <a:ext cx="266700" cy="290195"/>
          </a:xfrm>
          <a:custGeom>
            <a:avLst/>
            <a:gdLst/>
            <a:ahLst/>
            <a:cxnLst/>
            <a:rect l="l" t="t" r="r" b="b"/>
            <a:pathLst>
              <a:path w="266700" h="290194">
                <a:moveTo>
                  <a:pt x="135723" y="0"/>
                </a:moveTo>
                <a:lnTo>
                  <a:pt x="91737" y="6920"/>
                </a:lnTo>
                <a:lnTo>
                  <a:pt x="54344" y="26579"/>
                </a:lnTo>
                <a:lnTo>
                  <a:pt x="25371" y="57323"/>
                </a:lnTo>
                <a:lnTo>
                  <a:pt x="6647" y="97498"/>
                </a:lnTo>
                <a:lnTo>
                  <a:pt x="0" y="145451"/>
                </a:lnTo>
                <a:lnTo>
                  <a:pt x="6647" y="193010"/>
                </a:lnTo>
                <a:lnTo>
                  <a:pt x="25371" y="232946"/>
                </a:lnTo>
                <a:lnTo>
                  <a:pt x="54344" y="263568"/>
                </a:lnTo>
                <a:lnTo>
                  <a:pt x="91737" y="283181"/>
                </a:lnTo>
                <a:lnTo>
                  <a:pt x="135723" y="290095"/>
                </a:lnTo>
                <a:lnTo>
                  <a:pt x="181114" y="284075"/>
                </a:lnTo>
                <a:lnTo>
                  <a:pt x="218115" y="266849"/>
                </a:lnTo>
                <a:lnTo>
                  <a:pt x="246534" y="239671"/>
                </a:lnTo>
                <a:lnTo>
                  <a:pt x="266180" y="203794"/>
                </a:lnTo>
                <a:lnTo>
                  <a:pt x="245112" y="203794"/>
                </a:lnTo>
                <a:lnTo>
                  <a:pt x="229331" y="232182"/>
                </a:lnTo>
                <a:lnTo>
                  <a:pt x="205763" y="254339"/>
                </a:lnTo>
                <a:lnTo>
                  <a:pt x="174522" y="268746"/>
                </a:lnTo>
                <a:lnTo>
                  <a:pt x="135723" y="273886"/>
                </a:lnTo>
                <a:lnTo>
                  <a:pt x="89906" y="264986"/>
                </a:lnTo>
                <a:lnTo>
                  <a:pt x="52713" y="239448"/>
                </a:lnTo>
                <a:lnTo>
                  <a:pt x="27750" y="199020"/>
                </a:lnTo>
                <a:lnTo>
                  <a:pt x="18627" y="145451"/>
                </a:lnTo>
                <a:lnTo>
                  <a:pt x="27750" y="91242"/>
                </a:lnTo>
                <a:lnTo>
                  <a:pt x="52713" y="50595"/>
                </a:lnTo>
                <a:lnTo>
                  <a:pt x="89906" y="25065"/>
                </a:lnTo>
                <a:lnTo>
                  <a:pt x="135723" y="16208"/>
                </a:lnTo>
                <a:lnTo>
                  <a:pt x="174522" y="21350"/>
                </a:lnTo>
                <a:lnTo>
                  <a:pt x="205763" y="35760"/>
                </a:lnTo>
                <a:lnTo>
                  <a:pt x="229331" y="57918"/>
                </a:lnTo>
                <a:lnTo>
                  <a:pt x="245112" y="86301"/>
                </a:lnTo>
                <a:lnTo>
                  <a:pt x="266180" y="86301"/>
                </a:lnTo>
                <a:lnTo>
                  <a:pt x="246534" y="50424"/>
                </a:lnTo>
                <a:lnTo>
                  <a:pt x="218115" y="23246"/>
                </a:lnTo>
                <a:lnTo>
                  <a:pt x="181114" y="6020"/>
                </a:lnTo>
                <a:lnTo>
                  <a:pt x="135723" y="0"/>
                </a:lnTo>
                <a:close/>
              </a:path>
            </a:pathLst>
          </a:custGeom>
          <a:solidFill>
            <a:srgbClr val="00002E"/>
          </a:solidFill>
        </p:spPr>
        <p:txBody>
          <a:bodyPr wrap="square" lIns="0" tIns="0" rIns="0" bIns="0" rtlCol="0"/>
          <a:lstStyle/>
          <a:p>
            <a:endParaRPr/>
          </a:p>
        </p:txBody>
      </p:sp>
      <p:sp>
        <p:nvSpPr>
          <p:cNvPr id="31" name="object 31"/>
          <p:cNvSpPr/>
          <p:nvPr/>
        </p:nvSpPr>
        <p:spPr>
          <a:xfrm>
            <a:off x="1785277" y="1021301"/>
            <a:ext cx="144145" cy="284480"/>
          </a:xfrm>
          <a:custGeom>
            <a:avLst/>
            <a:gdLst/>
            <a:ahLst/>
            <a:cxnLst/>
            <a:rect l="l" t="t" r="r" b="b"/>
            <a:pathLst>
              <a:path w="144144" h="284480">
                <a:moveTo>
                  <a:pt x="143827" y="0"/>
                </a:moveTo>
                <a:lnTo>
                  <a:pt x="0" y="0"/>
                </a:lnTo>
                <a:lnTo>
                  <a:pt x="0" y="15240"/>
                </a:lnTo>
                <a:lnTo>
                  <a:pt x="0" y="133350"/>
                </a:lnTo>
                <a:lnTo>
                  <a:pt x="0" y="149860"/>
                </a:lnTo>
                <a:lnTo>
                  <a:pt x="0" y="269240"/>
                </a:lnTo>
                <a:lnTo>
                  <a:pt x="0" y="284480"/>
                </a:lnTo>
                <a:lnTo>
                  <a:pt x="143827" y="284480"/>
                </a:lnTo>
                <a:lnTo>
                  <a:pt x="143827" y="269240"/>
                </a:lnTo>
                <a:lnTo>
                  <a:pt x="18224" y="269240"/>
                </a:lnTo>
                <a:lnTo>
                  <a:pt x="18224" y="149860"/>
                </a:lnTo>
                <a:lnTo>
                  <a:pt x="131673" y="149860"/>
                </a:lnTo>
                <a:lnTo>
                  <a:pt x="131673" y="133350"/>
                </a:lnTo>
                <a:lnTo>
                  <a:pt x="18224" y="133350"/>
                </a:lnTo>
                <a:lnTo>
                  <a:pt x="18224" y="15240"/>
                </a:lnTo>
                <a:lnTo>
                  <a:pt x="143827" y="15240"/>
                </a:lnTo>
                <a:lnTo>
                  <a:pt x="143827" y="0"/>
                </a:lnTo>
                <a:close/>
              </a:path>
            </a:pathLst>
          </a:custGeom>
          <a:solidFill>
            <a:srgbClr val="00002E"/>
          </a:solidFill>
        </p:spPr>
        <p:txBody>
          <a:bodyPr wrap="square" lIns="0" tIns="0" rIns="0" bIns="0" rtlCol="0"/>
          <a:lstStyle/>
          <a:p>
            <a:endParaRPr/>
          </a:p>
        </p:txBody>
      </p:sp>
      <p:sp>
        <p:nvSpPr>
          <p:cNvPr id="32" name="object 32"/>
          <p:cNvSpPr/>
          <p:nvPr/>
        </p:nvSpPr>
        <p:spPr>
          <a:xfrm>
            <a:off x="2351114" y="647773"/>
            <a:ext cx="0" cy="1028700"/>
          </a:xfrm>
          <a:custGeom>
            <a:avLst/>
            <a:gdLst/>
            <a:ahLst/>
            <a:cxnLst/>
            <a:rect l="l" t="t" r="r" b="b"/>
            <a:pathLst>
              <a:path h="1028700">
                <a:moveTo>
                  <a:pt x="0" y="0"/>
                </a:moveTo>
                <a:lnTo>
                  <a:pt x="0" y="1028293"/>
                </a:lnTo>
              </a:path>
            </a:pathLst>
          </a:custGeom>
          <a:ln w="41213">
            <a:solidFill>
              <a:srgbClr val="A3002E"/>
            </a:solidFill>
          </a:ln>
        </p:spPr>
        <p:txBody>
          <a:bodyPr wrap="square" lIns="0" tIns="0" rIns="0" bIns="0" rtlCol="0"/>
          <a:lstStyle/>
          <a:p>
            <a:endParaRPr/>
          </a:p>
        </p:txBody>
      </p:sp>
      <p:sp>
        <p:nvSpPr>
          <p:cNvPr id="34" name="object 34"/>
          <p:cNvSpPr txBox="1"/>
          <p:nvPr/>
        </p:nvSpPr>
        <p:spPr>
          <a:xfrm>
            <a:off x="19042541" y="10293239"/>
            <a:ext cx="307975" cy="575310"/>
          </a:xfrm>
          <a:prstGeom prst="rect">
            <a:avLst/>
          </a:prstGeom>
        </p:spPr>
        <p:txBody>
          <a:bodyPr vert="horz" wrap="square" lIns="0" tIns="50165" rIns="0" bIns="0" rtlCol="0">
            <a:spAutoFit/>
          </a:bodyPr>
          <a:lstStyle/>
          <a:p>
            <a:pPr marL="38100">
              <a:lnSpc>
                <a:spcPct val="100000"/>
              </a:lnSpc>
              <a:spcBef>
                <a:spcPts val="395"/>
              </a:spcBef>
            </a:pPr>
            <a:fld id="{81D60167-4931-47E6-BA6A-407CBD079E47}" type="slidenum">
              <a:rPr sz="2500" b="1" spc="-10" dirty="0">
                <a:solidFill>
                  <a:srgbClr val="FFFFFF"/>
                </a:solidFill>
                <a:latin typeface="Poppins-ExtraBold"/>
                <a:cs typeface="Poppins-ExtraBold"/>
              </a:rPr>
              <a:t>11</a:t>
            </a:fld>
            <a:endParaRPr sz="2500">
              <a:latin typeface="Poppins-ExtraBold"/>
              <a:cs typeface="Poppins-ExtraBold"/>
            </a:endParaRPr>
          </a:p>
        </p:txBody>
      </p:sp>
      <p:sp>
        <p:nvSpPr>
          <p:cNvPr id="35" name="object 9">
            <a:extLst>
              <a:ext uri="{FF2B5EF4-FFF2-40B4-BE49-F238E27FC236}">
                <a16:creationId xmlns:a16="http://schemas.microsoft.com/office/drawing/2014/main" id="{B481263B-B41D-5D42-B411-C0870F3CA094}"/>
              </a:ext>
            </a:extLst>
          </p:cNvPr>
          <p:cNvSpPr txBox="1"/>
          <p:nvPr/>
        </p:nvSpPr>
        <p:spPr>
          <a:xfrm>
            <a:off x="4324798" y="4283075"/>
            <a:ext cx="5434330" cy="2434193"/>
          </a:xfrm>
          <a:prstGeom prst="rect">
            <a:avLst/>
          </a:prstGeom>
        </p:spPr>
        <p:txBody>
          <a:bodyPr vert="horz" wrap="square" lIns="0" tIns="140335" rIns="0" bIns="0" rtlCol="0">
            <a:spAutoFit/>
          </a:bodyPr>
          <a:lstStyle/>
          <a:p>
            <a:pPr marL="12700">
              <a:lnSpc>
                <a:spcPct val="100000"/>
              </a:lnSpc>
              <a:spcBef>
                <a:spcPts val="1105"/>
              </a:spcBef>
            </a:pPr>
            <a:r>
              <a:rPr lang="fr-FR" sz="2050" b="1" spc="50" dirty="0">
                <a:solidFill>
                  <a:srgbClr val="00002E"/>
                </a:solidFill>
                <a:latin typeface="Poppins"/>
                <a:cs typeface="Poppins"/>
              </a:rPr>
              <a:t>En soutenant l’écosystème IA</a:t>
            </a:r>
            <a:endParaRPr sz="2050" dirty="0">
              <a:latin typeface="Poppins"/>
              <a:cs typeface="Poppins"/>
            </a:endParaRPr>
          </a:p>
          <a:p>
            <a:pPr marL="355600" marR="349250" indent="-342900">
              <a:lnSpc>
                <a:spcPct val="101400"/>
              </a:lnSpc>
              <a:spcBef>
                <a:spcPts val="980"/>
              </a:spcBef>
              <a:buClr>
                <a:srgbClr val="A3002D"/>
              </a:buClr>
              <a:buFont typeface="Courier New" panose="02070309020205020404" pitchFamily="49" charset="0"/>
              <a:buChar char="o"/>
            </a:pPr>
            <a:r>
              <a:rPr lang="fr-FR" sz="2050" spc="50" dirty="0">
                <a:solidFill>
                  <a:srgbClr val="00002E"/>
                </a:solidFill>
                <a:latin typeface="Poppins"/>
                <a:cs typeface="Poppins"/>
              </a:rPr>
              <a:t>Cartographier les acteurs</a:t>
            </a:r>
          </a:p>
          <a:p>
            <a:pPr marL="355600" marR="349250" indent="-342900">
              <a:lnSpc>
                <a:spcPct val="101400"/>
              </a:lnSpc>
              <a:spcBef>
                <a:spcPts val="980"/>
              </a:spcBef>
              <a:buClr>
                <a:srgbClr val="A3002D"/>
              </a:buClr>
              <a:buFont typeface="Courier New" panose="02070309020205020404" pitchFamily="49" charset="0"/>
              <a:buChar char="o"/>
            </a:pPr>
            <a:r>
              <a:rPr lang="fr-FR" sz="2050" spc="50" dirty="0">
                <a:solidFill>
                  <a:srgbClr val="00002E"/>
                </a:solidFill>
                <a:latin typeface="Poppins"/>
                <a:cs typeface="Poppins"/>
              </a:rPr>
              <a:t>Promouvoir les technologies et les cas pratiques</a:t>
            </a:r>
          </a:p>
          <a:p>
            <a:pPr marL="355600" marR="349250" indent="-342900">
              <a:lnSpc>
                <a:spcPct val="101400"/>
              </a:lnSpc>
              <a:spcBef>
                <a:spcPts val="980"/>
              </a:spcBef>
              <a:buClr>
                <a:srgbClr val="A3002D"/>
              </a:buClr>
              <a:buFont typeface="Courier New" panose="02070309020205020404" pitchFamily="49" charset="0"/>
              <a:buChar char="o"/>
            </a:pPr>
            <a:r>
              <a:rPr lang="fr-FR" sz="2050" spc="50" dirty="0">
                <a:solidFill>
                  <a:srgbClr val="00002E"/>
                </a:solidFill>
                <a:latin typeface="Poppins"/>
                <a:cs typeface="Poppins"/>
              </a:rPr>
              <a:t>Mener des actions de fonds de soutien aux startups IA</a:t>
            </a:r>
            <a:endParaRPr lang="fr-FR" sz="2050" spc="35" dirty="0">
              <a:solidFill>
                <a:srgbClr val="00002E"/>
              </a:solidFill>
              <a:latin typeface="Poppins"/>
              <a:cs typeface="Poppins"/>
            </a:endParaRPr>
          </a:p>
        </p:txBody>
      </p:sp>
      <p:sp>
        <p:nvSpPr>
          <p:cNvPr id="38" name="object 24">
            <a:extLst>
              <a:ext uri="{FF2B5EF4-FFF2-40B4-BE49-F238E27FC236}">
                <a16:creationId xmlns:a16="http://schemas.microsoft.com/office/drawing/2014/main" id="{E5D03614-F929-C343-B55E-C39A4393D1D8}"/>
              </a:ext>
            </a:extLst>
          </p:cNvPr>
          <p:cNvSpPr txBox="1">
            <a:spLocks noGrp="1"/>
          </p:cNvSpPr>
          <p:nvPr>
            <p:ph type="sldNum" sz="quarter" idx="7"/>
          </p:nvPr>
        </p:nvSpPr>
        <p:spPr>
          <a:xfrm>
            <a:off x="19042541" y="10293239"/>
            <a:ext cx="464819" cy="575309"/>
          </a:xfrm>
          <a:prstGeom prst="rect">
            <a:avLst/>
          </a:prstGeom>
        </p:spPr>
        <p:txBody>
          <a:bodyPr vert="horz" wrap="square" lIns="0" tIns="50165" rIns="0" bIns="0" rtlCol="0">
            <a:spAutoFit/>
          </a:bodyPr>
          <a:lstStyle/>
          <a:p>
            <a:pPr marL="38100">
              <a:lnSpc>
                <a:spcPct val="100000"/>
              </a:lnSpc>
              <a:spcBef>
                <a:spcPts val="395"/>
              </a:spcBef>
            </a:pPr>
            <a:fld id="{81D60167-4931-47E6-BA6A-407CBD079E47}" type="slidenum">
              <a:rPr spc="-5" dirty="0"/>
              <a:t>11</a:t>
            </a:fld>
            <a:endParaRPr spc="-5" dirty="0"/>
          </a:p>
        </p:txBody>
      </p:sp>
      <p:sp>
        <p:nvSpPr>
          <p:cNvPr id="14" name="object 19">
            <a:extLst>
              <a:ext uri="{FF2B5EF4-FFF2-40B4-BE49-F238E27FC236}">
                <a16:creationId xmlns:a16="http://schemas.microsoft.com/office/drawing/2014/main" id="{4CACE3F1-EBCB-766E-E0D9-7C91BCAFEA41}"/>
              </a:ext>
            </a:extLst>
          </p:cNvPr>
          <p:cNvSpPr txBox="1">
            <a:spLocks/>
          </p:cNvSpPr>
          <p:nvPr/>
        </p:nvSpPr>
        <p:spPr bwMode="auto">
          <a:xfrm>
            <a:off x="510842" y="10293238"/>
            <a:ext cx="5722264" cy="692185"/>
          </a:xfrm>
          <a:prstGeom prst="rect">
            <a:avLst/>
          </a:prstGeom>
        </p:spPr>
        <p:txBody>
          <a:bodyPr vert="horz" wrap="square" lIns="0" tIns="50164" rIns="0" bIns="0" rtlCol="0">
            <a:spAutoFit/>
          </a:bodyPr>
          <a:lstStyle>
            <a:defPPr>
              <a:defRPr lang="fr-FR"/>
            </a:defPPr>
            <a:lvl1pPr marL="0" algn="l" defTabSz="914400">
              <a:defRPr sz="2300" b="1" i="0">
                <a:solidFill>
                  <a:schemeClr val="bg1"/>
                </a:solidFill>
                <a:latin typeface="Poppins-ExtraBold"/>
                <a:ea typeface="+mn-ea"/>
                <a:cs typeface="Poppins-ExtraBold"/>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marL="12699">
              <a:spcBef>
                <a:spcPts val="394"/>
              </a:spcBef>
              <a:defRPr/>
            </a:pPr>
            <a:r>
              <a:rPr lang="fr-FR" spc="45">
                <a:solidFill>
                  <a:srgbClr val="00002E"/>
                </a:solidFill>
              </a:rPr>
              <a:t>IA &amp; RH, THE ULTIMATE MEETING</a:t>
            </a:r>
            <a:endParaRPr lang="fr-FR"/>
          </a:p>
          <a:p>
            <a:pPr marL="12699">
              <a:spcBef>
                <a:spcPts val="374"/>
              </a:spcBef>
              <a:defRPr/>
            </a:pPr>
            <a:r>
              <a:rPr lang="fr-FR" sz="1600" b="0" spc="19">
                <a:solidFill>
                  <a:srgbClr val="00002E"/>
                </a:solidFill>
                <a:latin typeface="Poppins"/>
                <a:cs typeface="Poppins"/>
              </a:rPr>
              <a:t>06/06/2023 </a:t>
            </a:r>
            <a:r>
              <a:rPr lang="fr-FR" sz="1600" b="0">
                <a:solidFill>
                  <a:srgbClr val="00002E"/>
                </a:solidFill>
                <a:latin typeface="Poppins"/>
                <a:cs typeface="Poppins"/>
              </a:rPr>
              <a:t>-</a:t>
            </a:r>
            <a:r>
              <a:rPr lang="fr-FR" sz="1600" b="0" spc="34">
                <a:solidFill>
                  <a:srgbClr val="00002E"/>
                </a:solidFill>
                <a:latin typeface="Poppins"/>
                <a:cs typeface="Poppins"/>
              </a:rPr>
              <a:t> </a:t>
            </a:r>
            <a:r>
              <a:rPr lang="fr-FR" sz="1600" b="0" spc="28">
                <a:solidFill>
                  <a:srgbClr val="00002E"/>
                </a:solidFill>
                <a:latin typeface="Poppins"/>
                <a:cs typeface="Poppins"/>
              </a:rPr>
              <a:t>MASTERCLASS</a:t>
            </a:r>
            <a:endParaRPr lang="fr-FR" sz="1600" dirty="0">
              <a:latin typeface="Poppins"/>
              <a:cs typeface="Poppins"/>
            </a:endParaRPr>
          </a:p>
        </p:txBody>
      </p:sp>
    </p:spTree>
    <p:extLst>
      <p:ext uri="{BB962C8B-B14F-4D97-AF65-F5344CB8AC3E}">
        <p14:creationId xmlns:p14="http://schemas.microsoft.com/office/powerpoint/2010/main" val="646468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715508" y="2073275"/>
            <a:ext cx="14423142" cy="1719702"/>
          </a:xfrm>
          <a:prstGeom prst="rect">
            <a:avLst/>
          </a:prstGeom>
        </p:spPr>
        <p:txBody>
          <a:bodyPr vert="horz" wrap="square" lIns="0" tIns="11430" rIns="0" bIns="0" rtlCol="0">
            <a:spAutoFit/>
          </a:bodyPr>
          <a:lstStyle/>
          <a:p>
            <a:pPr marL="12700">
              <a:lnSpc>
                <a:spcPct val="100000"/>
              </a:lnSpc>
              <a:spcBef>
                <a:spcPts val="90"/>
              </a:spcBef>
            </a:pPr>
            <a:r>
              <a:rPr lang="fr-FR" sz="5550" b="1" spc="80" dirty="0">
                <a:solidFill>
                  <a:srgbClr val="A3002E"/>
                </a:solidFill>
                <a:latin typeface="Poppins-ExtraBold"/>
                <a:cs typeface="Poppins-ExtraBold"/>
              </a:rPr>
              <a:t>Le Hub France IA regroupe 120+ entreprises et institutions membres</a:t>
            </a:r>
            <a:endParaRPr sz="5550" dirty="0">
              <a:latin typeface="Poppins-ExtraBold"/>
              <a:cs typeface="Poppins-ExtraBold"/>
            </a:endParaRPr>
          </a:p>
        </p:txBody>
      </p:sp>
      <p:sp>
        <p:nvSpPr>
          <p:cNvPr id="5" name="object 5"/>
          <p:cNvSpPr/>
          <p:nvPr/>
        </p:nvSpPr>
        <p:spPr>
          <a:xfrm>
            <a:off x="2728199" y="4568300"/>
            <a:ext cx="4512945" cy="4512945"/>
          </a:xfrm>
          <a:custGeom>
            <a:avLst/>
            <a:gdLst/>
            <a:ahLst/>
            <a:cxnLst/>
            <a:rect l="l" t="t" r="r" b="b"/>
            <a:pathLst>
              <a:path w="4512945" h="4512945">
                <a:moveTo>
                  <a:pt x="4512574" y="0"/>
                </a:moveTo>
                <a:lnTo>
                  <a:pt x="0" y="0"/>
                </a:lnTo>
                <a:lnTo>
                  <a:pt x="0" y="4512585"/>
                </a:lnTo>
                <a:lnTo>
                  <a:pt x="4512574" y="4512585"/>
                </a:lnTo>
                <a:lnTo>
                  <a:pt x="4512574" y="0"/>
                </a:lnTo>
                <a:close/>
              </a:path>
            </a:pathLst>
          </a:custGeom>
          <a:solidFill>
            <a:srgbClr val="00002E"/>
          </a:solidFill>
        </p:spPr>
        <p:txBody>
          <a:bodyPr wrap="square" lIns="0" tIns="0" rIns="0" bIns="0" rtlCol="0"/>
          <a:lstStyle/>
          <a:p>
            <a:endParaRPr/>
          </a:p>
        </p:txBody>
      </p:sp>
      <p:sp>
        <p:nvSpPr>
          <p:cNvPr id="6" name="object 6"/>
          <p:cNvSpPr/>
          <p:nvPr/>
        </p:nvSpPr>
        <p:spPr>
          <a:xfrm>
            <a:off x="2728198" y="4572386"/>
            <a:ext cx="4512945" cy="4508500"/>
          </a:xfrm>
          <a:custGeom>
            <a:avLst/>
            <a:gdLst/>
            <a:ahLst/>
            <a:cxnLst/>
            <a:rect l="l" t="t" r="r" b="b"/>
            <a:pathLst>
              <a:path w="4512945" h="4508500">
                <a:moveTo>
                  <a:pt x="1930291" y="1612900"/>
                </a:moveTo>
                <a:lnTo>
                  <a:pt x="94476" y="1612900"/>
                </a:lnTo>
                <a:lnTo>
                  <a:pt x="194667" y="1638300"/>
                </a:lnTo>
                <a:lnTo>
                  <a:pt x="244865" y="1638300"/>
                </a:lnTo>
                <a:lnTo>
                  <a:pt x="294981" y="1651000"/>
                </a:lnTo>
                <a:lnTo>
                  <a:pt x="348887" y="1651000"/>
                </a:lnTo>
                <a:lnTo>
                  <a:pt x="403037" y="1663700"/>
                </a:lnTo>
                <a:lnTo>
                  <a:pt x="457300" y="1663700"/>
                </a:lnTo>
                <a:lnTo>
                  <a:pt x="511545" y="1676400"/>
                </a:lnTo>
                <a:lnTo>
                  <a:pt x="565642" y="1676400"/>
                </a:lnTo>
                <a:lnTo>
                  <a:pt x="598040" y="1689100"/>
                </a:lnTo>
                <a:lnTo>
                  <a:pt x="630193" y="1689100"/>
                </a:lnTo>
                <a:lnTo>
                  <a:pt x="694319" y="1714500"/>
                </a:lnTo>
                <a:lnTo>
                  <a:pt x="693115" y="1739900"/>
                </a:lnTo>
                <a:lnTo>
                  <a:pt x="601950" y="1739900"/>
                </a:lnTo>
                <a:lnTo>
                  <a:pt x="564592" y="1765300"/>
                </a:lnTo>
                <a:lnTo>
                  <a:pt x="493707" y="1816100"/>
                </a:lnTo>
                <a:lnTo>
                  <a:pt x="453985" y="1854200"/>
                </a:lnTo>
                <a:lnTo>
                  <a:pt x="413234" y="1879600"/>
                </a:lnTo>
                <a:lnTo>
                  <a:pt x="371500" y="1905000"/>
                </a:lnTo>
                <a:lnTo>
                  <a:pt x="328828" y="1943100"/>
                </a:lnTo>
                <a:lnTo>
                  <a:pt x="285263" y="1968500"/>
                </a:lnTo>
                <a:lnTo>
                  <a:pt x="240849" y="1993900"/>
                </a:lnTo>
                <a:lnTo>
                  <a:pt x="195630" y="2006600"/>
                </a:lnTo>
                <a:lnTo>
                  <a:pt x="102960" y="2057400"/>
                </a:lnTo>
                <a:lnTo>
                  <a:pt x="55598" y="2070100"/>
                </a:lnTo>
                <a:lnTo>
                  <a:pt x="7610" y="2095500"/>
                </a:lnTo>
                <a:lnTo>
                  <a:pt x="0" y="2095500"/>
                </a:lnTo>
                <a:lnTo>
                  <a:pt x="0" y="2997200"/>
                </a:lnTo>
                <a:lnTo>
                  <a:pt x="40084" y="3009900"/>
                </a:lnTo>
                <a:lnTo>
                  <a:pt x="90913" y="3022600"/>
                </a:lnTo>
                <a:lnTo>
                  <a:pt x="140835" y="3022600"/>
                </a:lnTo>
                <a:lnTo>
                  <a:pt x="191003" y="3035300"/>
                </a:lnTo>
                <a:lnTo>
                  <a:pt x="241385" y="3035300"/>
                </a:lnTo>
                <a:lnTo>
                  <a:pt x="291947" y="3048000"/>
                </a:lnTo>
                <a:lnTo>
                  <a:pt x="648133" y="3048000"/>
                </a:lnTo>
                <a:lnTo>
                  <a:pt x="698937" y="3060700"/>
                </a:lnTo>
                <a:lnTo>
                  <a:pt x="993509" y="3060700"/>
                </a:lnTo>
                <a:lnTo>
                  <a:pt x="982847" y="3073400"/>
                </a:lnTo>
                <a:lnTo>
                  <a:pt x="972456" y="3086100"/>
                </a:lnTo>
                <a:lnTo>
                  <a:pt x="962950" y="3098800"/>
                </a:lnTo>
                <a:lnTo>
                  <a:pt x="934441" y="3149600"/>
                </a:lnTo>
                <a:lnTo>
                  <a:pt x="763791" y="3416300"/>
                </a:lnTo>
                <a:lnTo>
                  <a:pt x="621902" y="3632200"/>
                </a:lnTo>
                <a:lnTo>
                  <a:pt x="593839" y="3683000"/>
                </a:lnTo>
                <a:lnTo>
                  <a:pt x="566213" y="3721100"/>
                </a:lnTo>
                <a:lnTo>
                  <a:pt x="539374" y="3771900"/>
                </a:lnTo>
                <a:lnTo>
                  <a:pt x="513670" y="3810000"/>
                </a:lnTo>
                <a:lnTo>
                  <a:pt x="489452" y="3860800"/>
                </a:lnTo>
                <a:lnTo>
                  <a:pt x="467068" y="3898900"/>
                </a:lnTo>
                <a:lnTo>
                  <a:pt x="446867" y="3949700"/>
                </a:lnTo>
                <a:lnTo>
                  <a:pt x="429199" y="4000500"/>
                </a:lnTo>
                <a:lnTo>
                  <a:pt x="414413" y="4051300"/>
                </a:lnTo>
                <a:lnTo>
                  <a:pt x="402858" y="4102100"/>
                </a:lnTo>
                <a:lnTo>
                  <a:pt x="394883" y="4152900"/>
                </a:lnTo>
                <a:lnTo>
                  <a:pt x="391489" y="4203700"/>
                </a:lnTo>
                <a:lnTo>
                  <a:pt x="393956" y="4254500"/>
                </a:lnTo>
                <a:lnTo>
                  <a:pt x="402233" y="4305300"/>
                </a:lnTo>
                <a:lnTo>
                  <a:pt x="416269" y="4343400"/>
                </a:lnTo>
                <a:lnTo>
                  <a:pt x="436012" y="4381500"/>
                </a:lnTo>
                <a:lnTo>
                  <a:pt x="461412" y="4406900"/>
                </a:lnTo>
                <a:lnTo>
                  <a:pt x="492417" y="4445000"/>
                </a:lnTo>
                <a:lnTo>
                  <a:pt x="528976" y="4457700"/>
                </a:lnTo>
                <a:lnTo>
                  <a:pt x="571037" y="4483100"/>
                </a:lnTo>
                <a:lnTo>
                  <a:pt x="618549" y="4495800"/>
                </a:lnTo>
                <a:lnTo>
                  <a:pt x="671461" y="4508500"/>
                </a:lnTo>
                <a:lnTo>
                  <a:pt x="1162091" y="4508500"/>
                </a:lnTo>
                <a:lnTo>
                  <a:pt x="1137417" y="4495800"/>
                </a:lnTo>
                <a:lnTo>
                  <a:pt x="1094487" y="4470400"/>
                </a:lnTo>
                <a:lnTo>
                  <a:pt x="1049566" y="4445000"/>
                </a:lnTo>
                <a:lnTo>
                  <a:pt x="1002661" y="4419600"/>
                </a:lnTo>
                <a:lnTo>
                  <a:pt x="953777" y="4406900"/>
                </a:lnTo>
                <a:lnTo>
                  <a:pt x="900382" y="4381500"/>
                </a:lnTo>
                <a:lnTo>
                  <a:pt x="857819" y="4356100"/>
                </a:lnTo>
                <a:lnTo>
                  <a:pt x="825879" y="4330700"/>
                </a:lnTo>
                <a:lnTo>
                  <a:pt x="793038" y="4267200"/>
                </a:lnTo>
                <a:lnTo>
                  <a:pt x="791719" y="4229100"/>
                </a:lnTo>
                <a:lnTo>
                  <a:pt x="800190" y="4191000"/>
                </a:lnTo>
                <a:lnTo>
                  <a:pt x="818241" y="4152900"/>
                </a:lnTo>
                <a:lnTo>
                  <a:pt x="845665" y="4102100"/>
                </a:lnTo>
                <a:lnTo>
                  <a:pt x="871285" y="4051300"/>
                </a:lnTo>
                <a:lnTo>
                  <a:pt x="897455" y="4013200"/>
                </a:lnTo>
                <a:lnTo>
                  <a:pt x="924137" y="3962400"/>
                </a:lnTo>
                <a:lnTo>
                  <a:pt x="951295" y="3924300"/>
                </a:lnTo>
                <a:lnTo>
                  <a:pt x="978892" y="3886200"/>
                </a:lnTo>
                <a:lnTo>
                  <a:pt x="1006890" y="3835400"/>
                </a:lnTo>
                <a:lnTo>
                  <a:pt x="1035252" y="3797300"/>
                </a:lnTo>
                <a:lnTo>
                  <a:pt x="1063941" y="3759200"/>
                </a:lnTo>
                <a:lnTo>
                  <a:pt x="1092921" y="3708400"/>
                </a:lnTo>
                <a:lnTo>
                  <a:pt x="1122154" y="3670300"/>
                </a:lnTo>
                <a:lnTo>
                  <a:pt x="1151604" y="3619500"/>
                </a:lnTo>
                <a:lnTo>
                  <a:pt x="1320217" y="3619500"/>
                </a:lnTo>
                <a:lnTo>
                  <a:pt x="1325706" y="3594100"/>
                </a:lnTo>
                <a:lnTo>
                  <a:pt x="1336169" y="3543300"/>
                </a:lnTo>
                <a:lnTo>
                  <a:pt x="1348449" y="3492500"/>
                </a:lnTo>
                <a:lnTo>
                  <a:pt x="1362137" y="3441700"/>
                </a:lnTo>
                <a:lnTo>
                  <a:pt x="1376819" y="3390900"/>
                </a:lnTo>
                <a:lnTo>
                  <a:pt x="1392086" y="3340100"/>
                </a:lnTo>
                <a:lnTo>
                  <a:pt x="1407525" y="3289300"/>
                </a:lnTo>
                <a:lnTo>
                  <a:pt x="1422726" y="3238500"/>
                </a:lnTo>
                <a:lnTo>
                  <a:pt x="1477696" y="3238500"/>
                </a:lnTo>
                <a:lnTo>
                  <a:pt x="1469744" y="3225800"/>
                </a:lnTo>
                <a:lnTo>
                  <a:pt x="1442801" y="3187700"/>
                </a:lnTo>
                <a:lnTo>
                  <a:pt x="1412942" y="3162300"/>
                </a:lnTo>
                <a:lnTo>
                  <a:pt x="1380339" y="3124200"/>
                </a:lnTo>
                <a:lnTo>
                  <a:pt x="1345165" y="3098800"/>
                </a:lnTo>
                <a:lnTo>
                  <a:pt x="1307590" y="3073400"/>
                </a:lnTo>
                <a:lnTo>
                  <a:pt x="1267788" y="3048000"/>
                </a:lnTo>
                <a:lnTo>
                  <a:pt x="1225929" y="3022600"/>
                </a:lnTo>
                <a:lnTo>
                  <a:pt x="1182187" y="3009900"/>
                </a:lnTo>
                <a:lnTo>
                  <a:pt x="1136732" y="2984500"/>
                </a:lnTo>
                <a:lnTo>
                  <a:pt x="253025" y="2984500"/>
                </a:lnTo>
                <a:lnTo>
                  <a:pt x="169449" y="2959100"/>
                </a:lnTo>
                <a:lnTo>
                  <a:pt x="127656" y="2959100"/>
                </a:lnTo>
                <a:lnTo>
                  <a:pt x="128336" y="2921000"/>
                </a:lnTo>
                <a:lnTo>
                  <a:pt x="156945" y="2908300"/>
                </a:lnTo>
                <a:lnTo>
                  <a:pt x="185519" y="2908300"/>
                </a:lnTo>
                <a:lnTo>
                  <a:pt x="243024" y="2882900"/>
                </a:lnTo>
                <a:lnTo>
                  <a:pt x="292678" y="2870200"/>
                </a:lnTo>
                <a:lnTo>
                  <a:pt x="491238" y="2806700"/>
                </a:lnTo>
                <a:lnTo>
                  <a:pt x="540893" y="2781300"/>
                </a:lnTo>
                <a:lnTo>
                  <a:pt x="640259" y="2755900"/>
                </a:lnTo>
                <a:lnTo>
                  <a:pt x="689981" y="2730500"/>
                </a:lnTo>
                <a:lnTo>
                  <a:pt x="839373" y="2692400"/>
                </a:lnTo>
                <a:lnTo>
                  <a:pt x="889265" y="2667000"/>
                </a:lnTo>
                <a:lnTo>
                  <a:pt x="939212" y="2654300"/>
                </a:lnTo>
                <a:lnTo>
                  <a:pt x="1179099" y="2654300"/>
                </a:lnTo>
                <a:lnTo>
                  <a:pt x="1219578" y="2641600"/>
                </a:lnTo>
                <a:lnTo>
                  <a:pt x="1231982" y="2641600"/>
                </a:lnTo>
                <a:lnTo>
                  <a:pt x="1218265" y="2628900"/>
                </a:lnTo>
                <a:lnTo>
                  <a:pt x="1205686" y="2628900"/>
                </a:lnTo>
                <a:lnTo>
                  <a:pt x="1188592" y="2616200"/>
                </a:lnTo>
                <a:lnTo>
                  <a:pt x="1172305" y="2603500"/>
                </a:lnTo>
                <a:lnTo>
                  <a:pt x="1156379" y="2603500"/>
                </a:lnTo>
                <a:lnTo>
                  <a:pt x="1140368" y="2590800"/>
                </a:lnTo>
                <a:lnTo>
                  <a:pt x="1165687" y="2565400"/>
                </a:lnTo>
                <a:lnTo>
                  <a:pt x="1192189" y="2552700"/>
                </a:lnTo>
                <a:lnTo>
                  <a:pt x="1215432" y="2540000"/>
                </a:lnTo>
                <a:lnTo>
                  <a:pt x="1230973" y="2527300"/>
                </a:lnTo>
                <a:lnTo>
                  <a:pt x="2585530" y="2527300"/>
                </a:lnTo>
                <a:lnTo>
                  <a:pt x="2579935" y="2514600"/>
                </a:lnTo>
                <a:lnTo>
                  <a:pt x="2557834" y="2476500"/>
                </a:lnTo>
                <a:lnTo>
                  <a:pt x="2536015" y="2425700"/>
                </a:lnTo>
                <a:lnTo>
                  <a:pt x="2514479" y="2374900"/>
                </a:lnTo>
                <a:lnTo>
                  <a:pt x="2493230" y="2336800"/>
                </a:lnTo>
                <a:lnTo>
                  <a:pt x="2472270" y="2286000"/>
                </a:lnTo>
                <a:lnTo>
                  <a:pt x="2451601" y="2247900"/>
                </a:lnTo>
                <a:lnTo>
                  <a:pt x="2431226" y="2197100"/>
                </a:lnTo>
                <a:lnTo>
                  <a:pt x="2411148" y="2146300"/>
                </a:lnTo>
                <a:lnTo>
                  <a:pt x="2391368" y="2108200"/>
                </a:lnTo>
                <a:lnTo>
                  <a:pt x="2371890" y="2057400"/>
                </a:lnTo>
                <a:lnTo>
                  <a:pt x="2367096" y="2044700"/>
                </a:lnTo>
                <a:lnTo>
                  <a:pt x="2259298" y="2044700"/>
                </a:lnTo>
                <a:lnTo>
                  <a:pt x="2094895" y="1943100"/>
                </a:lnTo>
                <a:lnTo>
                  <a:pt x="2052961" y="1917700"/>
                </a:lnTo>
                <a:lnTo>
                  <a:pt x="2009925" y="1892300"/>
                </a:lnTo>
                <a:lnTo>
                  <a:pt x="1131866" y="1892300"/>
                </a:lnTo>
                <a:lnTo>
                  <a:pt x="1223669" y="1841500"/>
                </a:lnTo>
                <a:lnTo>
                  <a:pt x="1269534" y="1828800"/>
                </a:lnTo>
                <a:lnTo>
                  <a:pt x="1315422" y="1803400"/>
                </a:lnTo>
                <a:lnTo>
                  <a:pt x="1361369" y="1790700"/>
                </a:lnTo>
                <a:lnTo>
                  <a:pt x="1407410" y="1765300"/>
                </a:lnTo>
                <a:lnTo>
                  <a:pt x="1453581" y="1752600"/>
                </a:lnTo>
                <a:lnTo>
                  <a:pt x="1476750" y="1739900"/>
                </a:lnTo>
                <a:lnTo>
                  <a:pt x="693115" y="1739900"/>
                </a:lnTo>
                <a:lnTo>
                  <a:pt x="643949" y="1727200"/>
                </a:lnTo>
                <a:lnTo>
                  <a:pt x="1499918" y="1727200"/>
                </a:lnTo>
                <a:lnTo>
                  <a:pt x="1593232" y="1701800"/>
                </a:lnTo>
                <a:lnTo>
                  <a:pt x="1640280" y="1676400"/>
                </a:lnTo>
                <a:lnTo>
                  <a:pt x="1831912" y="1625600"/>
                </a:lnTo>
                <a:lnTo>
                  <a:pt x="1880858" y="1625600"/>
                </a:lnTo>
                <a:lnTo>
                  <a:pt x="1930291" y="1612900"/>
                </a:lnTo>
                <a:close/>
              </a:path>
              <a:path w="4512945" h="4508500">
                <a:moveTo>
                  <a:pt x="1320217" y="3619500"/>
                </a:moveTo>
                <a:lnTo>
                  <a:pt x="1151604" y="3619500"/>
                </a:lnTo>
                <a:lnTo>
                  <a:pt x="1171726" y="3670300"/>
                </a:lnTo>
                <a:lnTo>
                  <a:pt x="1193851" y="3708400"/>
                </a:lnTo>
                <a:lnTo>
                  <a:pt x="1218527" y="3746500"/>
                </a:lnTo>
                <a:lnTo>
                  <a:pt x="1246304" y="3771900"/>
                </a:lnTo>
                <a:lnTo>
                  <a:pt x="1277728" y="3810000"/>
                </a:lnTo>
                <a:lnTo>
                  <a:pt x="1313350" y="3822700"/>
                </a:lnTo>
                <a:lnTo>
                  <a:pt x="1353716" y="3848100"/>
                </a:lnTo>
                <a:lnTo>
                  <a:pt x="1748727" y="3848100"/>
                </a:lnTo>
                <a:lnTo>
                  <a:pt x="1744396" y="3860800"/>
                </a:lnTo>
                <a:lnTo>
                  <a:pt x="1738643" y="3886200"/>
                </a:lnTo>
                <a:lnTo>
                  <a:pt x="1730504" y="3911600"/>
                </a:lnTo>
                <a:lnTo>
                  <a:pt x="1719010" y="3924300"/>
                </a:lnTo>
                <a:lnTo>
                  <a:pt x="1691166" y="3962400"/>
                </a:lnTo>
                <a:lnTo>
                  <a:pt x="1662557" y="4000500"/>
                </a:lnTo>
                <a:lnTo>
                  <a:pt x="1604628" y="4089400"/>
                </a:lnTo>
                <a:lnTo>
                  <a:pt x="1576102" y="4127500"/>
                </a:lnTo>
                <a:lnTo>
                  <a:pt x="1548397" y="4165600"/>
                </a:lnTo>
                <a:lnTo>
                  <a:pt x="1521910" y="4203700"/>
                </a:lnTo>
                <a:lnTo>
                  <a:pt x="1497038" y="4241800"/>
                </a:lnTo>
                <a:lnTo>
                  <a:pt x="1476962" y="4292600"/>
                </a:lnTo>
                <a:lnTo>
                  <a:pt x="1467199" y="4330700"/>
                </a:lnTo>
                <a:lnTo>
                  <a:pt x="1466598" y="4381500"/>
                </a:lnTo>
                <a:lnTo>
                  <a:pt x="1474009" y="4419600"/>
                </a:lnTo>
                <a:lnTo>
                  <a:pt x="1488280" y="4457700"/>
                </a:lnTo>
                <a:lnTo>
                  <a:pt x="1508260" y="4495800"/>
                </a:lnTo>
                <a:lnTo>
                  <a:pt x="1518089" y="4508500"/>
                </a:lnTo>
                <a:lnTo>
                  <a:pt x="2011873" y="4508500"/>
                </a:lnTo>
                <a:lnTo>
                  <a:pt x="2001439" y="4483100"/>
                </a:lnTo>
                <a:lnTo>
                  <a:pt x="1985900" y="4432300"/>
                </a:lnTo>
                <a:lnTo>
                  <a:pt x="1969946" y="4381500"/>
                </a:lnTo>
                <a:lnTo>
                  <a:pt x="1953443" y="4330700"/>
                </a:lnTo>
                <a:lnTo>
                  <a:pt x="1936256" y="4279900"/>
                </a:lnTo>
                <a:lnTo>
                  <a:pt x="1918250" y="4241800"/>
                </a:lnTo>
                <a:lnTo>
                  <a:pt x="1900703" y="4191000"/>
                </a:lnTo>
                <a:lnTo>
                  <a:pt x="1882881" y="4140200"/>
                </a:lnTo>
                <a:lnTo>
                  <a:pt x="1864821" y="4102100"/>
                </a:lnTo>
                <a:lnTo>
                  <a:pt x="1846561" y="4051300"/>
                </a:lnTo>
                <a:lnTo>
                  <a:pt x="1828137" y="4013200"/>
                </a:lnTo>
                <a:lnTo>
                  <a:pt x="1809586" y="3962400"/>
                </a:lnTo>
                <a:lnTo>
                  <a:pt x="1790946" y="3911600"/>
                </a:lnTo>
                <a:lnTo>
                  <a:pt x="1751686" y="3822700"/>
                </a:lnTo>
                <a:lnTo>
                  <a:pt x="1496326" y="3822700"/>
                </a:lnTo>
                <a:lnTo>
                  <a:pt x="1443962" y="3810000"/>
                </a:lnTo>
                <a:lnTo>
                  <a:pt x="1399986" y="3810000"/>
                </a:lnTo>
                <a:lnTo>
                  <a:pt x="1364727" y="3784600"/>
                </a:lnTo>
                <a:lnTo>
                  <a:pt x="1338517" y="3759200"/>
                </a:lnTo>
                <a:lnTo>
                  <a:pt x="1321685" y="3733800"/>
                </a:lnTo>
                <a:lnTo>
                  <a:pt x="1314560" y="3683000"/>
                </a:lnTo>
                <a:lnTo>
                  <a:pt x="1317473" y="3632200"/>
                </a:lnTo>
                <a:lnTo>
                  <a:pt x="1320217" y="3619500"/>
                </a:lnTo>
                <a:close/>
              </a:path>
              <a:path w="4512945" h="4508500">
                <a:moveTo>
                  <a:pt x="2596720" y="2552700"/>
                </a:moveTo>
                <a:lnTo>
                  <a:pt x="1964731" y="2552700"/>
                </a:lnTo>
                <a:lnTo>
                  <a:pt x="1922110" y="2578100"/>
                </a:lnTo>
                <a:lnTo>
                  <a:pt x="1880512" y="2603500"/>
                </a:lnTo>
                <a:lnTo>
                  <a:pt x="1799943" y="2667000"/>
                </a:lnTo>
                <a:lnTo>
                  <a:pt x="1760752" y="2692400"/>
                </a:lnTo>
                <a:lnTo>
                  <a:pt x="1722146" y="2730500"/>
                </a:lnTo>
                <a:lnTo>
                  <a:pt x="1608731" y="2806700"/>
                </a:lnTo>
                <a:lnTo>
                  <a:pt x="1561845" y="2844800"/>
                </a:lnTo>
                <a:lnTo>
                  <a:pt x="1527416" y="2882900"/>
                </a:lnTo>
                <a:lnTo>
                  <a:pt x="1504931" y="2921000"/>
                </a:lnTo>
                <a:lnTo>
                  <a:pt x="1493879" y="2959100"/>
                </a:lnTo>
                <a:lnTo>
                  <a:pt x="1493746" y="2997200"/>
                </a:lnTo>
                <a:lnTo>
                  <a:pt x="1504020" y="3048000"/>
                </a:lnTo>
                <a:lnTo>
                  <a:pt x="1524189" y="3111500"/>
                </a:lnTo>
                <a:lnTo>
                  <a:pt x="1696402" y="3530600"/>
                </a:lnTo>
                <a:lnTo>
                  <a:pt x="1927003" y="4102100"/>
                </a:lnTo>
                <a:lnTo>
                  <a:pt x="2098601" y="4508500"/>
                </a:lnTo>
                <a:lnTo>
                  <a:pt x="3068976" y="4508500"/>
                </a:lnTo>
                <a:lnTo>
                  <a:pt x="3145502" y="4483100"/>
                </a:lnTo>
                <a:lnTo>
                  <a:pt x="3237039" y="4432300"/>
                </a:lnTo>
                <a:lnTo>
                  <a:pt x="3328534" y="4394200"/>
                </a:lnTo>
                <a:lnTo>
                  <a:pt x="3419985" y="4343400"/>
                </a:lnTo>
                <a:lnTo>
                  <a:pt x="3441173" y="4330700"/>
                </a:lnTo>
                <a:lnTo>
                  <a:pt x="3461618" y="4318000"/>
                </a:lnTo>
                <a:lnTo>
                  <a:pt x="3482607" y="4292600"/>
                </a:lnTo>
                <a:lnTo>
                  <a:pt x="3505427" y="4279900"/>
                </a:lnTo>
                <a:lnTo>
                  <a:pt x="3664490" y="4279900"/>
                </a:lnTo>
                <a:lnTo>
                  <a:pt x="3656390" y="4267200"/>
                </a:lnTo>
                <a:lnTo>
                  <a:pt x="3631517" y="4229100"/>
                </a:lnTo>
                <a:lnTo>
                  <a:pt x="3606110" y="4178300"/>
                </a:lnTo>
                <a:lnTo>
                  <a:pt x="3580210" y="4140200"/>
                </a:lnTo>
                <a:lnTo>
                  <a:pt x="3553857" y="4102100"/>
                </a:lnTo>
                <a:lnTo>
                  <a:pt x="3527091" y="4051300"/>
                </a:lnTo>
                <a:lnTo>
                  <a:pt x="3499952" y="4013200"/>
                </a:lnTo>
                <a:lnTo>
                  <a:pt x="3472481" y="3975100"/>
                </a:lnTo>
                <a:lnTo>
                  <a:pt x="3444717" y="3924300"/>
                </a:lnTo>
                <a:lnTo>
                  <a:pt x="3416701" y="3886200"/>
                </a:lnTo>
                <a:lnTo>
                  <a:pt x="3360074" y="3810000"/>
                </a:lnTo>
                <a:lnTo>
                  <a:pt x="3331543" y="3759200"/>
                </a:lnTo>
                <a:lnTo>
                  <a:pt x="3302920" y="3721100"/>
                </a:lnTo>
                <a:lnTo>
                  <a:pt x="3245190" y="3644900"/>
                </a:lnTo>
                <a:lnTo>
                  <a:pt x="3216645" y="3594100"/>
                </a:lnTo>
                <a:lnTo>
                  <a:pt x="3188317" y="3556000"/>
                </a:lnTo>
                <a:lnTo>
                  <a:pt x="3160208" y="3517900"/>
                </a:lnTo>
                <a:lnTo>
                  <a:pt x="3132321" y="3467100"/>
                </a:lnTo>
                <a:lnTo>
                  <a:pt x="3104658" y="3429000"/>
                </a:lnTo>
                <a:lnTo>
                  <a:pt x="3077221" y="3390900"/>
                </a:lnTo>
                <a:lnTo>
                  <a:pt x="3050014" y="3340100"/>
                </a:lnTo>
                <a:lnTo>
                  <a:pt x="3023039" y="3302000"/>
                </a:lnTo>
                <a:lnTo>
                  <a:pt x="2996298" y="3263900"/>
                </a:lnTo>
                <a:lnTo>
                  <a:pt x="2969793" y="3213100"/>
                </a:lnTo>
                <a:lnTo>
                  <a:pt x="2943527" y="3175000"/>
                </a:lnTo>
                <a:lnTo>
                  <a:pt x="2917504" y="3136900"/>
                </a:lnTo>
                <a:lnTo>
                  <a:pt x="2891724" y="3086100"/>
                </a:lnTo>
                <a:lnTo>
                  <a:pt x="2866191" y="3048000"/>
                </a:lnTo>
                <a:lnTo>
                  <a:pt x="2840907" y="2997200"/>
                </a:lnTo>
                <a:lnTo>
                  <a:pt x="2815874" y="2959100"/>
                </a:lnTo>
                <a:lnTo>
                  <a:pt x="2791096" y="2921000"/>
                </a:lnTo>
                <a:lnTo>
                  <a:pt x="2766574" y="2870200"/>
                </a:lnTo>
                <a:lnTo>
                  <a:pt x="2742312" y="2832100"/>
                </a:lnTo>
                <a:lnTo>
                  <a:pt x="2718310" y="2781300"/>
                </a:lnTo>
                <a:lnTo>
                  <a:pt x="2694573" y="2743200"/>
                </a:lnTo>
                <a:lnTo>
                  <a:pt x="2671103" y="2692400"/>
                </a:lnTo>
                <a:lnTo>
                  <a:pt x="2647901" y="2654300"/>
                </a:lnTo>
                <a:lnTo>
                  <a:pt x="2624971" y="2603500"/>
                </a:lnTo>
                <a:lnTo>
                  <a:pt x="2602314" y="2565400"/>
                </a:lnTo>
                <a:lnTo>
                  <a:pt x="2596720" y="2552700"/>
                </a:lnTo>
                <a:close/>
              </a:path>
              <a:path w="4512945" h="4508500">
                <a:moveTo>
                  <a:pt x="3664490" y="4279900"/>
                </a:moveTo>
                <a:lnTo>
                  <a:pt x="3505427" y="4279900"/>
                </a:lnTo>
                <a:lnTo>
                  <a:pt x="3528357" y="4318000"/>
                </a:lnTo>
                <a:lnTo>
                  <a:pt x="3549189" y="4368800"/>
                </a:lnTo>
                <a:lnTo>
                  <a:pt x="3568081" y="4406900"/>
                </a:lnTo>
                <a:lnTo>
                  <a:pt x="3585189" y="4457700"/>
                </a:lnTo>
                <a:lnTo>
                  <a:pt x="3600670" y="4508500"/>
                </a:lnTo>
                <a:lnTo>
                  <a:pt x="3770042" y="4508500"/>
                </a:lnTo>
                <a:lnTo>
                  <a:pt x="3765954" y="4495800"/>
                </a:lnTo>
                <a:lnTo>
                  <a:pt x="3747977" y="4445000"/>
                </a:lnTo>
                <a:lnTo>
                  <a:pt x="3727383" y="4406900"/>
                </a:lnTo>
                <a:lnTo>
                  <a:pt x="3704374" y="4356100"/>
                </a:lnTo>
                <a:lnTo>
                  <a:pt x="3680689" y="4305300"/>
                </a:lnTo>
                <a:lnTo>
                  <a:pt x="3664490" y="4279900"/>
                </a:lnTo>
                <a:close/>
              </a:path>
              <a:path w="4512945" h="4508500">
                <a:moveTo>
                  <a:pt x="1643565" y="3848100"/>
                </a:moveTo>
                <a:lnTo>
                  <a:pt x="1446979" y="3848100"/>
                </a:lnTo>
                <a:lnTo>
                  <a:pt x="1494973" y="3860800"/>
                </a:lnTo>
                <a:lnTo>
                  <a:pt x="1593040" y="3860800"/>
                </a:lnTo>
                <a:lnTo>
                  <a:pt x="1643565" y="3848100"/>
                </a:lnTo>
                <a:close/>
              </a:path>
              <a:path w="4512945" h="4508500">
                <a:moveTo>
                  <a:pt x="1697702" y="3683000"/>
                </a:moveTo>
                <a:lnTo>
                  <a:pt x="1692125" y="3733800"/>
                </a:lnTo>
                <a:lnTo>
                  <a:pt x="1673261" y="3759200"/>
                </a:lnTo>
                <a:lnTo>
                  <a:pt x="1643327" y="3784600"/>
                </a:lnTo>
                <a:lnTo>
                  <a:pt x="1604543" y="3797300"/>
                </a:lnTo>
                <a:lnTo>
                  <a:pt x="1577933" y="3810000"/>
                </a:lnTo>
                <a:lnTo>
                  <a:pt x="1523607" y="3810000"/>
                </a:lnTo>
                <a:lnTo>
                  <a:pt x="1496326" y="3822700"/>
                </a:lnTo>
                <a:lnTo>
                  <a:pt x="1751686" y="3822700"/>
                </a:lnTo>
                <a:lnTo>
                  <a:pt x="1734860" y="3784600"/>
                </a:lnTo>
                <a:lnTo>
                  <a:pt x="1716233" y="3733800"/>
                </a:lnTo>
                <a:lnTo>
                  <a:pt x="1697702" y="3683000"/>
                </a:lnTo>
                <a:close/>
              </a:path>
              <a:path w="4512945" h="4508500">
                <a:moveTo>
                  <a:pt x="4327993" y="3365500"/>
                </a:moveTo>
                <a:lnTo>
                  <a:pt x="4146751" y="3365500"/>
                </a:lnTo>
                <a:lnTo>
                  <a:pt x="4191118" y="3378200"/>
                </a:lnTo>
                <a:lnTo>
                  <a:pt x="4281698" y="3378200"/>
                </a:lnTo>
                <a:lnTo>
                  <a:pt x="4327993" y="3365500"/>
                </a:lnTo>
                <a:close/>
              </a:path>
              <a:path w="4512945" h="4508500">
                <a:moveTo>
                  <a:pt x="4512585" y="0"/>
                </a:moveTo>
                <a:lnTo>
                  <a:pt x="2762962" y="0"/>
                </a:lnTo>
                <a:lnTo>
                  <a:pt x="2748328" y="38100"/>
                </a:lnTo>
                <a:lnTo>
                  <a:pt x="2728673" y="76200"/>
                </a:lnTo>
                <a:lnTo>
                  <a:pt x="2709061" y="127000"/>
                </a:lnTo>
                <a:lnTo>
                  <a:pt x="2689484" y="165100"/>
                </a:lnTo>
                <a:lnTo>
                  <a:pt x="2650411" y="254000"/>
                </a:lnTo>
                <a:lnTo>
                  <a:pt x="2611402" y="355600"/>
                </a:lnTo>
                <a:lnTo>
                  <a:pt x="2592328" y="393700"/>
                </a:lnTo>
                <a:lnTo>
                  <a:pt x="2575545" y="444500"/>
                </a:lnTo>
                <a:lnTo>
                  <a:pt x="2561228" y="495300"/>
                </a:lnTo>
                <a:lnTo>
                  <a:pt x="2549552" y="533400"/>
                </a:lnTo>
                <a:lnTo>
                  <a:pt x="2540691" y="584200"/>
                </a:lnTo>
                <a:lnTo>
                  <a:pt x="2534819" y="635000"/>
                </a:lnTo>
                <a:lnTo>
                  <a:pt x="2532112" y="685800"/>
                </a:lnTo>
                <a:lnTo>
                  <a:pt x="2532743" y="736600"/>
                </a:lnTo>
                <a:lnTo>
                  <a:pt x="2536888" y="774700"/>
                </a:lnTo>
                <a:lnTo>
                  <a:pt x="2544720" y="825500"/>
                </a:lnTo>
                <a:lnTo>
                  <a:pt x="2556415" y="876300"/>
                </a:lnTo>
                <a:lnTo>
                  <a:pt x="2572147" y="927100"/>
                </a:lnTo>
                <a:lnTo>
                  <a:pt x="2589978" y="965200"/>
                </a:lnTo>
                <a:lnTo>
                  <a:pt x="2643683" y="1117600"/>
                </a:lnTo>
                <a:lnTo>
                  <a:pt x="2661662" y="1155700"/>
                </a:lnTo>
                <a:lnTo>
                  <a:pt x="2679681" y="1206500"/>
                </a:lnTo>
                <a:lnTo>
                  <a:pt x="2715854" y="1308100"/>
                </a:lnTo>
                <a:lnTo>
                  <a:pt x="2734010" y="1346200"/>
                </a:lnTo>
                <a:lnTo>
                  <a:pt x="2752215" y="1397000"/>
                </a:lnTo>
                <a:lnTo>
                  <a:pt x="2788782" y="1498600"/>
                </a:lnTo>
                <a:lnTo>
                  <a:pt x="2807147" y="1536700"/>
                </a:lnTo>
                <a:lnTo>
                  <a:pt x="2825569" y="1587500"/>
                </a:lnTo>
                <a:lnTo>
                  <a:pt x="2862593" y="1689100"/>
                </a:lnTo>
                <a:lnTo>
                  <a:pt x="2881198" y="1727200"/>
                </a:lnTo>
                <a:lnTo>
                  <a:pt x="2899868" y="1778000"/>
                </a:lnTo>
                <a:lnTo>
                  <a:pt x="2937411" y="1879600"/>
                </a:lnTo>
                <a:lnTo>
                  <a:pt x="2956287" y="1917700"/>
                </a:lnTo>
                <a:lnTo>
                  <a:pt x="2975236" y="1968500"/>
                </a:lnTo>
                <a:lnTo>
                  <a:pt x="2994260" y="2019300"/>
                </a:lnTo>
                <a:lnTo>
                  <a:pt x="3013360" y="2070100"/>
                </a:lnTo>
                <a:lnTo>
                  <a:pt x="3032539" y="2108200"/>
                </a:lnTo>
                <a:lnTo>
                  <a:pt x="3051798" y="2159000"/>
                </a:lnTo>
                <a:lnTo>
                  <a:pt x="3071140" y="2209800"/>
                </a:lnTo>
                <a:lnTo>
                  <a:pt x="3090566" y="2247900"/>
                </a:lnTo>
                <a:lnTo>
                  <a:pt x="3110078" y="2298700"/>
                </a:lnTo>
                <a:lnTo>
                  <a:pt x="3130207" y="2349500"/>
                </a:lnTo>
                <a:lnTo>
                  <a:pt x="3151037" y="2400300"/>
                </a:lnTo>
                <a:lnTo>
                  <a:pt x="3172602" y="2438400"/>
                </a:lnTo>
                <a:lnTo>
                  <a:pt x="3194934" y="2489200"/>
                </a:lnTo>
                <a:lnTo>
                  <a:pt x="3218065" y="2540000"/>
                </a:lnTo>
                <a:lnTo>
                  <a:pt x="3242027" y="2578100"/>
                </a:lnTo>
                <a:lnTo>
                  <a:pt x="3266853" y="2628900"/>
                </a:lnTo>
                <a:lnTo>
                  <a:pt x="3292575" y="2667000"/>
                </a:lnTo>
                <a:lnTo>
                  <a:pt x="3319225" y="2717800"/>
                </a:lnTo>
                <a:lnTo>
                  <a:pt x="3346836" y="2755900"/>
                </a:lnTo>
                <a:lnTo>
                  <a:pt x="3375440" y="2794000"/>
                </a:lnTo>
                <a:lnTo>
                  <a:pt x="3405069" y="2844800"/>
                </a:lnTo>
                <a:lnTo>
                  <a:pt x="3435756" y="2882900"/>
                </a:lnTo>
                <a:lnTo>
                  <a:pt x="3467533" y="2921000"/>
                </a:lnTo>
                <a:lnTo>
                  <a:pt x="3500433" y="2959100"/>
                </a:lnTo>
                <a:lnTo>
                  <a:pt x="3534487" y="2997200"/>
                </a:lnTo>
                <a:lnTo>
                  <a:pt x="3569728" y="3035300"/>
                </a:lnTo>
                <a:lnTo>
                  <a:pt x="3606189" y="3073400"/>
                </a:lnTo>
                <a:lnTo>
                  <a:pt x="3727209" y="3187700"/>
                </a:lnTo>
                <a:lnTo>
                  <a:pt x="3767801" y="3213100"/>
                </a:lnTo>
                <a:lnTo>
                  <a:pt x="3808587" y="3251200"/>
                </a:lnTo>
                <a:lnTo>
                  <a:pt x="3849607" y="3276600"/>
                </a:lnTo>
                <a:lnTo>
                  <a:pt x="3890904" y="3289300"/>
                </a:lnTo>
                <a:lnTo>
                  <a:pt x="3932516" y="3314700"/>
                </a:lnTo>
                <a:lnTo>
                  <a:pt x="4102945" y="3365500"/>
                </a:lnTo>
                <a:lnTo>
                  <a:pt x="4375012" y="3365500"/>
                </a:lnTo>
                <a:lnTo>
                  <a:pt x="4471386" y="3340100"/>
                </a:lnTo>
                <a:lnTo>
                  <a:pt x="4512585" y="3327400"/>
                </a:lnTo>
                <a:lnTo>
                  <a:pt x="4512585" y="0"/>
                </a:lnTo>
                <a:close/>
              </a:path>
              <a:path w="4512945" h="4508500">
                <a:moveTo>
                  <a:pt x="1477696" y="3238500"/>
                </a:moveTo>
                <a:lnTo>
                  <a:pt x="1422726" y="3238500"/>
                </a:lnTo>
                <a:lnTo>
                  <a:pt x="1531362" y="3352800"/>
                </a:lnTo>
                <a:lnTo>
                  <a:pt x="1514197" y="3314700"/>
                </a:lnTo>
                <a:lnTo>
                  <a:pt x="1493600" y="3263900"/>
                </a:lnTo>
                <a:lnTo>
                  <a:pt x="1477696" y="3238500"/>
                </a:lnTo>
                <a:close/>
              </a:path>
              <a:path w="4512945" h="4508500">
                <a:moveTo>
                  <a:pt x="1089737" y="2971800"/>
                </a:moveTo>
                <a:lnTo>
                  <a:pt x="592327" y="2971800"/>
                </a:lnTo>
                <a:lnTo>
                  <a:pt x="542730" y="2984500"/>
                </a:lnTo>
                <a:lnTo>
                  <a:pt x="1136732" y="2984500"/>
                </a:lnTo>
                <a:lnTo>
                  <a:pt x="1089737" y="2971800"/>
                </a:lnTo>
                <a:close/>
              </a:path>
              <a:path w="4512945" h="4508500">
                <a:moveTo>
                  <a:pt x="991812" y="2959100"/>
                </a:moveTo>
                <a:lnTo>
                  <a:pt x="840230" y="2959100"/>
                </a:lnTo>
                <a:lnTo>
                  <a:pt x="790662" y="2971800"/>
                </a:lnTo>
                <a:lnTo>
                  <a:pt x="1041373" y="2971800"/>
                </a:lnTo>
                <a:lnTo>
                  <a:pt x="991812" y="2959100"/>
                </a:lnTo>
                <a:close/>
              </a:path>
              <a:path w="4512945" h="4508500">
                <a:moveTo>
                  <a:pt x="2591125" y="2540000"/>
                </a:moveTo>
                <a:lnTo>
                  <a:pt x="1704445" y="2540000"/>
                </a:lnTo>
                <a:lnTo>
                  <a:pt x="1494190" y="2616200"/>
                </a:lnTo>
                <a:lnTo>
                  <a:pt x="1495562" y="2616200"/>
                </a:lnTo>
                <a:lnTo>
                  <a:pt x="1964731" y="2552700"/>
                </a:lnTo>
                <a:lnTo>
                  <a:pt x="2596720" y="2552700"/>
                </a:lnTo>
                <a:lnTo>
                  <a:pt x="2591125" y="2540000"/>
                </a:lnTo>
                <a:close/>
              </a:path>
              <a:path w="4512945" h="4508500">
                <a:moveTo>
                  <a:pt x="2585530" y="2527300"/>
                </a:moveTo>
                <a:lnTo>
                  <a:pt x="1230973" y="2527300"/>
                </a:lnTo>
                <a:lnTo>
                  <a:pt x="1278497" y="2552700"/>
                </a:lnTo>
                <a:lnTo>
                  <a:pt x="1326371" y="2565400"/>
                </a:lnTo>
                <a:lnTo>
                  <a:pt x="1471067" y="2565400"/>
                </a:lnTo>
                <a:lnTo>
                  <a:pt x="1519319" y="2552700"/>
                </a:lnTo>
                <a:lnTo>
                  <a:pt x="1600803" y="2552700"/>
                </a:lnTo>
                <a:lnTo>
                  <a:pt x="1634488" y="2540000"/>
                </a:lnTo>
                <a:lnTo>
                  <a:pt x="2591125" y="2540000"/>
                </a:lnTo>
                <a:lnTo>
                  <a:pt x="2585530" y="2527300"/>
                </a:lnTo>
                <a:close/>
              </a:path>
              <a:path w="4512945" h="4508500">
                <a:moveTo>
                  <a:pt x="2244188" y="1727200"/>
                </a:moveTo>
                <a:lnTo>
                  <a:pt x="2035670" y="1727200"/>
                </a:lnTo>
                <a:lnTo>
                  <a:pt x="2083439" y="1739900"/>
                </a:lnTo>
                <a:lnTo>
                  <a:pt x="2129105" y="1752600"/>
                </a:lnTo>
                <a:lnTo>
                  <a:pt x="2167651" y="1778000"/>
                </a:lnTo>
                <a:lnTo>
                  <a:pt x="2198015" y="1803400"/>
                </a:lnTo>
                <a:lnTo>
                  <a:pt x="2219131" y="1854200"/>
                </a:lnTo>
                <a:lnTo>
                  <a:pt x="2233556" y="1892300"/>
                </a:lnTo>
                <a:lnTo>
                  <a:pt x="2248459" y="1943100"/>
                </a:lnTo>
                <a:lnTo>
                  <a:pt x="2263572" y="1981200"/>
                </a:lnTo>
                <a:lnTo>
                  <a:pt x="2278627" y="2032000"/>
                </a:lnTo>
                <a:lnTo>
                  <a:pt x="2259298" y="2044700"/>
                </a:lnTo>
                <a:lnTo>
                  <a:pt x="2367096" y="2044700"/>
                </a:lnTo>
                <a:lnTo>
                  <a:pt x="2352715" y="2006600"/>
                </a:lnTo>
                <a:lnTo>
                  <a:pt x="2333847" y="1968500"/>
                </a:lnTo>
                <a:lnTo>
                  <a:pt x="2315288" y="1917700"/>
                </a:lnTo>
                <a:lnTo>
                  <a:pt x="2297040" y="1866900"/>
                </a:lnTo>
                <a:lnTo>
                  <a:pt x="2279105" y="1828800"/>
                </a:lnTo>
                <a:lnTo>
                  <a:pt x="2261487" y="1778000"/>
                </a:lnTo>
                <a:lnTo>
                  <a:pt x="2244188" y="1727200"/>
                </a:lnTo>
                <a:close/>
              </a:path>
              <a:path w="4512945" h="4508500">
                <a:moveTo>
                  <a:pt x="2099749" y="1676400"/>
                </a:moveTo>
                <a:lnTo>
                  <a:pt x="1898226" y="1676400"/>
                </a:lnTo>
                <a:lnTo>
                  <a:pt x="1800371" y="1701800"/>
                </a:lnTo>
                <a:lnTo>
                  <a:pt x="1751993" y="1701800"/>
                </a:lnTo>
                <a:lnTo>
                  <a:pt x="1656083" y="1727200"/>
                </a:lnTo>
                <a:lnTo>
                  <a:pt x="1608450" y="1752600"/>
                </a:lnTo>
                <a:lnTo>
                  <a:pt x="1418883" y="1803400"/>
                </a:lnTo>
                <a:lnTo>
                  <a:pt x="1371480" y="1828800"/>
                </a:lnTo>
                <a:lnTo>
                  <a:pt x="1131866" y="1892300"/>
                </a:lnTo>
                <a:lnTo>
                  <a:pt x="2009925" y="1892300"/>
                </a:lnTo>
                <a:lnTo>
                  <a:pt x="1965401" y="1866900"/>
                </a:lnTo>
                <a:lnTo>
                  <a:pt x="1870795" y="1841500"/>
                </a:lnTo>
                <a:lnTo>
                  <a:pt x="1821656" y="1841500"/>
                </a:lnTo>
                <a:lnTo>
                  <a:pt x="1771803" y="1828800"/>
                </a:lnTo>
                <a:lnTo>
                  <a:pt x="1671487" y="1828800"/>
                </a:lnTo>
                <a:lnTo>
                  <a:pt x="1621788" y="1816100"/>
                </a:lnTo>
                <a:lnTo>
                  <a:pt x="1666199" y="1790700"/>
                </a:lnTo>
                <a:lnTo>
                  <a:pt x="1847949" y="1739900"/>
                </a:lnTo>
                <a:lnTo>
                  <a:pt x="1894351" y="1739900"/>
                </a:lnTo>
                <a:lnTo>
                  <a:pt x="1941113" y="1727200"/>
                </a:lnTo>
                <a:lnTo>
                  <a:pt x="2244188" y="1727200"/>
                </a:lnTo>
                <a:lnTo>
                  <a:pt x="2231455" y="1689100"/>
                </a:lnTo>
                <a:lnTo>
                  <a:pt x="2151636" y="1689100"/>
                </a:lnTo>
                <a:lnTo>
                  <a:pt x="2099749" y="1676400"/>
                </a:lnTo>
                <a:close/>
              </a:path>
              <a:path w="4512945" h="4508500">
                <a:moveTo>
                  <a:pt x="2198067" y="1600200"/>
                </a:moveTo>
                <a:lnTo>
                  <a:pt x="2071973" y="1600200"/>
                </a:lnTo>
                <a:lnTo>
                  <a:pt x="2108577" y="1612900"/>
                </a:lnTo>
                <a:lnTo>
                  <a:pt x="2136492" y="1638300"/>
                </a:lnTo>
                <a:lnTo>
                  <a:pt x="2151636" y="1689100"/>
                </a:lnTo>
                <a:lnTo>
                  <a:pt x="2231455" y="1689100"/>
                </a:lnTo>
                <a:lnTo>
                  <a:pt x="2227210" y="1676400"/>
                </a:lnTo>
                <a:lnTo>
                  <a:pt x="2210556" y="1638300"/>
                </a:lnTo>
                <a:lnTo>
                  <a:pt x="2198067" y="1600200"/>
                </a:lnTo>
                <a:close/>
              </a:path>
              <a:path w="4512945" h="4508500">
                <a:moveTo>
                  <a:pt x="26463" y="1460500"/>
                </a:moveTo>
                <a:lnTo>
                  <a:pt x="0" y="1460500"/>
                </a:lnTo>
                <a:lnTo>
                  <a:pt x="0" y="1600200"/>
                </a:lnTo>
                <a:lnTo>
                  <a:pt x="44709" y="1612900"/>
                </a:lnTo>
                <a:lnTo>
                  <a:pt x="1980247" y="1612900"/>
                </a:lnTo>
                <a:lnTo>
                  <a:pt x="2030760" y="1600200"/>
                </a:lnTo>
                <a:lnTo>
                  <a:pt x="2198067" y="1600200"/>
                </a:lnTo>
                <a:lnTo>
                  <a:pt x="2193903" y="1587500"/>
                </a:lnTo>
                <a:lnTo>
                  <a:pt x="2176306" y="1536700"/>
                </a:lnTo>
                <a:lnTo>
                  <a:pt x="2157789" y="1498600"/>
                </a:lnTo>
                <a:lnTo>
                  <a:pt x="2148082" y="1473200"/>
                </a:lnTo>
                <a:lnTo>
                  <a:pt x="53260" y="1473200"/>
                </a:lnTo>
                <a:lnTo>
                  <a:pt x="26463" y="1460500"/>
                </a:lnTo>
                <a:close/>
              </a:path>
              <a:path w="4512945" h="4508500">
                <a:moveTo>
                  <a:pt x="1802380" y="990600"/>
                </a:moveTo>
                <a:lnTo>
                  <a:pt x="1616535" y="990600"/>
                </a:lnTo>
                <a:lnTo>
                  <a:pt x="1517986" y="1016000"/>
                </a:lnTo>
                <a:lnTo>
                  <a:pt x="1469359" y="1041400"/>
                </a:lnTo>
                <a:lnTo>
                  <a:pt x="1372991" y="1066800"/>
                </a:lnTo>
                <a:lnTo>
                  <a:pt x="1325203" y="1092200"/>
                </a:lnTo>
                <a:lnTo>
                  <a:pt x="1277647" y="1104900"/>
                </a:lnTo>
                <a:lnTo>
                  <a:pt x="1230298" y="1130300"/>
                </a:lnTo>
                <a:lnTo>
                  <a:pt x="1183133" y="1143000"/>
                </a:lnTo>
                <a:lnTo>
                  <a:pt x="1136128" y="1168400"/>
                </a:lnTo>
                <a:lnTo>
                  <a:pt x="1089257" y="1181100"/>
                </a:lnTo>
                <a:lnTo>
                  <a:pt x="995826" y="1231900"/>
                </a:lnTo>
                <a:lnTo>
                  <a:pt x="949218" y="1244600"/>
                </a:lnTo>
                <a:lnTo>
                  <a:pt x="856093" y="1295400"/>
                </a:lnTo>
                <a:lnTo>
                  <a:pt x="809529" y="1308100"/>
                </a:lnTo>
                <a:lnTo>
                  <a:pt x="762931" y="1333500"/>
                </a:lnTo>
                <a:lnTo>
                  <a:pt x="716277" y="1346200"/>
                </a:lnTo>
                <a:lnTo>
                  <a:pt x="670624" y="1371600"/>
                </a:lnTo>
                <a:lnTo>
                  <a:pt x="624763" y="1384300"/>
                </a:lnTo>
                <a:lnTo>
                  <a:pt x="578679" y="1409700"/>
                </a:lnTo>
                <a:lnTo>
                  <a:pt x="438962" y="1447800"/>
                </a:lnTo>
                <a:lnTo>
                  <a:pt x="391856" y="1447800"/>
                </a:lnTo>
                <a:lnTo>
                  <a:pt x="296762" y="1473200"/>
                </a:lnTo>
                <a:lnTo>
                  <a:pt x="2148082" y="1473200"/>
                </a:lnTo>
                <a:lnTo>
                  <a:pt x="2138374" y="1447800"/>
                </a:lnTo>
                <a:lnTo>
                  <a:pt x="2118087" y="1397000"/>
                </a:lnTo>
                <a:lnTo>
                  <a:pt x="2096952" y="1358900"/>
                </a:lnTo>
                <a:lnTo>
                  <a:pt x="2074992" y="1308100"/>
                </a:lnTo>
                <a:lnTo>
                  <a:pt x="2052232" y="1270000"/>
                </a:lnTo>
                <a:lnTo>
                  <a:pt x="2028695" y="1219200"/>
                </a:lnTo>
                <a:lnTo>
                  <a:pt x="2004407" y="1181100"/>
                </a:lnTo>
                <a:lnTo>
                  <a:pt x="1979390" y="1130300"/>
                </a:lnTo>
                <a:lnTo>
                  <a:pt x="1950831" y="1092200"/>
                </a:lnTo>
                <a:lnTo>
                  <a:pt x="1918489" y="1054100"/>
                </a:lnTo>
                <a:lnTo>
                  <a:pt x="1882726" y="1028700"/>
                </a:lnTo>
                <a:lnTo>
                  <a:pt x="1843902" y="1016000"/>
                </a:lnTo>
                <a:lnTo>
                  <a:pt x="1802380" y="990600"/>
                </a:lnTo>
                <a:close/>
              </a:path>
              <a:path w="4512945" h="4508500">
                <a:moveTo>
                  <a:pt x="654237" y="12700"/>
                </a:moveTo>
                <a:lnTo>
                  <a:pt x="669995" y="63500"/>
                </a:lnTo>
                <a:lnTo>
                  <a:pt x="685557" y="127000"/>
                </a:lnTo>
                <a:lnTo>
                  <a:pt x="700905" y="177800"/>
                </a:lnTo>
                <a:lnTo>
                  <a:pt x="716020" y="228600"/>
                </a:lnTo>
                <a:lnTo>
                  <a:pt x="730883" y="279400"/>
                </a:lnTo>
                <a:lnTo>
                  <a:pt x="744189" y="330200"/>
                </a:lnTo>
                <a:lnTo>
                  <a:pt x="744678" y="381000"/>
                </a:lnTo>
                <a:lnTo>
                  <a:pt x="729845" y="419100"/>
                </a:lnTo>
                <a:lnTo>
                  <a:pt x="697182" y="457200"/>
                </a:lnTo>
                <a:lnTo>
                  <a:pt x="644185" y="482600"/>
                </a:lnTo>
                <a:lnTo>
                  <a:pt x="509452" y="558800"/>
                </a:lnTo>
                <a:lnTo>
                  <a:pt x="464162" y="571500"/>
                </a:lnTo>
                <a:lnTo>
                  <a:pt x="373266" y="622300"/>
                </a:lnTo>
                <a:lnTo>
                  <a:pt x="282228" y="660400"/>
                </a:lnTo>
                <a:lnTo>
                  <a:pt x="236760" y="685800"/>
                </a:lnTo>
                <a:lnTo>
                  <a:pt x="191383" y="698500"/>
                </a:lnTo>
                <a:lnTo>
                  <a:pt x="8903" y="800100"/>
                </a:lnTo>
                <a:lnTo>
                  <a:pt x="0" y="800100"/>
                </a:lnTo>
                <a:lnTo>
                  <a:pt x="0" y="1384300"/>
                </a:lnTo>
                <a:lnTo>
                  <a:pt x="16966" y="1384300"/>
                </a:lnTo>
                <a:lnTo>
                  <a:pt x="40538" y="1371600"/>
                </a:lnTo>
                <a:lnTo>
                  <a:pt x="86424" y="1346200"/>
                </a:lnTo>
                <a:lnTo>
                  <a:pt x="132903" y="1333500"/>
                </a:lnTo>
                <a:lnTo>
                  <a:pt x="179650" y="1308100"/>
                </a:lnTo>
                <a:lnTo>
                  <a:pt x="226342" y="1295400"/>
                </a:lnTo>
                <a:lnTo>
                  <a:pt x="318269" y="1244600"/>
                </a:lnTo>
                <a:lnTo>
                  <a:pt x="362855" y="1231900"/>
                </a:lnTo>
                <a:lnTo>
                  <a:pt x="406092" y="1206500"/>
                </a:lnTo>
                <a:lnTo>
                  <a:pt x="447656" y="1181100"/>
                </a:lnTo>
                <a:lnTo>
                  <a:pt x="490272" y="1143000"/>
                </a:lnTo>
                <a:lnTo>
                  <a:pt x="575115" y="1092200"/>
                </a:lnTo>
                <a:lnTo>
                  <a:pt x="617354" y="1054100"/>
                </a:lnTo>
                <a:lnTo>
                  <a:pt x="701505" y="1003300"/>
                </a:lnTo>
                <a:lnTo>
                  <a:pt x="743428" y="965200"/>
                </a:lnTo>
                <a:lnTo>
                  <a:pt x="785260" y="939800"/>
                </a:lnTo>
                <a:lnTo>
                  <a:pt x="827006" y="901700"/>
                </a:lnTo>
                <a:lnTo>
                  <a:pt x="868672" y="876300"/>
                </a:lnTo>
                <a:lnTo>
                  <a:pt x="910267" y="838200"/>
                </a:lnTo>
                <a:lnTo>
                  <a:pt x="993265" y="787400"/>
                </a:lnTo>
                <a:lnTo>
                  <a:pt x="1034681" y="749300"/>
                </a:lnTo>
                <a:lnTo>
                  <a:pt x="1076052" y="723900"/>
                </a:lnTo>
                <a:lnTo>
                  <a:pt x="1117384" y="685800"/>
                </a:lnTo>
                <a:lnTo>
                  <a:pt x="1158683" y="660400"/>
                </a:lnTo>
                <a:lnTo>
                  <a:pt x="1199955" y="622300"/>
                </a:lnTo>
                <a:lnTo>
                  <a:pt x="1323682" y="533400"/>
                </a:lnTo>
                <a:lnTo>
                  <a:pt x="1364441" y="495300"/>
                </a:lnTo>
                <a:lnTo>
                  <a:pt x="1404768" y="469900"/>
                </a:lnTo>
                <a:lnTo>
                  <a:pt x="1444664" y="431800"/>
                </a:lnTo>
                <a:lnTo>
                  <a:pt x="1484127" y="406400"/>
                </a:lnTo>
                <a:lnTo>
                  <a:pt x="1523159" y="368300"/>
                </a:lnTo>
                <a:lnTo>
                  <a:pt x="1068224" y="368300"/>
                </a:lnTo>
                <a:lnTo>
                  <a:pt x="1061701" y="355600"/>
                </a:lnTo>
                <a:lnTo>
                  <a:pt x="1090739" y="330200"/>
                </a:lnTo>
                <a:lnTo>
                  <a:pt x="1105548" y="304800"/>
                </a:lnTo>
                <a:lnTo>
                  <a:pt x="1121207" y="292100"/>
                </a:lnTo>
                <a:lnTo>
                  <a:pt x="1161341" y="266700"/>
                </a:lnTo>
                <a:lnTo>
                  <a:pt x="1200612" y="228600"/>
                </a:lnTo>
                <a:lnTo>
                  <a:pt x="1239029" y="203200"/>
                </a:lnTo>
                <a:lnTo>
                  <a:pt x="1276606" y="165100"/>
                </a:lnTo>
                <a:lnTo>
                  <a:pt x="1313354" y="139700"/>
                </a:lnTo>
                <a:lnTo>
                  <a:pt x="1325331" y="127000"/>
                </a:lnTo>
                <a:lnTo>
                  <a:pt x="1104193" y="127000"/>
                </a:lnTo>
                <a:lnTo>
                  <a:pt x="1076438" y="114300"/>
                </a:lnTo>
                <a:lnTo>
                  <a:pt x="1050664" y="101600"/>
                </a:lnTo>
                <a:lnTo>
                  <a:pt x="1037542" y="101600"/>
                </a:lnTo>
                <a:lnTo>
                  <a:pt x="1025977" y="88900"/>
                </a:lnTo>
                <a:lnTo>
                  <a:pt x="1015405" y="76200"/>
                </a:lnTo>
                <a:lnTo>
                  <a:pt x="1005263" y="50800"/>
                </a:lnTo>
                <a:lnTo>
                  <a:pt x="985329" y="25400"/>
                </a:lnTo>
                <a:lnTo>
                  <a:pt x="722988" y="25400"/>
                </a:lnTo>
                <a:lnTo>
                  <a:pt x="654237" y="12700"/>
                </a:lnTo>
                <a:close/>
              </a:path>
              <a:path w="4512945" h="4508500">
                <a:moveTo>
                  <a:pt x="1712685" y="977900"/>
                </a:moveTo>
                <a:lnTo>
                  <a:pt x="1665236" y="990600"/>
                </a:lnTo>
                <a:lnTo>
                  <a:pt x="1758520" y="990600"/>
                </a:lnTo>
                <a:lnTo>
                  <a:pt x="1712685" y="977900"/>
                </a:lnTo>
                <a:close/>
              </a:path>
              <a:path w="4512945" h="4508500">
                <a:moveTo>
                  <a:pt x="1905976" y="0"/>
                </a:moveTo>
                <a:lnTo>
                  <a:pt x="1583326" y="0"/>
                </a:lnTo>
                <a:lnTo>
                  <a:pt x="1577042" y="12700"/>
                </a:lnTo>
                <a:lnTo>
                  <a:pt x="1542755" y="50800"/>
                </a:lnTo>
                <a:lnTo>
                  <a:pt x="1508279" y="76200"/>
                </a:lnTo>
                <a:lnTo>
                  <a:pt x="1369146" y="228600"/>
                </a:lnTo>
                <a:lnTo>
                  <a:pt x="1334216" y="254000"/>
                </a:lnTo>
                <a:lnTo>
                  <a:pt x="1296100" y="292100"/>
                </a:lnTo>
                <a:lnTo>
                  <a:pt x="1252699" y="317500"/>
                </a:lnTo>
                <a:lnTo>
                  <a:pt x="1206554" y="342900"/>
                </a:lnTo>
                <a:lnTo>
                  <a:pt x="1160211" y="355600"/>
                </a:lnTo>
                <a:lnTo>
                  <a:pt x="1139079" y="368300"/>
                </a:lnTo>
                <a:lnTo>
                  <a:pt x="1523159" y="368300"/>
                </a:lnTo>
                <a:lnTo>
                  <a:pt x="1561759" y="342900"/>
                </a:lnTo>
                <a:lnTo>
                  <a:pt x="1599928" y="304800"/>
                </a:lnTo>
                <a:lnTo>
                  <a:pt x="1637666" y="266700"/>
                </a:lnTo>
                <a:lnTo>
                  <a:pt x="1674972" y="228600"/>
                </a:lnTo>
                <a:lnTo>
                  <a:pt x="1711848" y="203200"/>
                </a:lnTo>
                <a:lnTo>
                  <a:pt x="1748293" y="165100"/>
                </a:lnTo>
                <a:lnTo>
                  <a:pt x="1784307" y="127000"/>
                </a:lnTo>
                <a:lnTo>
                  <a:pt x="1819890" y="88900"/>
                </a:lnTo>
                <a:lnTo>
                  <a:pt x="1855044" y="50800"/>
                </a:lnTo>
                <a:lnTo>
                  <a:pt x="1889766" y="25400"/>
                </a:lnTo>
                <a:lnTo>
                  <a:pt x="1905976" y="0"/>
                </a:lnTo>
                <a:close/>
              </a:path>
              <a:path w="4512945" h="4508500">
                <a:moveTo>
                  <a:pt x="1444415" y="0"/>
                </a:moveTo>
                <a:lnTo>
                  <a:pt x="1274792" y="0"/>
                </a:lnTo>
                <a:lnTo>
                  <a:pt x="1259922" y="25400"/>
                </a:lnTo>
                <a:lnTo>
                  <a:pt x="1225647" y="63500"/>
                </a:lnTo>
                <a:lnTo>
                  <a:pt x="1188418" y="88900"/>
                </a:lnTo>
                <a:lnTo>
                  <a:pt x="1148996" y="127000"/>
                </a:lnTo>
                <a:lnTo>
                  <a:pt x="1325331" y="127000"/>
                </a:lnTo>
                <a:lnTo>
                  <a:pt x="1349285" y="101600"/>
                </a:lnTo>
                <a:lnTo>
                  <a:pt x="1384410" y="63500"/>
                </a:lnTo>
                <a:lnTo>
                  <a:pt x="1418742" y="25400"/>
                </a:lnTo>
                <a:lnTo>
                  <a:pt x="1444415" y="0"/>
                </a:lnTo>
                <a:close/>
              </a:path>
              <a:path w="4512945" h="4508500">
                <a:moveTo>
                  <a:pt x="962976" y="0"/>
                </a:moveTo>
                <a:lnTo>
                  <a:pt x="692849" y="0"/>
                </a:lnTo>
                <a:lnTo>
                  <a:pt x="722988" y="25400"/>
                </a:lnTo>
                <a:lnTo>
                  <a:pt x="985329" y="25400"/>
                </a:lnTo>
                <a:lnTo>
                  <a:pt x="975363" y="12700"/>
                </a:lnTo>
                <a:lnTo>
                  <a:pt x="962976" y="0"/>
                </a:lnTo>
                <a:close/>
              </a:path>
            </a:pathLst>
          </a:custGeom>
          <a:solidFill>
            <a:srgbClr val="FFFFFF">
              <a:alpha val="9999"/>
            </a:srgbClr>
          </a:solidFill>
        </p:spPr>
        <p:txBody>
          <a:bodyPr wrap="square" lIns="0" tIns="0" rIns="0" bIns="0" rtlCol="0"/>
          <a:lstStyle/>
          <a:p>
            <a:endParaRPr/>
          </a:p>
        </p:txBody>
      </p:sp>
      <p:sp>
        <p:nvSpPr>
          <p:cNvPr id="7" name="object 7"/>
          <p:cNvSpPr/>
          <p:nvPr/>
        </p:nvSpPr>
        <p:spPr>
          <a:xfrm>
            <a:off x="7795762" y="4568300"/>
            <a:ext cx="4512945" cy="4512945"/>
          </a:xfrm>
          <a:custGeom>
            <a:avLst/>
            <a:gdLst/>
            <a:ahLst/>
            <a:cxnLst/>
            <a:rect l="l" t="t" r="r" b="b"/>
            <a:pathLst>
              <a:path w="4512945" h="4512945">
                <a:moveTo>
                  <a:pt x="4512574" y="0"/>
                </a:moveTo>
                <a:lnTo>
                  <a:pt x="0" y="0"/>
                </a:lnTo>
                <a:lnTo>
                  <a:pt x="0" y="4512585"/>
                </a:lnTo>
                <a:lnTo>
                  <a:pt x="4512574" y="4512585"/>
                </a:lnTo>
                <a:lnTo>
                  <a:pt x="4512574" y="0"/>
                </a:lnTo>
                <a:close/>
              </a:path>
            </a:pathLst>
          </a:custGeom>
          <a:solidFill>
            <a:srgbClr val="00002E"/>
          </a:solidFill>
        </p:spPr>
        <p:txBody>
          <a:bodyPr wrap="square" lIns="0" tIns="0" rIns="0" bIns="0" rtlCol="0"/>
          <a:lstStyle/>
          <a:p>
            <a:endParaRPr/>
          </a:p>
        </p:txBody>
      </p:sp>
      <p:sp>
        <p:nvSpPr>
          <p:cNvPr id="8" name="object 8"/>
          <p:cNvSpPr/>
          <p:nvPr/>
        </p:nvSpPr>
        <p:spPr>
          <a:xfrm>
            <a:off x="7795761" y="4572386"/>
            <a:ext cx="4512945" cy="4508500"/>
          </a:xfrm>
          <a:custGeom>
            <a:avLst/>
            <a:gdLst/>
            <a:ahLst/>
            <a:cxnLst/>
            <a:rect l="l" t="t" r="r" b="b"/>
            <a:pathLst>
              <a:path w="4512945" h="4508500">
                <a:moveTo>
                  <a:pt x="2427508" y="2425700"/>
                </a:moveTo>
                <a:lnTo>
                  <a:pt x="1110464" y="2425700"/>
                </a:lnTo>
                <a:lnTo>
                  <a:pt x="1308208" y="2476500"/>
                </a:lnTo>
                <a:lnTo>
                  <a:pt x="1357525" y="2501900"/>
                </a:lnTo>
                <a:lnTo>
                  <a:pt x="1403313" y="2527300"/>
                </a:lnTo>
                <a:lnTo>
                  <a:pt x="1447760" y="2552700"/>
                </a:lnTo>
                <a:lnTo>
                  <a:pt x="1490577" y="2578100"/>
                </a:lnTo>
                <a:lnTo>
                  <a:pt x="1531476" y="2603500"/>
                </a:lnTo>
                <a:lnTo>
                  <a:pt x="1570167" y="2641600"/>
                </a:lnTo>
                <a:lnTo>
                  <a:pt x="1606360" y="2667000"/>
                </a:lnTo>
                <a:lnTo>
                  <a:pt x="1639769" y="2705100"/>
                </a:lnTo>
                <a:lnTo>
                  <a:pt x="1670102" y="2743200"/>
                </a:lnTo>
                <a:lnTo>
                  <a:pt x="1697072" y="2794000"/>
                </a:lnTo>
                <a:lnTo>
                  <a:pt x="1720389" y="2832100"/>
                </a:lnTo>
                <a:lnTo>
                  <a:pt x="1739764" y="2882900"/>
                </a:lnTo>
                <a:lnTo>
                  <a:pt x="1754976" y="2921000"/>
                </a:lnTo>
                <a:lnTo>
                  <a:pt x="1768241" y="2971800"/>
                </a:lnTo>
                <a:lnTo>
                  <a:pt x="1779716" y="3022600"/>
                </a:lnTo>
                <a:lnTo>
                  <a:pt x="1789558" y="3073400"/>
                </a:lnTo>
                <a:lnTo>
                  <a:pt x="1797924" y="3124200"/>
                </a:lnTo>
                <a:lnTo>
                  <a:pt x="1804970" y="3162300"/>
                </a:lnTo>
                <a:lnTo>
                  <a:pt x="1810853" y="3213100"/>
                </a:lnTo>
                <a:lnTo>
                  <a:pt x="1815729" y="3263900"/>
                </a:lnTo>
                <a:lnTo>
                  <a:pt x="1819757" y="3314700"/>
                </a:lnTo>
                <a:lnTo>
                  <a:pt x="1823092" y="3365500"/>
                </a:lnTo>
                <a:lnTo>
                  <a:pt x="1825525" y="3416300"/>
                </a:lnTo>
                <a:lnTo>
                  <a:pt x="1826740" y="3467100"/>
                </a:lnTo>
                <a:lnTo>
                  <a:pt x="1826929" y="3517900"/>
                </a:lnTo>
                <a:lnTo>
                  <a:pt x="1826286" y="3568700"/>
                </a:lnTo>
                <a:lnTo>
                  <a:pt x="1823270" y="3657600"/>
                </a:lnTo>
                <a:lnTo>
                  <a:pt x="1821283" y="3708400"/>
                </a:lnTo>
                <a:lnTo>
                  <a:pt x="1819234" y="3759200"/>
                </a:lnTo>
                <a:lnTo>
                  <a:pt x="1817316" y="3810000"/>
                </a:lnTo>
                <a:lnTo>
                  <a:pt x="1815721" y="3860800"/>
                </a:lnTo>
                <a:lnTo>
                  <a:pt x="1814642" y="3911600"/>
                </a:lnTo>
                <a:lnTo>
                  <a:pt x="1814064" y="3962400"/>
                </a:lnTo>
                <a:lnTo>
                  <a:pt x="1813842" y="4013200"/>
                </a:lnTo>
                <a:lnTo>
                  <a:pt x="1813936" y="4178300"/>
                </a:lnTo>
                <a:lnTo>
                  <a:pt x="1813763" y="4229100"/>
                </a:lnTo>
                <a:lnTo>
                  <a:pt x="1813258" y="4279900"/>
                </a:lnTo>
                <a:lnTo>
                  <a:pt x="1812286" y="4330700"/>
                </a:lnTo>
                <a:lnTo>
                  <a:pt x="1810931" y="4381500"/>
                </a:lnTo>
                <a:lnTo>
                  <a:pt x="1809355" y="4432300"/>
                </a:lnTo>
                <a:lnTo>
                  <a:pt x="1807615" y="4483100"/>
                </a:lnTo>
                <a:lnTo>
                  <a:pt x="1806706" y="4508500"/>
                </a:lnTo>
                <a:lnTo>
                  <a:pt x="4512574" y="4508500"/>
                </a:lnTo>
                <a:lnTo>
                  <a:pt x="4512574" y="2959100"/>
                </a:lnTo>
                <a:lnTo>
                  <a:pt x="2857339" y="2959100"/>
                </a:lnTo>
                <a:lnTo>
                  <a:pt x="2812601" y="2946400"/>
                </a:lnTo>
                <a:lnTo>
                  <a:pt x="2769932" y="2933700"/>
                </a:lnTo>
                <a:lnTo>
                  <a:pt x="2729410" y="2921000"/>
                </a:lnTo>
                <a:lnTo>
                  <a:pt x="2691115" y="2895600"/>
                </a:lnTo>
                <a:lnTo>
                  <a:pt x="2655125" y="2870200"/>
                </a:lnTo>
                <a:lnTo>
                  <a:pt x="2621521" y="2844800"/>
                </a:lnTo>
                <a:lnTo>
                  <a:pt x="2590380" y="2806700"/>
                </a:lnTo>
                <a:lnTo>
                  <a:pt x="2561783" y="2768600"/>
                </a:lnTo>
                <a:lnTo>
                  <a:pt x="2535809" y="2730500"/>
                </a:lnTo>
                <a:lnTo>
                  <a:pt x="2512536" y="2692400"/>
                </a:lnTo>
                <a:lnTo>
                  <a:pt x="2492044" y="2654300"/>
                </a:lnTo>
                <a:lnTo>
                  <a:pt x="2474412" y="2616200"/>
                </a:lnTo>
                <a:lnTo>
                  <a:pt x="2457870" y="2565400"/>
                </a:lnTo>
                <a:lnTo>
                  <a:pt x="2444328" y="2514600"/>
                </a:lnTo>
                <a:lnTo>
                  <a:pt x="2433595" y="2463800"/>
                </a:lnTo>
                <a:lnTo>
                  <a:pt x="2427508" y="2425700"/>
                </a:lnTo>
                <a:close/>
              </a:path>
              <a:path w="4512945" h="4508500">
                <a:moveTo>
                  <a:pt x="4512574" y="0"/>
                </a:moveTo>
                <a:lnTo>
                  <a:pt x="4371856" y="0"/>
                </a:lnTo>
                <a:lnTo>
                  <a:pt x="4355538" y="50800"/>
                </a:lnTo>
                <a:lnTo>
                  <a:pt x="4339346" y="101600"/>
                </a:lnTo>
                <a:lnTo>
                  <a:pt x="4323682" y="139700"/>
                </a:lnTo>
                <a:lnTo>
                  <a:pt x="4308555" y="190500"/>
                </a:lnTo>
                <a:lnTo>
                  <a:pt x="4293974" y="241300"/>
                </a:lnTo>
                <a:lnTo>
                  <a:pt x="4279948" y="292100"/>
                </a:lnTo>
                <a:lnTo>
                  <a:pt x="4266486" y="342900"/>
                </a:lnTo>
                <a:lnTo>
                  <a:pt x="4253596" y="381000"/>
                </a:lnTo>
                <a:lnTo>
                  <a:pt x="4241288" y="431800"/>
                </a:lnTo>
                <a:lnTo>
                  <a:pt x="4229570" y="482600"/>
                </a:lnTo>
                <a:lnTo>
                  <a:pt x="4218452" y="533400"/>
                </a:lnTo>
                <a:lnTo>
                  <a:pt x="4207941" y="584200"/>
                </a:lnTo>
                <a:lnTo>
                  <a:pt x="4198048" y="635000"/>
                </a:lnTo>
                <a:lnTo>
                  <a:pt x="4188782" y="685800"/>
                </a:lnTo>
                <a:lnTo>
                  <a:pt x="4180150" y="723900"/>
                </a:lnTo>
                <a:lnTo>
                  <a:pt x="4172162" y="774700"/>
                </a:lnTo>
                <a:lnTo>
                  <a:pt x="4164827" y="825500"/>
                </a:lnTo>
                <a:lnTo>
                  <a:pt x="4158154" y="876300"/>
                </a:lnTo>
                <a:lnTo>
                  <a:pt x="4152151" y="927100"/>
                </a:lnTo>
                <a:lnTo>
                  <a:pt x="4146828" y="977900"/>
                </a:lnTo>
                <a:lnTo>
                  <a:pt x="4142194" y="1028700"/>
                </a:lnTo>
                <a:lnTo>
                  <a:pt x="4138257" y="1079500"/>
                </a:lnTo>
                <a:lnTo>
                  <a:pt x="4134159" y="1130300"/>
                </a:lnTo>
                <a:lnTo>
                  <a:pt x="4128886" y="1181100"/>
                </a:lnTo>
                <a:lnTo>
                  <a:pt x="4122403" y="1231900"/>
                </a:lnTo>
                <a:lnTo>
                  <a:pt x="4114676" y="1282700"/>
                </a:lnTo>
                <a:lnTo>
                  <a:pt x="4105670" y="1333500"/>
                </a:lnTo>
                <a:lnTo>
                  <a:pt x="4095351" y="1384300"/>
                </a:lnTo>
                <a:lnTo>
                  <a:pt x="4083685" y="1435100"/>
                </a:lnTo>
                <a:lnTo>
                  <a:pt x="4070636" y="1485900"/>
                </a:lnTo>
                <a:lnTo>
                  <a:pt x="4056172" y="1536700"/>
                </a:lnTo>
                <a:lnTo>
                  <a:pt x="4040257" y="1587500"/>
                </a:lnTo>
                <a:lnTo>
                  <a:pt x="4022857" y="1625600"/>
                </a:lnTo>
                <a:lnTo>
                  <a:pt x="4004317" y="1676400"/>
                </a:lnTo>
                <a:lnTo>
                  <a:pt x="3985147" y="1727200"/>
                </a:lnTo>
                <a:lnTo>
                  <a:pt x="3965345" y="1765300"/>
                </a:lnTo>
                <a:lnTo>
                  <a:pt x="3944911" y="1816100"/>
                </a:lnTo>
                <a:lnTo>
                  <a:pt x="3923842" y="1866900"/>
                </a:lnTo>
                <a:lnTo>
                  <a:pt x="3902138" y="1905000"/>
                </a:lnTo>
                <a:lnTo>
                  <a:pt x="3879798" y="1955800"/>
                </a:lnTo>
                <a:lnTo>
                  <a:pt x="3856819" y="1993900"/>
                </a:lnTo>
                <a:lnTo>
                  <a:pt x="3833202" y="2044700"/>
                </a:lnTo>
                <a:lnTo>
                  <a:pt x="3808944" y="2082800"/>
                </a:lnTo>
                <a:lnTo>
                  <a:pt x="3784044" y="2120900"/>
                </a:lnTo>
                <a:lnTo>
                  <a:pt x="3758501" y="2171700"/>
                </a:lnTo>
                <a:lnTo>
                  <a:pt x="3732314" y="2209800"/>
                </a:lnTo>
                <a:lnTo>
                  <a:pt x="3705481" y="2247900"/>
                </a:lnTo>
                <a:lnTo>
                  <a:pt x="3678001" y="2298700"/>
                </a:lnTo>
                <a:lnTo>
                  <a:pt x="3649873" y="2336800"/>
                </a:lnTo>
                <a:lnTo>
                  <a:pt x="3621095" y="2374900"/>
                </a:lnTo>
                <a:lnTo>
                  <a:pt x="3591667" y="2413000"/>
                </a:lnTo>
                <a:lnTo>
                  <a:pt x="3561587" y="2451100"/>
                </a:lnTo>
                <a:lnTo>
                  <a:pt x="3530853" y="2501900"/>
                </a:lnTo>
                <a:lnTo>
                  <a:pt x="3499465" y="2540000"/>
                </a:lnTo>
                <a:lnTo>
                  <a:pt x="3467420" y="2578100"/>
                </a:lnTo>
                <a:lnTo>
                  <a:pt x="3434719" y="2616200"/>
                </a:lnTo>
                <a:lnTo>
                  <a:pt x="3401359" y="2654300"/>
                </a:lnTo>
                <a:lnTo>
                  <a:pt x="3367339" y="2692400"/>
                </a:lnTo>
                <a:lnTo>
                  <a:pt x="3332658" y="2730500"/>
                </a:lnTo>
                <a:lnTo>
                  <a:pt x="3296846" y="2755900"/>
                </a:lnTo>
                <a:lnTo>
                  <a:pt x="3259791" y="2794000"/>
                </a:lnTo>
                <a:lnTo>
                  <a:pt x="3221339" y="2832100"/>
                </a:lnTo>
                <a:lnTo>
                  <a:pt x="3181337" y="2857500"/>
                </a:lnTo>
                <a:lnTo>
                  <a:pt x="3139631" y="2882900"/>
                </a:lnTo>
                <a:lnTo>
                  <a:pt x="3096068" y="2908300"/>
                </a:lnTo>
                <a:lnTo>
                  <a:pt x="3050495" y="2933700"/>
                </a:lnTo>
                <a:lnTo>
                  <a:pt x="3002757" y="2946400"/>
                </a:lnTo>
                <a:lnTo>
                  <a:pt x="2952701" y="2959100"/>
                </a:lnTo>
                <a:lnTo>
                  <a:pt x="4512574" y="2959100"/>
                </a:lnTo>
                <a:lnTo>
                  <a:pt x="4512574" y="0"/>
                </a:lnTo>
                <a:close/>
              </a:path>
              <a:path w="4512945" h="4508500">
                <a:moveTo>
                  <a:pt x="966253" y="0"/>
                </a:moveTo>
                <a:lnTo>
                  <a:pt x="0" y="0"/>
                </a:lnTo>
                <a:lnTo>
                  <a:pt x="0" y="2895600"/>
                </a:lnTo>
                <a:lnTo>
                  <a:pt x="103113" y="2832100"/>
                </a:lnTo>
                <a:lnTo>
                  <a:pt x="321558" y="2705100"/>
                </a:lnTo>
                <a:lnTo>
                  <a:pt x="365438" y="2692400"/>
                </a:lnTo>
                <a:lnTo>
                  <a:pt x="631217" y="2540000"/>
                </a:lnTo>
                <a:lnTo>
                  <a:pt x="676059" y="2527300"/>
                </a:lnTo>
                <a:lnTo>
                  <a:pt x="770085" y="2476500"/>
                </a:lnTo>
                <a:lnTo>
                  <a:pt x="963022" y="2425700"/>
                </a:lnTo>
                <a:lnTo>
                  <a:pt x="2427508" y="2425700"/>
                </a:lnTo>
                <a:lnTo>
                  <a:pt x="2425479" y="2413000"/>
                </a:lnTo>
                <a:lnTo>
                  <a:pt x="2419789" y="2362200"/>
                </a:lnTo>
                <a:lnTo>
                  <a:pt x="2416334" y="2311400"/>
                </a:lnTo>
                <a:lnTo>
                  <a:pt x="2414922" y="2273300"/>
                </a:lnTo>
                <a:lnTo>
                  <a:pt x="2415362" y="2222500"/>
                </a:lnTo>
                <a:lnTo>
                  <a:pt x="2417462" y="2171700"/>
                </a:lnTo>
                <a:lnTo>
                  <a:pt x="2421032" y="2120900"/>
                </a:lnTo>
                <a:lnTo>
                  <a:pt x="2425879" y="2070100"/>
                </a:lnTo>
                <a:lnTo>
                  <a:pt x="2431813" y="2019300"/>
                </a:lnTo>
                <a:lnTo>
                  <a:pt x="2438641" y="1968500"/>
                </a:lnTo>
                <a:lnTo>
                  <a:pt x="2446174" y="1917700"/>
                </a:lnTo>
                <a:lnTo>
                  <a:pt x="2454218" y="1879600"/>
                </a:lnTo>
                <a:lnTo>
                  <a:pt x="2462584" y="1828800"/>
                </a:lnTo>
                <a:lnTo>
                  <a:pt x="2471078" y="1778000"/>
                </a:lnTo>
                <a:lnTo>
                  <a:pt x="2479512" y="1727200"/>
                </a:lnTo>
                <a:lnTo>
                  <a:pt x="2488814" y="1676400"/>
                </a:lnTo>
                <a:lnTo>
                  <a:pt x="2499822" y="1625600"/>
                </a:lnTo>
                <a:lnTo>
                  <a:pt x="2512310" y="1587500"/>
                </a:lnTo>
                <a:lnTo>
                  <a:pt x="2526053" y="1536700"/>
                </a:lnTo>
                <a:lnTo>
                  <a:pt x="2540825" y="1485900"/>
                </a:lnTo>
                <a:lnTo>
                  <a:pt x="2556402" y="1435100"/>
                </a:lnTo>
                <a:lnTo>
                  <a:pt x="2572558" y="1397000"/>
                </a:lnTo>
                <a:lnTo>
                  <a:pt x="2589069" y="1346200"/>
                </a:lnTo>
                <a:lnTo>
                  <a:pt x="2605708" y="1295400"/>
                </a:lnTo>
                <a:lnTo>
                  <a:pt x="2622251" y="1244600"/>
                </a:lnTo>
                <a:lnTo>
                  <a:pt x="2638430" y="1206500"/>
                </a:lnTo>
                <a:lnTo>
                  <a:pt x="2654480" y="1155700"/>
                </a:lnTo>
                <a:lnTo>
                  <a:pt x="2670450" y="1104900"/>
                </a:lnTo>
                <a:lnTo>
                  <a:pt x="2702355" y="1016000"/>
                </a:lnTo>
                <a:lnTo>
                  <a:pt x="2718391" y="965200"/>
                </a:lnTo>
                <a:lnTo>
                  <a:pt x="2734548" y="914400"/>
                </a:lnTo>
                <a:lnTo>
                  <a:pt x="2750878" y="876300"/>
                </a:lnTo>
                <a:lnTo>
                  <a:pt x="2767431" y="825500"/>
                </a:lnTo>
                <a:lnTo>
                  <a:pt x="2784257" y="774700"/>
                </a:lnTo>
                <a:lnTo>
                  <a:pt x="2801407" y="736600"/>
                </a:lnTo>
                <a:lnTo>
                  <a:pt x="2818930" y="685800"/>
                </a:lnTo>
                <a:lnTo>
                  <a:pt x="2836878" y="647700"/>
                </a:lnTo>
                <a:lnTo>
                  <a:pt x="2855300" y="596900"/>
                </a:lnTo>
                <a:lnTo>
                  <a:pt x="2874247" y="546100"/>
                </a:lnTo>
                <a:lnTo>
                  <a:pt x="2893769" y="508000"/>
                </a:lnTo>
                <a:lnTo>
                  <a:pt x="2913917" y="457200"/>
                </a:lnTo>
                <a:lnTo>
                  <a:pt x="2934963" y="419100"/>
                </a:lnTo>
                <a:lnTo>
                  <a:pt x="2961350" y="355600"/>
                </a:lnTo>
                <a:lnTo>
                  <a:pt x="1159433" y="355600"/>
                </a:lnTo>
                <a:lnTo>
                  <a:pt x="1118475" y="342900"/>
                </a:lnTo>
                <a:lnTo>
                  <a:pt x="1080271" y="330200"/>
                </a:lnTo>
                <a:lnTo>
                  <a:pt x="1045932" y="292100"/>
                </a:lnTo>
                <a:lnTo>
                  <a:pt x="1020285" y="254000"/>
                </a:lnTo>
                <a:lnTo>
                  <a:pt x="999230" y="215900"/>
                </a:lnTo>
                <a:lnTo>
                  <a:pt x="982902" y="165100"/>
                </a:lnTo>
                <a:lnTo>
                  <a:pt x="971431" y="127000"/>
                </a:lnTo>
                <a:lnTo>
                  <a:pt x="964953" y="76200"/>
                </a:lnTo>
                <a:lnTo>
                  <a:pt x="963600" y="38100"/>
                </a:lnTo>
                <a:lnTo>
                  <a:pt x="966253" y="0"/>
                </a:lnTo>
                <a:close/>
              </a:path>
              <a:path w="4512945" h="4508500">
                <a:moveTo>
                  <a:pt x="3155491" y="1168400"/>
                </a:moveTo>
                <a:lnTo>
                  <a:pt x="3130329" y="1168400"/>
                </a:lnTo>
                <a:lnTo>
                  <a:pt x="3126495" y="1219200"/>
                </a:lnTo>
                <a:lnTo>
                  <a:pt x="3121856" y="1282700"/>
                </a:lnTo>
                <a:lnTo>
                  <a:pt x="3116976" y="1333500"/>
                </a:lnTo>
                <a:lnTo>
                  <a:pt x="3112422" y="1384300"/>
                </a:lnTo>
                <a:lnTo>
                  <a:pt x="3108758" y="1435100"/>
                </a:lnTo>
                <a:lnTo>
                  <a:pt x="3106549" y="1485900"/>
                </a:lnTo>
                <a:lnTo>
                  <a:pt x="3106361" y="1536700"/>
                </a:lnTo>
                <a:lnTo>
                  <a:pt x="3108759" y="1587500"/>
                </a:lnTo>
                <a:lnTo>
                  <a:pt x="3114297" y="1651000"/>
                </a:lnTo>
                <a:lnTo>
                  <a:pt x="3122804" y="1701800"/>
                </a:lnTo>
                <a:lnTo>
                  <a:pt x="3133943" y="1752600"/>
                </a:lnTo>
                <a:lnTo>
                  <a:pt x="3147375" y="1803400"/>
                </a:lnTo>
                <a:lnTo>
                  <a:pt x="3162761" y="1854200"/>
                </a:lnTo>
                <a:lnTo>
                  <a:pt x="3179764" y="1905000"/>
                </a:lnTo>
                <a:lnTo>
                  <a:pt x="3198045" y="1955800"/>
                </a:lnTo>
                <a:lnTo>
                  <a:pt x="3220115" y="1993900"/>
                </a:lnTo>
                <a:lnTo>
                  <a:pt x="3250937" y="2019300"/>
                </a:lnTo>
                <a:lnTo>
                  <a:pt x="3287923" y="2032000"/>
                </a:lnTo>
                <a:lnTo>
                  <a:pt x="3370029" y="2006600"/>
                </a:lnTo>
                <a:lnTo>
                  <a:pt x="3398201" y="1981200"/>
                </a:lnTo>
                <a:lnTo>
                  <a:pt x="3425354" y="1955800"/>
                </a:lnTo>
                <a:lnTo>
                  <a:pt x="3449575" y="1943100"/>
                </a:lnTo>
                <a:lnTo>
                  <a:pt x="3468947" y="1917700"/>
                </a:lnTo>
                <a:lnTo>
                  <a:pt x="3496152" y="1866900"/>
                </a:lnTo>
                <a:lnTo>
                  <a:pt x="3509966" y="1841500"/>
                </a:lnTo>
                <a:lnTo>
                  <a:pt x="3258901" y="1841500"/>
                </a:lnTo>
                <a:lnTo>
                  <a:pt x="3226755" y="1816100"/>
                </a:lnTo>
                <a:lnTo>
                  <a:pt x="3197568" y="1778000"/>
                </a:lnTo>
                <a:lnTo>
                  <a:pt x="3175362" y="1739900"/>
                </a:lnTo>
                <a:lnTo>
                  <a:pt x="3164161" y="1701800"/>
                </a:lnTo>
                <a:lnTo>
                  <a:pt x="3159002" y="1651000"/>
                </a:lnTo>
                <a:lnTo>
                  <a:pt x="3155366" y="1600200"/>
                </a:lnTo>
                <a:lnTo>
                  <a:pt x="3152955" y="1549400"/>
                </a:lnTo>
                <a:lnTo>
                  <a:pt x="3151470" y="1498600"/>
                </a:lnTo>
                <a:lnTo>
                  <a:pt x="3150614" y="1447800"/>
                </a:lnTo>
                <a:lnTo>
                  <a:pt x="3149592" y="1346200"/>
                </a:lnTo>
                <a:lnTo>
                  <a:pt x="3148831" y="1282700"/>
                </a:lnTo>
                <a:lnTo>
                  <a:pt x="3149230" y="1257300"/>
                </a:lnTo>
                <a:lnTo>
                  <a:pt x="3150999" y="1231900"/>
                </a:lnTo>
                <a:lnTo>
                  <a:pt x="3153349" y="1206500"/>
                </a:lnTo>
                <a:lnTo>
                  <a:pt x="3155491" y="1168400"/>
                </a:lnTo>
                <a:close/>
              </a:path>
              <a:path w="4512945" h="4508500">
                <a:moveTo>
                  <a:pt x="3946824" y="660400"/>
                </a:moveTo>
                <a:lnTo>
                  <a:pt x="3869197" y="660400"/>
                </a:lnTo>
                <a:lnTo>
                  <a:pt x="3853527" y="711200"/>
                </a:lnTo>
                <a:lnTo>
                  <a:pt x="3837569" y="762000"/>
                </a:lnTo>
                <a:lnTo>
                  <a:pt x="3821321" y="812800"/>
                </a:lnTo>
                <a:lnTo>
                  <a:pt x="3804784" y="863600"/>
                </a:lnTo>
                <a:lnTo>
                  <a:pt x="3787956" y="914400"/>
                </a:lnTo>
                <a:lnTo>
                  <a:pt x="3770836" y="965200"/>
                </a:lnTo>
                <a:lnTo>
                  <a:pt x="3753425" y="1003300"/>
                </a:lnTo>
                <a:lnTo>
                  <a:pt x="3735721" y="1054100"/>
                </a:lnTo>
                <a:lnTo>
                  <a:pt x="3717723" y="1104900"/>
                </a:lnTo>
                <a:lnTo>
                  <a:pt x="3699432" y="1155700"/>
                </a:lnTo>
                <a:lnTo>
                  <a:pt x="3680845" y="1206500"/>
                </a:lnTo>
                <a:lnTo>
                  <a:pt x="3661963" y="1257300"/>
                </a:lnTo>
                <a:lnTo>
                  <a:pt x="3642785" y="1295400"/>
                </a:lnTo>
                <a:lnTo>
                  <a:pt x="3623310" y="1346200"/>
                </a:lnTo>
                <a:lnTo>
                  <a:pt x="3603538" y="1397000"/>
                </a:lnTo>
                <a:lnTo>
                  <a:pt x="3583467" y="1447800"/>
                </a:lnTo>
                <a:lnTo>
                  <a:pt x="3561694" y="1498600"/>
                </a:lnTo>
                <a:lnTo>
                  <a:pt x="3537823" y="1536700"/>
                </a:lnTo>
                <a:lnTo>
                  <a:pt x="3512113" y="1587500"/>
                </a:lnTo>
                <a:lnTo>
                  <a:pt x="3484823" y="1638300"/>
                </a:lnTo>
                <a:lnTo>
                  <a:pt x="3456211" y="1676400"/>
                </a:lnTo>
                <a:lnTo>
                  <a:pt x="3426537" y="1727200"/>
                </a:lnTo>
                <a:lnTo>
                  <a:pt x="3396060" y="1765300"/>
                </a:lnTo>
                <a:lnTo>
                  <a:pt x="3367764" y="1790700"/>
                </a:lnTo>
                <a:lnTo>
                  <a:pt x="3330064" y="1816100"/>
                </a:lnTo>
                <a:lnTo>
                  <a:pt x="3291073" y="1841500"/>
                </a:lnTo>
                <a:lnTo>
                  <a:pt x="3509966" y="1841500"/>
                </a:lnTo>
                <a:lnTo>
                  <a:pt x="3523781" y="1816100"/>
                </a:lnTo>
                <a:lnTo>
                  <a:pt x="3551282" y="1778000"/>
                </a:lnTo>
                <a:lnTo>
                  <a:pt x="3578100" y="1727200"/>
                </a:lnTo>
                <a:lnTo>
                  <a:pt x="3603680" y="1676400"/>
                </a:lnTo>
                <a:lnTo>
                  <a:pt x="3627469" y="1638300"/>
                </a:lnTo>
                <a:lnTo>
                  <a:pt x="3648912" y="1587500"/>
                </a:lnTo>
                <a:lnTo>
                  <a:pt x="3667454" y="1536700"/>
                </a:lnTo>
                <a:lnTo>
                  <a:pt x="3683502" y="1485900"/>
                </a:lnTo>
                <a:lnTo>
                  <a:pt x="3699352" y="1447800"/>
                </a:lnTo>
                <a:lnTo>
                  <a:pt x="3715022" y="1397000"/>
                </a:lnTo>
                <a:lnTo>
                  <a:pt x="3730527" y="1346200"/>
                </a:lnTo>
                <a:lnTo>
                  <a:pt x="3745883" y="1308100"/>
                </a:lnTo>
                <a:lnTo>
                  <a:pt x="3761107" y="1257300"/>
                </a:lnTo>
                <a:lnTo>
                  <a:pt x="3776215" y="1206500"/>
                </a:lnTo>
                <a:lnTo>
                  <a:pt x="3791222" y="1155700"/>
                </a:lnTo>
                <a:lnTo>
                  <a:pt x="3806146" y="1117600"/>
                </a:lnTo>
                <a:lnTo>
                  <a:pt x="3821001" y="1066800"/>
                </a:lnTo>
                <a:lnTo>
                  <a:pt x="3835805" y="1016000"/>
                </a:lnTo>
                <a:lnTo>
                  <a:pt x="3894826" y="825500"/>
                </a:lnTo>
                <a:lnTo>
                  <a:pt x="3909613" y="774700"/>
                </a:lnTo>
                <a:lnTo>
                  <a:pt x="3924445" y="736600"/>
                </a:lnTo>
                <a:lnTo>
                  <a:pt x="3939338" y="685800"/>
                </a:lnTo>
                <a:lnTo>
                  <a:pt x="3946824" y="660400"/>
                </a:lnTo>
                <a:close/>
              </a:path>
              <a:path w="4512945" h="4508500">
                <a:moveTo>
                  <a:pt x="4168659" y="0"/>
                </a:moveTo>
                <a:lnTo>
                  <a:pt x="3668979" y="0"/>
                </a:lnTo>
                <a:lnTo>
                  <a:pt x="3661168" y="25400"/>
                </a:lnTo>
                <a:lnTo>
                  <a:pt x="3649115" y="76200"/>
                </a:lnTo>
                <a:lnTo>
                  <a:pt x="3637989" y="127000"/>
                </a:lnTo>
                <a:lnTo>
                  <a:pt x="3627146" y="177800"/>
                </a:lnTo>
                <a:lnTo>
                  <a:pt x="3616583" y="228600"/>
                </a:lnTo>
                <a:lnTo>
                  <a:pt x="3606471" y="279400"/>
                </a:lnTo>
                <a:lnTo>
                  <a:pt x="3596981" y="330200"/>
                </a:lnTo>
                <a:lnTo>
                  <a:pt x="3588283" y="381000"/>
                </a:lnTo>
                <a:lnTo>
                  <a:pt x="3580547" y="431800"/>
                </a:lnTo>
                <a:lnTo>
                  <a:pt x="3573944" y="482600"/>
                </a:lnTo>
                <a:lnTo>
                  <a:pt x="3568645" y="533400"/>
                </a:lnTo>
                <a:lnTo>
                  <a:pt x="3564819" y="584200"/>
                </a:lnTo>
                <a:lnTo>
                  <a:pt x="3562638" y="635000"/>
                </a:lnTo>
                <a:lnTo>
                  <a:pt x="3562272" y="685800"/>
                </a:lnTo>
                <a:lnTo>
                  <a:pt x="3563892" y="736600"/>
                </a:lnTo>
                <a:lnTo>
                  <a:pt x="3567667" y="787400"/>
                </a:lnTo>
                <a:lnTo>
                  <a:pt x="3575375" y="812800"/>
                </a:lnTo>
                <a:lnTo>
                  <a:pt x="3590115" y="838200"/>
                </a:lnTo>
                <a:lnTo>
                  <a:pt x="3607837" y="876300"/>
                </a:lnTo>
                <a:lnTo>
                  <a:pt x="3624492" y="901700"/>
                </a:lnTo>
                <a:lnTo>
                  <a:pt x="3723160" y="850900"/>
                </a:lnTo>
                <a:lnTo>
                  <a:pt x="3741366" y="838200"/>
                </a:lnTo>
                <a:lnTo>
                  <a:pt x="3761389" y="825500"/>
                </a:lnTo>
                <a:lnTo>
                  <a:pt x="3784930" y="812800"/>
                </a:lnTo>
                <a:lnTo>
                  <a:pt x="3813691" y="800100"/>
                </a:lnTo>
                <a:lnTo>
                  <a:pt x="3869197" y="660400"/>
                </a:lnTo>
                <a:lnTo>
                  <a:pt x="3946824" y="660400"/>
                </a:lnTo>
                <a:lnTo>
                  <a:pt x="3954309" y="635000"/>
                </a:lnTo>
                <a:lnTo>
                  <a:pt x="3969373" y="584200"/>
                </a:lnTo>
                <a:lnTo>
                  <a:pt x="3984547" y="546100"/>
                </a:lnTo>
                <a:lnTo>
                  <a:pt x="3999847" y="495300"/>
                </a:lnTo>
                <a:lnTo>
                  <a:pt x="4015289" y="444500"/>
                </a:lnTo>
                <a:lnTo>
                  <a:pt x="4030888" y="393700"/>
                </a:lnTo>
                <a:lnTo>
                  <a:pt x="4046355" y="355600"/>
                </a:lnTo>
                <a:lnTo>
                  <a:pt x="4077139" y="254000"/>
                </a:lnTo>
                <a:lnTo>
                  <a:pt x="4092747" y="215900"/>
                </a:lnTo>
                <a:lnTo>
                  <a:pt x="4108691" y="165100"/>
                </a:lnTo>
                <a:lnTo>
                  <a:pt x="4125117" y="114300"/>
                </a:lnTo>
                <a:lnTo>
                  <a:pt x="4142169" y="63500"/>
                </a:lnTo>
                <a:lnTo>
                  <a:pt x="4159992" y="25400"/>
                </a:lnTo>
                <a:lnTo>
                  <a:pt x="4168659" y="0"/>
                </a:lnTo>
                <a:close/>
              </a:path>
              <a:path w="4512945" h="4508500">
                <a:moveTo>
                  <a:pt x="3126698" y="0"/>
                </a:moveTo>
                <a:lnTo>
                  <a:pt x="1807029" y="0"/>
                </a:lnTo>
                <a:lnTo>
                  <a:pt x="1755386" y="50800"/>
                </a:lnTo>
                <a:lnTo>
                  <a:pt x="1681450" y="127000"/>
                </a:lnTo>
                <a:lnTo>
                  <a:pt x="1643213" y="152400"/>
                </a:lnTo>
                <a:lnTo>
                  <a:pt x="1603649" y="190500"/>
                </a:lnTo>
                <a:lnTo>
                  <a:pt x="1562737" y="215900"/>
                </a:lnTo>
                <a:lnTo>
                  <a:pt x="1520454" y="241300"/>
                </a:lnTo>
                <a:lnTo>
                  <a:pt x="1476779" y="266700"/>
                </a:lnTo>
                <a:lnTo>
                  <a:pt x="1431688" y="292100"/>
                </a:lnTo>
                <a:lnTo>
                  <a:pt x="1385160" y="304800"/>
                </a:lnTo>
                <a:lnTo>
                  <a:pt x="1287705" y="330200"/>
                </a:lnTo>
                <a:lnTo>
                  <a:pt x="1202031" y="355600"/>
                </a:lnTo>
                <a:lnTo>
                  <a:pt x="2961350" y="355600"/>
                </a:lnTo>
                <a:lnTo>
                  <a:pt x="2977220" y="317500"/>
                </a:lnTo>
                <a:lnTo>
                  <a:pt x="2998455" y="279400"/>
                </a:lnTo>
                <a:lnTo>
                  <a:pt x="3019777" y="228600"/>
                </a:lnTo>
                <a:lnTo>
                  <a:pt x="3041199" y="177800"/>
                </a:lnTo>
                <a:lnTo>
                  <a:pt x="3062732" y="139700"/>
                </a:lnTo>
                <a:lnTo>
                  <a:pt x="3084390" y="88900"/>
                </a:lnTo>
                <a:lnTo>
                  <a:pt x="3106184" y="50800"/>
                </a:lnTo>
                <a:lnTo>
                  <a:pt x="3126698" y="0"/>
                </a:lnTo>
                <a:close/>
              </a:path>
            </a:pathLst>
          </a:custGeom>
          <a:solidFill>
            <a:srgbClr val="FFFFFF">
              <a:alpha val="9999"/>
            </a:srgbClr>
          </a:solidFill>
        </p:spPr>
        <p:txBody>
          <a:bodyPr wrap="square" lIns="0" tIns="0" rIns="0" bIns="0" rtlCol="0"/>
          <a:lstStyle/>
          <a:p>
            <a:endParaRPr/>
          </a:p>
        </p:txBody>
      </p:sp>
      <p:pic>
        <p:nvPicPr>
          <p:cNvPr id="9" name="object 9"/>
          <p:cNvPicPr/>
          <p:nvPr/>
        </p:nvPicPr>
        <p:blipFill>
          <a:blip r:embed="rId2" cstate="print"/>
          <a:stretch>
            <a:fillRect/>
          </a:stretch>
        </p:blipFill>
        <p:spPr>
          <a:xfrm>
            <a:off x="12079210" y="4568300"/>
            <a:ext cx="5296689" cy="4512585"/>
          </a:xfrm>
          <a:prstGeom prst="rect">
            <a:avLst/>
          </a:prstGeom>
        </p:spPr>
      </p:pic>
      <p:sp>
        <p:nvSpPr>
          <p:cNvPr id="10" name="object 10"/>
          <p:cNvSpPr txBox="1"/>
          <p:nvPr/>
        </p:nvSpPr>
        <p:spPr>
          <a:xfrm>
            <a:off x="3310668" y="5273675"/>
            <a:ext cx="3352800" cy="3177152"/>
          </a:xfrm>
          <a:prstGeom prst="rect">
            <a:avLst/>
          </a:prstGeom>
        </p:spPr>
        <p:txBody>
          <a:bodyPr vert="horz" wrap="square" lIns="0" tIns="161925" rIns="0" bIns="0" rtlCol="0">
            <a:spAutoFit/>
          </a:bodyPr>
          <a:lstStyle/>
          <a:p>
            <a:pPr algn="ctr">
              <a:lnSpc>
                <a:spcPct val="100000"/>
              </a:lnSpc>
              <a:spcBef>
                <a:spcPts val="1275"/>
              </a:spcBef>
            </a:pPr>
            <a:r>
              <a:rPr lang="fr-FR" sz="3100" b="1" spc="60" dirty="0">
                <a:solidFill>
                  <a:srgbClr val="FFFFFF"/>
                </a:solidFill>
                <a:latin typeface="Poppins"/>
                <a:cs typeface="Poppins"/>
              </a:rPr>
              <a:t>GROUPES DE TRAVAIL </a:t>
            </a:r>
            <a:endParaRPr lang="fr-FR" sz="2050" b="1" spc="50" dirty="0">
              <a:solidFill>
                <a:srgbClr val="FFFFFF"/>
              </a:solidFill>
              <a:latin typeface="Poppins"/>
              <a:cs typeface="Poppins"/>
            </a:endParaRPr>
          </a:p>
          <a:p>
            <a:pPr algn="ctr">
              <a:lnSpc>
                <a:spcPct val="100000"/>
              </a:lnSpc>
              <a:spcBef>
                <a:spcPts val="1275"/>
              </a:spcBef>
            </a:pPr>
            <a:r>
              <a:rPr lang="fr-FR" sz="2050" spc="50" dirty="0">
                <a:solidFill>
                  <a:srgbClr val="FFFFFF"/>
                </a:solidFill>
                <a:latin typeface="Poppins"/>
                <a:cs typeface="Poppins"/>
              </a:rPr>
              <a:t>Identifier et progresser sur des problématiques métiers, techniques ou transverses par la mutualisation et le partage d’expériences</a:t>
            </a:r>
            <a:endParaRPr sz="2050" dirty="0">
              <a:latin typeface="Poppins"/>
              <a:cs typeface="Poppins"/>
            </a:endParaRPr>
          </a:p>
        </p:txBody>
      </p:sp>
      <p:sp>
        <p:nvSpPr>
          <p:cNvPr id="11" name="object 11"/>
          <p:cNvSpPr txBox="1"/>
          <p:nvPr/>
        </p:nvSpPr>
        <p:spPr>
          <a:xfrm>
            <a:off x="8378294" y="5273675"/>
            <a:ext cx="3352800" cy="3393878"/>
          </a:xfrm>
          <a:prstGeom prst="rect">
            <a:avLst/>
          </a:prstGeom>
        </p:spPr>
        <p:txBody>
          <a:bodyPr vert="horz" wrap="square" lIns="0" tIns="161925" rIns="0" bIns="0" rtlCol="0">
            <a:spAutoFit/>
          </a:bodyPr>
          <a:lstStyle/>
          <a:p>
            <a:pPr algn="ctr">
              <a:lnSpc>
                <a:spcPct val="100000"/>
              </a:lnSpc>
              <a:spcBef>
                <a:spcPts val="1275"/>
              </a:spcBef>
            </a:pPr>
            <a:r>
              <a:rPr lang="fr-FR" sz="3100" b="1" spc="60" dirty="0">
                <a:solidFill>
                  <a:srgbClr val="FFFFFF"/>
                </a:solidFill>
                <a:latin typeface="Poppins"/>
                <a:cs typeface="Poppins"/>
              </a:rPr>
              <a:t>EVENEMENTS</a:t>
            </a:r>
            <a:endParaRPr sz="3100" dirty="0">
              <a:latin typeface="Poppins"/>
              <a:cs typeface="Poppins"/>
            </a:endParaRPr>
          </a:p>
          <a:p>
            <a:pPr marL="12700" marR="5080" algn="ctr">
              <a:lnSpc>
                <a:spcPct val="101400"/>
              </a:lnSpc>
              <a:spcBef>
                <a:spcPts val="770"/>
              </a:spcBef>
            </a:pPr>
            <a:endParaRPr lang="fr-FR" sz="2050" spc="50" dirty="0">
              <a:solidFill>
                <a:srgbClr val="FFFFFF"/>
              </a:solidFill>
              <a:latin typeface="Poppins"/>
              <a:cs typeface="Poppins"/>
            </a:endParaRPr>
          </a:p>
          <a:p>
            <a:pPr marL="12700" marR="5080" algn="ctr">
              <a:lnSpc>
                <a:spcPct val="101400"/>
              </a:lnSpc>
              <a:spcBef>
                <a:spcPts val="770"/>
              </a:spcBef>
            </a:pPr>
            <a:r>
              <a:rPr lang="fr-FR" sz="2050" spc="50" dirty="0">
                <a:solidFill>
                  <a:srgbClr val="FFFFFF"/>
                </a:solidFill>
                <a:latin typeface="Poppins"/>
                <a:cs typeface="Poppins"/>
              </a:rPr>
              <a:t>Sensibiliser à l’apport de l’IA pour les entreprises tout en participant au rayonnement des écosystèmes IA français et européens</a:t>
            </a:r>
            <a:endParaRPr lang="fr-FR" sz="2050" dirty="0">
              <a:latin typeface="Poppins"/>
              <a:cs typeface="Poppins"/>
            </a:endParaRPr>
          </a:p>
        </p:txBody>
      </p:sp>
      <p:sp>
        <p:nvSpPr>
          <p:cNvPr id="12" name="object 12"/>
          <p:cNvSpPr txBox="1"/>
          <p:nvPr/>
        </p:nvSpPr>
        <p:spPr>
          <a:xfrm>
            <a:off x="13445983" y="5273675"/>
            <a:ext cx="3352800" cy="3393878"/>
          </a:xfrm>
          <a:prstGeom prst="rect">
            <a:avLst/>
          </a:prstGeom>
        </p:spPr>
        <p:txBody>
          <a:bodyPr vert="horz" wrap="square" lIns="0" tIns="161925" rIns="0" bIns="0" rtlCol="0">
            <a:spAutoFit/>
          </a:bodyPr>
          <a:lstStyle/>
          <a:p>
            <a:pPr algn="ctr">
              <a:lnSpc>
                <a:spcPct val="100000"/>
              </a:lnSpc>
              <a:spcBef>
                <a:spcPts val="1275"/>
              </a:spcBef>
            </a:pPr>
            <a:r>
              <a:rPr lang="fr-FR" sz="3100" b="1" spc="60" dirty="0">
                <a:solidFill>
                  <a:srgbClr val="FFFFFF"/>
                </a:solidFill>
                <a:latin typeface="Poppins"/>
                <a:cs typeface="Poppins"/>
              </a:rPr>
              <a:t>PROJETS</a:t>
            </a:r>
            <a:endParaRPr lang="fr-FR" sz="3100" dirty="0">
              <a:latin typeface="Poppins"/>
              <a:cs typeface="Poppins"/>
            </a:endParaRPr>
          </a:p>
          <a:p>
            <a:pPr marL="12700" marR="5080" algn="ctr">
              <a:lnSpc>
                <a:spcPct val="101400"/>
              </a:lnSpc>
              <a:spcBef>
                <a:spcPts val="770"/>
              </a:spcBef>
            </a:pPr>
            <a:endParaRPr lang="fr-FR" sz="2050" spc="50" dirty="0">
              <a:solidFill>
                <a:srgbClr val="FFFFFF"/>
              </a:solidFill>
              <a:latin typeface="Poppins"/>
              <a:cs typeface="Poppins"/>
            </a:endParaRPr>
          </a:p>
          <a:p>
            <a:pPr marL="12700" marR="5080" algn="ctr">
              <a:lnSpc>
                <a:spcPct val="101400"/>
              </a:lnSpc>
              <a:spcBef>
                <a:spcPts val="770"/>
              </a:spcBef>
            </a:pPr>
            <a:r>
              <a:rPr lang="fr-FR" sz="2050" spc="50" dirty="0">
                <a:solidFill>
                  <a:srgbClr val="FFFFFF"/>
                </a:solidFill>
                <a:latin typeface="Poppins"/>
                <a:cs typeface="Poppins"/>
              </a:rPr>
              <a:t>Rejoindre un réseau de partenaires technologiques qualifiés pour </a:t>
            </a:r>
            <a:r>
              <a:rPr lang="fr-FR" sz="2050" spc="50" dirty="0" err="1">
                <a:solidFill>
                  <a:srgbClr val="FFFFFF"/>
                </a:solidFill>
                <a:latin typeface="Poppins"/>
                <a:cs typeface="Poppins"/>
              </a:rPr>
              <a:t>co</a:t>
            </a:r>
            <a:r>
              <a:rPr lang="fr-FR" sz="2050" spc="50" dirty="0">
                <a:solidFill>
                  <a:srgbClr val="FFFFFF"/>
                </a:solidFill>
                <a:latin typeface="Poppins"/>
                <a:cs typeface="Poppins"/>
              </a:rPr>
              <a:t>-construire des projets accélérateurs du déploiement de l’IA.</a:t>
            </a:r>
            <a:endParaRPr sz="2050" dirty="0">
              <a:latin typeface="Poppins"/>
              <a:cs typeface="Poppins"/>
            </a:endParaRPr>
          </a:p>
        </p:txBody>
      </p:sp>
      <p:pic>
        <p:nvPicPr>
          <p:cNvPr id="18" name="object 18"/>
          <p:cNvPicPr/>
          <p:nvPr/>
        </p:nvPicPr>
        <p:blipFill>
          <a:blip r:embed="rId3" cstate="print"/>
          <a:stretch>
            <a:fillRect/>
          </a:stretch>
        </p:blipFill>
        <p:spPr>
          <a:xfrm>
            <a:off x="18901181" y="10507662"/>
            <a:ext cx="83076" cy="83076"/>
          </a:xfrm>
          <a:prstGeom prst="rect">
            <a:avLst/>
          </a:prstGeom>
        </p:spPr>
      </p:pic>
      <p:sp>
        <p:nvSpPr>
          <p:cNvPr id="19" name="object 19"/>
          <p:cNvSpPr/>
          <p:nvPr/>
        </p:nvSpPr>
        <p:spPr>
          <a:xfrm>
            <a:off x="528778" y="647770"/>
            <a:ext cx="257810" cy="287655"/>
          </a:xfrm>
          <a:custGeom>
            <a:avLst/>
            <a:gdLst/>
            <a:ahLst/>
            <a:cxnLst/>
            <a:rect l="l" t="t" r="r" b="b"/>
            <a:pathLst>
              <a:path w="257809" h="287655">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a:moveTo>
                  <a:pt x="128650" y="89659"/>
                </a:moveTo>
                <a:lnTo>
                  <a:pt x="102984" y="94259"/>
                </a:lnTo>
                <a:lnTo>
                  <a:pt x="79924" y="108059"/>
                </a:lnTo>
                <a:lnTo>
                  <a:pt x="177376" y="108059"/>
                </a:lnTo>
                <a:lnTo>
                  <a:pt x="154316" y="94259"/>
                </a:lnTo>
                <a:lnTo>
                  <a:pt x="128650" y="89659"/>
                </a:lnTo>
                <a:close/>
              </a:path>
              <a:path w="257809" h="287655">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endParaRPr/>
          </a:p>
        </p:txBody>
      </p:sp>
      <p:sp>
        <p:nvSpPr>
          <p:cNvPr id="20" name="object 20"/>
          <p:cNvSpPr/>
          <p:nvPr/>
        </p:nvSpPr>
        <p:spPr>
          <a:xfrm>
            <a:off x="1183156" y="647775"/>
            <a:ext cx="238760" cy="287655"/>
          </a:xfrm>
          <a:custGeom>
            <a:avLst/>
            <a:gdLst/>
            <a:ahLst/>
            <a:cxnLst/>
            <a:rect l="l" t="t" r="r" b="b"/>
            <a:pathLst>
              <a:path w="238759" h="287655">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endParaRPr/>
          </a:p>
        </p:txBody>
      </p:sp>
      <p:sp>
        <p:nvSpPr>
          <p:cNvPr id="21" name="object 21"/>
          <p:cNvSpPr/>
          <p:nvPr/>
        </p:nvSpPr>
        <p:spPr>
          <a:xfrm>
            <a:off x="860861" y="647775"/>
            <a:ext cx="247650" cy="290830"/>
          </a:xfrm>
          <a:custGeom>
            <a:avLst/>
            <a:gdLst/>
            <a:ahLst/>
            <a:cxnLst/>
            <a:rect l="l" t="t" r="r" b="b"/>
            <a:pathLst>
              <a:path w="247650" h="29083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endParaRPr/>
          </a:p>
        </p:txBody>
      </p:sp>
      <p:sp>
        <p:nvSpPr>
          <p:cNvPr id="23" name="object 23"/>
          <p:cNvSpPr/>
          <p:nvPr/>
        </p:nvSpPr>
        <p:spPr>
          <a:xfrm>
            <a:off x="572370" y="1388596"/>
            <a:ext cx="90805" cy="287655"/>
          </a:xfrm>
          <a:custGeom>
            <a:avLst/>
            <a:gdLst/>
            <a:ahLst/>
            <a:cxnLst/>
            <a:rect l="l" t="t" r="r" b="b"/>
            <a:pathLst>
              <a:path w="90804" h="287655">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endParaRPr/>
          </a:p>
        </p:txBody>
      </p:sp>
      <p:pic>
        <p:nvPicPr>
          <p:cNvPr id="24" name="object 24"/>
          <p:cNvPicPr/>
          <p:nvPr/>
        </p:nvPicPr>
        <p:blipFill>
          <a:blip r:embed="rId4" cstate="print"/>
          <a:stretch>
            <a:fillRect/>
          </a:stretch>
        </p:blipFill>
        <p:spPr>
          <a:xfrm>
            <a:off x="523545" y="1578426"/>
            <a:ext cx="97641" cy="97651"/>
          </a:xfrm>
          <a:prstGeom prst="rect">
            <a:avLst/>
          </a:prstGeom>
        </p:spPr>
      </p:pic>
      <p:sp>
        <p:nvSpPr>
          <p:cNvPr id="25" name="object 25"/>
          <p:cNvSpPr/>
          <p:nvPr/>
        </p:nvSpPr>
        <p:spPr>
          <a:xfrm>
            <a:off x="658937" y="1388592"/>
            <a:ext cx="301625" cy="287655"/>
          </a:xfrm>
          <a:custGeom>
            <a:avLst/>
            <a:gdLst/>
            <a:ahLst/>
            <a:cxnLst/>
            <a:rect l="l" t="t" r="r" b="b"/>
            <a:pathLst>
              <a:path w="301625" h="287655">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a:moveTo>
                  <a:pt x="284316" y="240589"/>
                </a:moveTo>
                <a:lnTo>
                  <a:pt x="201438" y="240589"/>
                </a:lnTo>
                <a:lnTo>
                  <a:pt x="216925" y="287478"/>
                </a:lnTo>
                <a:lnTo>
                  <a:pt x="301341" y="287478"/>
                </a:lnTo>
                <a:lnTo>
                  <a:pt x="284316" y="240589"/>
                </a:lnTo>
                <a:close/>
              </a:path>
              <a:path w="301625" h="287655">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endParaRPr/>
          </a:p>
        </p:txBody>
      </p:sp>
      <p:sp>
        <p:nvSpPr>
          <p:cNvPr id="26" name="object 26"/>
          <p:cNvSpPr/>
          <p:nvPr/>
        </p:nvSpPr>
        <p:spPr>
          <a:xfrm>
            <a:off x="527037" y="1021149"/>
            <a:ext cx="146685" cy="284480"/>
          </a:xfrm>
          <a:custGeom>
            <a:avLst/>
            <a:gdLst/>
            <a:ahLst/>
            <a:cxnLst/>
            <a:rect l="l" t="t" r="r" b="b"/>
            <a:pathLst>
              <a:path w="146684" h="28448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endParaRPr/>
          </a:p>
        </p:txBody>
      </p:sp>
      <p:sp>
        <p:nvSpPr>
          <p:cNvPr id="27" name="object 27"/>
          <p:cNvSpPr/>
          <p:nvPr/>
        </p:nvSpPr>
        <p:spPr>
          <a:xfrm>
            <a:off x="721880" y="1021149"/>
            <a:ext cx="435609" cy="284480"/>
          </a:xfrm>
          <a:custGeom>
            <a:avLst/>
            <a:gdLst/>
            <a:ahLst/>
            <a:cxnLst/>
            <a:rect l="l" t="t" r="r" b="b"/>
            <a:pathLst>
              <a:path w="435609" h="28448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endParaRPr/>
          </a:p>
        </p:txBody>
      </p:sp>
      <p:sp>
        <p:nvSpPr>
          <p:cNvPr id="28" name="object 28"/>
          <p:cNvSpPr/>
          <p:nvPr/>
        </p:nvSpPr>
        <p:spPr>
          <a:xfrm>
            <a:off x="1203150" y="1021544"/>
            <a:ext cx="203835" cy="284480"/>
          </a:xfrm>
          <a:custGeom>
            <a:avLst/>
            <a:gdLst/>
            <a:ahLst/>
            <a:cxnLst/>
            <a:rect l="l" t="t" r="r" b="b"/>
            <a:pathLst>
              <a:path w="203834" h="28448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endParaRPr/>
          </a:p>
        </p:txBody>
      </p:sp>
      <p:sp>
        <p:nvSpPr>
          <p:cNvPr id="29" name="object 29"/>
          <p:cNvSpPr/>
          <p:nvPr/>
        </p:nvSpPr>
        <p:spPr>
          <a:xfrm>
            <a:off x="1462014" y="1018303"/>
            <a:ext cx="266700" cy="290195"/>
          </a:xfrm>
          <a:custGeom>
            <a:avLst/>
            <a:gdLst/>
            <a:ahLst/>
            <a:cxnLst/>
            <a:rect l="l" t="t" r="r" b="b"/>
            <a:pathLst>
              <a:path w="266700" h="290194">
                <a:moveTo>
                  <a:pt x="135723" y="0"/>
                </a:moveTo>
                <a:lnTo>
                  <a:pt x="91737" y="6920"/>
                </a:lnTo>
                <a:lnTo>
                  <a:pt x="54344" y="26579"/>
                </a:lnTo>
                <a:lnTo>
                  <a:pt x="25371" y="57323"/>
                </a:lnTo>
                <a:lnTo>
                  <a:pt x="6647" y="97498"/>
                </a:lnTo>
                <a:lnTo>
                  <a:pt x="0" y="145451"/>
                </a:lnTo>
                <a:lnTo>
                  <a:pt x="6647" y="193010"/>
                </a:lnTo>
                <a:lnTo>
                  <a:pt x="25371" y="232946"/>
                </a:lnTo>
                <a:lnTo>
                  <a:pt x="54344" y="263568"/>
                </a:lnTo>
                <a:lnTo>
                  <a:pt x="91737" y="283181"/>
                </a:lnTo>
                <a:lnTo>
                  <a:pt x="135723" y="290095"/>
                </a:lnTo>
                <a:lnTo>
                  <a:pt x="181114" y="284075"/>
                </a:lnTo>
                <a:lnTo>
                  <a:pt x="218115" y="266849"/>
                </a:lnTo>
                <a:lnTo>
                  <a:pt x="246534" y="239671"/>
                </a:lnTo>
                <a:lnTo>
                  <a:pt x="266180" y="203794"/>
                </a:lnTo>
                <a:lnTo>
                  <a:pt x="245112" y="203794"/>
                </a:lnTo>
                <a:lnTo>
                  <a:pt x="229331" y="232182"/>
                </a:lnTo>
                <a:lnTo>
                  <a:pt x="205763" y="254339"/>
                </a:lnTo>
                <a:lnTo>
                  <a:pt x="174522" y="268746"/>
                </a:lnTo>
                <a:lnTo>
                  <a:pt x="135723" y="273886"/>
                </a:lnTo>
                <a:lnTo>
                  <a:pt x="89906" y="264986"/>
                </a:lnTo>
                <a:lnTo>
                  <a:pt x="52713" y="239448"/>
                </a:lnTo>
                <a:lnTo>
                  <a:pt x="27750" y="199020"/>
                </a:lnTo>
                <a:lnTo>
                  <a:pt x="18627" y="145451"/>
                </a:lnTo>
                <a:lnTo>
                  <a:pt x="27750" y="91242"/>
                </a:lnTo>
                <a:lnTo>
                  <a:pt x="52713" y="50595"/>
                </a:lnTo>
                <a:lnTo>
                  <a:pt x="89906" y="25065"/>
                </a:lnTo>
                <a:lnTo>
                  <a:pt x="135723" y="16208"/>
                </a:lnTo>
                <a:lnTo>
                  <a:pt x="174522" y="21350"/>
                </a:lnTo>
                <a:lnTo>
                  <a:pt x="205763" y="35760"/>
                </a:lnTo>
                <a:lnTo>
                  <a:pt x="229331" y="57918"/>
                </a:lnTo>
                <a:lnTo>
                  <a:pt x="245112" y="86301"/>
                </a:lnTo>
                <a:lnTo>
                  <a:pt x="266180" y="86301"/>
                </a:lnTo>
                <a:lnTo>
                  <a:pt x="246534" y="50424"/>
                </a:lnTo>
                <a:lnTo>
                  <a:pt x="218115" y="23246"/>
                </a:lnTo>
                <a:lnTo>
                  <a:pt x="181114" y="6020"/>
                </a:lnTo>
                <a:lnTo>
                  <a:pt x="135723" y="0"/>
                </a:lnTo>
                <a:close/>
              </a:path>
            </a:pathLst>
          </a:custGeom>
          <a:solidFill>
            <a:srgbClr val="00002E"/>
          </a:solidFill>
        </p:spPr>
        <p:txBody>
          <a:bodyPr wrap="square" lIns="0" tIns="0" rIns="0" bIns="0" rtlCol="0"/>
          <a:lstStyle/>
          <a:p>
            <a:endParaRPr/>
          </a:p>
        </p:txBody>
      </p:sp>
      <p:sp>
        <p:nvSpPr>
          <p:cNvPr id="30" name="object 30"/>
          <p:cNvSpPr/>
          <p:nvPr/>
        </p:nvSpPr>
        <p:spPr>
          <a:xfrm>
            <a:off x="1785277" y="1021301"/>
            <a:ext cx="144145" cy="284480"/>
          </a:xfrm>
          <a:custGeom>
            <a:avLst/>
            <a:gdLst/>
            <a:ahLst/>
            <a:cxnLst/>
            <a:rect l="l" t="t" r="r" b="b"/>
            <a:pathLst>
              <a:path w="144144" h="284480">
                <a:moveTo>
                  <a:pt x="143827" y="0"/>
                </a:moveTo>
                <a:lnTo>
                  <a:pt x="0" y="0"/>
                </a:lnTo>
                <a:lnTo>
                  <a:pt x="0" y="15240"/>
                </a:lnTo>
                <a:lnTo>
                  <a:pt x="0" y="133350"/>
                </a:lnTo>
                <a:lnTo>
                  <a:pt x="0" y="149860"/>
                </a:lnTo>
                <a:lnTo>
                  <a:pt x="0" y="269240"/>
                </a:lnTo>
                <a:lnTo>
                  <a:pt x="0" y="284480"/>
                </a:lnTo>
                <a:lnTo>
                  <a:pt x="143827" y="284480"/>
                </a:lnTo>
                <a:lnTo>
                  <a:pt x="143827" y="269240"/>
                </a:lnTo>
                <a:lnTo>
                  <a:pt x="18224" y="269240"/>
                </a:lnTo>
                <a:lnTo>
                  <a:pt x="18224" y="149860"/>
                </a:lnTo>
                <a:lnTo>
                  <a:pt x="131673" y="149860"/>
                </a:lnTo>
                <a:lnTo>
                  <a:pt x="131673" y="133350"/>
                </a:lnTo>
                <a:lnTo>
                  <a:pt x="18224" y="133350"/>
                </a:lnTo>
                <a:lnTo>
                  <a:pt x="18224" y="15240"/>
                </a:lnTo>
                <a:lnTo>
                  <a:pt x="143827" y="15240"/>
                </a:lnTo>
                <a:lnTo>
                  <a:pt x="143827" y="0"/>
                </a:lnTo>
                <a:close/>
              </a:path>
            </a:pathLst>
          </a:custGeom>
          <a:solidFill>
            <a:srgbClr val="00002E"/>
          </a:solidFill>
        </p:spPr>
        <p:txBody>
          <a:bodyPr wrap="square" lIns="0" tIns="0" rIns="0" bIns="0" rtlCol="0"/>
          <a:lstStyle/>
          <a:p>
            <a:endParaRPr/>
          </a:p>
        </p:txBody>
      </p:sp>
      <p:sp>
        <p:nvSpPr>
          <p:cNvPr id="31" name="object 31"/>
          <p:cNvSpPr/>
          <p:nvPr/>
        </p:nvSpPr>
        <p:spPr>
          <a:xfrm>
            <a:off x="2351114" y="647773"/>
            <a:ext cx="0" cy="1028700"/>
          </a:xfrm>
          <a:custGeom>
            <a:avLst/>
            <a:gdLst/>
            <a:ahLst/>
            <a:cxnLst/>
            <a:rect l="l" t="t" r="r" b="b"/>
            <a:pathLst>
              <a:path h="1028700">
                <a:moveTo>
                  <a:pt x="0" y="0"/>
                </a:moveTo>
                <a:lnTo>
                  <a:pt x="0" y="1028293"/>
                </a:lnTo>
              </a:path>
            </a:pathLst>
          </a:custGeom>
          <a:ln w="41213">
            <a:solidFill>
              <a:srgbClr val="A3002E"/>
            </a:solidFill>
          </a:ln>
        </p:spPr>
        <p:txBody>
          <a:bodyPr wrap="square" lIns="0" tIns="0" rIns="0" bIns="0" rtlCol="0"/>
          <a:lstStyle/>
          <a:p>
            <a:endParaRPr/>
          </a:p>
        </p:txBody>
      </p:sp>
      <p:sp>
        <p:nvSpPr>
          <p:cNvPr id="2" name="object 24">
            <a:extLst>
              <a:ext uri="{FF2B5EF4-FFF2-40B4-BE49-F238E27FC236}">
                <a16:creationId xmlns:a16="http://schemas.microsoft.com/office/drawing/2014/main" id="{62C32060-5EBE-B025-FB70-037CBCB88E7D}"/>
              </a:ext>
            </a:extLst>
          </p:cNvPr>
          <p:cNvSpPr txBox="1">
            <a:spLocks/>
          </p:cNvSpPr>
          <p:nvPr/>
        </p:nvSpPr>
        <p:spPr>
          <a:xfrm>
            <a:off x="19042541" y="10293239"/>
            <a:ext cx="464819" cy="575309"/>
          </a:xfrm>
          <a:prstGeom prst="rect">
            <a:avLst/>
          </a:prstGeom>
        </p:spPr>
        <p:txBody>
          <a:bodyPr vert="horz" wrap="square" lIns="0" tIns="50165" rIns="0" bIns="0" rtlCol="0">
            <a:spAutoFit/>
          </a:bodyPr>
          <a:lstStyle>
            <a:defPPr>
              <a:defRPr lang="fr-FR"/>
            </a:defPPr>
            <a:lvl1pPr marL="0" algn="l" defTabSz="914400" rtl="0" eaLnBrk="1" latinLnBrk="0" hangingPunct="1">
              <a:defRPr sz="2500" b="1" i="0" kern="1200">
                <a:solidFill>
                  <a:srgbClr val="00002E"/>
                </a:solidFill>
                <a:latin typeface="Poppins-ExtraBold"/>
                <a:ea typeface="+mn-ea"/>
                <a:cs typeface="Poppins-Extra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395"/>
              </a:spcBef>
            </a:pPr>
            <a:fld id="{81D60167-4931-47E6-BA6A-407CBD079E47}" type="slidenum">
              <a:rPr lang="fr-FR" spc="-5" smtClean="0"/>
              <a:pPr marL="38100">
                <a:spcBef>
                  <a:spcPts val="395"/>
                </a:spcBef>
              </a:pPr>
              <a:t>12</a:t>
            </a:fld>
            <a:endParaRPr lang="fr-FR" spc="-5" dirty="0"/>
          </a:p>
        </p:txBody>
      </p:sp>
      <p:sp>
        <p:nvSpPr>
          <p:cNvPr id="13" name="object 19">
            <a:extLst>
              <a:ext uri="{FF2B5EF4-FFF2-40B4-BE49-F238E27FC236}">
                <a16:creationId xmlns:a16="http://schemas.microsoft.com/office/drawing/2014/main" id="{B685E23F-7A07-836D-1C93-4A48C96B5C34}"/>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spTree>
    <p:extLst>
      <p:ext uri="{BB962C8B-B14F-4D97-AF65-F5344CB8AC3E}">
        <p14:creationId xmlns:p14="http://schemas.microsoft.com/office/powerpoint/2010/main" val="18039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75920" y="3261562"/>
            <a:ext cx="14898267" cy="647998"/>
          </a:xfrm>
          <a:prstGeom prst="rect">
            <a:avLst/>
          </a:prstGeom>
        </p:spPr>
        <p:txBody>
          <a:bodyPr vert="horz" wrap="square" lIns="0" tIns="11430" rIns="0" bIns="0" rtlCol="0">
            <a:spAutoFit/>
          </a:bodyPr>
          <a:lstStyle/>
          <a:p>
            <a:pPr marL="12700" marR="5080">
              <a:lnSpc>
                <a:spcPct val="101400"/>
              </a:lnSpc>
              <a:spcBef>
                <a:spcPts val="90"/>
              </a:spcBef>
            </a:pPr>
            <a:r>
              <a:rPr lang="fr-FR" sz="2050" spc="50" dirty="0">
                <a:solidFill>
                  <a:srgbClr val="00002E"/>
                </a:solidFill>
                <a:latin typeface="Poppins"/>
                <a:cs typeface="Poppins"/>
              </a:rPr>
              <a:t>Réservés aux membres, les Groupes de Travail du Hub France IA sont des lieux de partage et de mutualisation pour produire des livrables concrets. </a:t>
            </a:r>
            <a:endParaRPr sz="2050" dirty="0">
              <a:latin typeface="Poppins"/>
              <a:cs typeface="Poppins"/>
            </a:endParaRPr>
          </a:p>
        </p:txBody>
      </p:sp>
      <p:sp>
        <p:nvSpPr>
          <p:cNvPr id="3" name="object 3"/>
          <p:cNvSpPr txBox="1"/>
          <p:nvPr/>
        </p:nvSpPr>
        <p:spPr>
          <a:xfrm>
            <a:off x="2675924" y="2292475"/>
            <a:ext cx="11871923" cy="865622"/>
          </a:xfrm>
          <a:prstGeom prst="rect">
            <a:avLst/>
          </a:prstGeom>
        </p:spPr>
        <p:txBody>
          <a:bodyPr vert="horz" wrap="square" lIns="0" tIns="11430" rIns="0" bIns="0" rtlCol="0">
            <a:spAutoFit/>
          </a:bodyPr>
          <a:lstStyle/>
          <a:p>
            <a:pPr marL="12700">
              <a:lnSpc>
                <a:spcPct val="100000"/>
              </a:lnSpc>
              <a:spcBef>
                <a:spcPts val="90"/>
              </a:spcBef>
            </a:pPr>
            <a:r>
              <a:rPr lang="fr-FR" sz="5550" b="1" spc="65" dirty="0">
                <a:solidFill>
                  <a:srgbClr val="A3002E"/>
                </a:solidFill>
                <a:latin typeface="Poppins-ExtraBold"/>
                <a:cs typeface="Poppins-ExtraBold"/>
              </a:rPr>
              <a:t>Les Groupes de Travail</a:t>
            </a:r>
            <a:endParaRPr sz="5550" dirty="0">
              <a:latin typeface="Poppins-ExtraBold"/>
              <a:cs typeface="Poppins-ExtraBold"/>
            </a:endParaRPr>
          </a:p>
        </p:txBody>
      </p:sp>
      <p:sp>
        <p:nvSpPr>
          <p:cNvPr id="22" name="object 22"/>
          <p:cNvSpPr/>
          <p:nvPr/>
        </p:nvSpPr>
        <p:spPr>
          <a:xfrm flipH="1">
            <a:off x="12155518" y="4130676"/>
            <a:ext cx="45719" cy="5197928"/>
          </a:xfrm>
          <a:custGeom>
            <a:avLst/>
            <a:gdLst/>
            <a:ahLst/>
            <a:cxnLst/>
            <a:rect l="l" t="t" r="r" b="b"/>
            <a:pathLst>
              <a:path h="5017134">
                <a:moveTo>
                  <a:pt x="0" y="0"/>
                </a:moveTo>
                <a:lnTo>
                  <a:pt x="0" y="5016716"/>
                </a:lnTo>
              </a:path>
            </a:pathLst>
          </a:custGeom>
          <a:ln w="65966">
            <a:solidFill>
              <a:srgbClr val="A3002E"/>
            </a:solidFill>
          </a:ln>
        </p:spPr>
        <p:txBody>
          <a:bodyPr wrap="square" lIns="0" tIns="0" rIns="0" bIns="0" rtlCol="0"/>
          <a:lstStyle/>
          <a:p>
            <a:endParaRPr/>
          </a:p>
        </p:txBody>
      </p:sp>
      <p:pic>
        <p:nvPicPr>
          <p:cNvPr id="25" name="object 25"/>
          <p:cNvPicPr/>
          <p:nvPr/>
        </p:nvPicPr>
        <p:blipFill>
          <a:blip r:embed="rId2" cstate="print"/>
          <a:stretch>
            <a:fillRect/>
          </a:stretch>
        </p:blipFill>
        <p:spPr>
          <a:xfrm>
            <a:off x="18901181" y="10507662"/>
            <a:ext cx="83076" cy="83076"/>
          </a:xfrm>
          <a:prstGeom prst="rect">
            <a:avLst/>
          </a:prstGeom>
        </p:spPr>
      </p:pic>
      <p:sp>
        <p:nvSpPr>
          <p:cNvPr id="26" name="object 26"/>
          <p:cNvSpPr/>
          <p:nvPr/>
        </p:nvSpPr>
        <p:spPr>
          <a:xfrm>
            <a:off x="528778" y="647770"/>
            <a:ext cx="257810" cy="287655"/>
          </a:xfrm>
          <a:custGeom>
            <a:avLst/>
            <a:gdLst/>
            <a:ahLst/>
            <a:cxnLst/>
            <a:rect l="l" t="t" r="r" b="b"/>
            <a:pathLst>
              <a:path w="257809" h="287655">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a:moveTo>
                  <a:pt x="128650" y="89659"/>
                </a:moveTo>
                <a:lnTo>
                  <a:pt x="102984" y="94259"/>
                </a:lnTo>
                <a:lnTo>
                  <a:pt x="79924" y="108059"/>
                </a:lnTo>
                <a:lnTo>
                  <a:pt x="177376" y="108059"/>
                </a:lnTo>
                <a:lnTo>
                  <a:pt x="154316" y="94259"/>
                </a:lnTo>
                <a:lnTo>
                  <a:pt x="128650" y="89659"/>
                </a:lnTo>
                <a:close/>
              </a:path>
              <a:path w="257809" h="287655">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endParaRPr/>
          </a:p>
        </p:txBody>
      </p:sp>
      <p:sp>
        <p:nvSpPr>
          <p:cNvPr id="27" name="object 27"/>
          <p:cNvSpPr/>
          <p:nvPr/>
        </p:nvSpPr>
        <p:spPr>
          <a:xfrm>
            <a:off x="1183156" y="647775"/>
            <a:ext cx="238760" cy="287655"/>
          </a:xfrm>
          <a:custGeom>
            <a:avLst/>
            <a:gdLst/>
            <a:ahLst/>
            <a:cxnLst/>
            <a:rect l="l" t="t" r="r" b="b"/>
            <a:pathLst>
              <a:path w="238759" h="287655">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endParaRPr/>
          </a:p>
        </p:txBody>
      </p:sp>
      <p:sp>
        <p:nvSpPr>
          <p:cNvPr id="28" name="object 28"/>
          <p:cNvSpPr/>
          <p:nvPr/>
        </p:nvSpPr>
        <p:spPr>
          <a:xfrm>
            <a:off x="860861" y="647775"/>
            <a:ext cx="247650" cy="290830"/>
          </a:xfrm>
          <a:custGeom>
            <a:avLst/>
            <a:gdLst/>
            <a:ahLst/>
            <a:cxnLst/>
            <a:rect l="l" t="t" r="r" b="b"/>
            <a:pathLst>
              <a:path w="247650" h="29083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endParaRPr/>
          </a:p>
        </p:txBody>
      </p:sp>
      <p:grpSp>
        <p:nvGrpSpPr>
          <p:cNvPr id="29" name="object 29"/>
          <p:cNvGrpSpPr/>
          <p:nvPr/>
        </p:nvGrpSpPr>
        <p:grpSpPr>
          <a:xfrm>
            <a:off x="523545" y="1388592"/>
            <a:ext cx="436880" cy="287655"/>
            <a:chOff x="523545" y="1388592"/>
            <a:chExt cx="436880" cy="287655"/>
          </a:xfrm>
        </p:grpSpPr>
        <p:sp>
          <p:nvSpPr>
            <p:cNvPr id="30" name="object 30"/>
            <p:cNvSpPr/>
            <p:nvPr/>
          </p:nvSpPr>
          <p:spPr>
            <a:xfrm>
              <a:off x="572370" y="1388596"/>
              <a:ext cx="90805" cy="287655"/>
            </a:xfrm>
            <a:custGeom>
              <a:avLst/>
              <a:gdLst/>
              <a:ahLst/>
              <a:cxnLst/>
              <a:rect l="l" t="t" r="r" b="b"/>
              <a:pathLst>
                <a:path w="90804" h="287655">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endParaRPr/>
            </a:p>
          </p:txBody>
        </p:sp>
        <p:pic>
          <p:nvPicPr>
            <p:cNvPr id="31" name="object 31"/>
            <p:cNvPicPr/>
            <p:nvPr/>
          </p:nvPicPr>
          <p:blipFill>
            <a:blip r:embed="rId3" cstate="print"/>
            <a:stretch>
              <a:fillRect/>
            </a:stretch>
          </p:blipFill>
          <p:spPr>
            <a:xfrm>
              <a:off x="523545" y="1578426"/>
              <a:ext cx="97641" cy="97651"/>
            </a:xfrm>
            <a:prstGeom prst="rect">
              <a:avLst/>
            </a:prstGeom>
          </p:spPr>
        </p:pic>
        <p:sp>
          <p:nvSpPr>
            <p:cNvPr id="32" name="object 32"/>
            <p:cNvSpPr/>
            <p:nvPr/>
          </p:nvSpPr>
          <p:spPr>
            <a:xfrm>
              <a:off x="658937" y="1388592"/>
              <a:ext cx="301625" cy="287655"/>
            </a:xfrm>
            <a:custGeom>
              <a:avLst/>
              <a:gdLst/>
              <a:ahLst/>
              <a:cxnLst/>
              <a:rect l="l" t="t" r="r" b="b"/>
              <a:pathLst>
                <a:path w="301625" h="287655">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a:moveTo>
                    <a:pt x="284316" y="240589"/>
                  </a:moveTo>
                  <a:lnTo>
                    <a:pt x="201438" y="240589"/>
                  </a:lnTo>
                  <a:lnTo>
                    <a:pt x="216925" y="287478"/>
                  </a:lnTo>
                  <a:lnTo>
                    <a:pt x="301341" y="287478"/>
                  </a:lnTo>
                  <a:lnTo>
                    <a:pt x="284316" y="240589"/>
                  </a:lnTo>
                  <a:close/>
                </a:path>
                <a:path w="301625" h="287655">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endParaRPr/>
            </a:p>
          </p:txBody>
        </p:sp>
      </p:grpSp>
      <p:sp>
        <p:nvSpPr>
          <p:cNvPr id="33" name="object 33"/>
          <p:cNvSpPr/>
          <p:nvPr/>
        </p:nvSpPr>
        <p:spPr>
          <a:xfrm>
            <a:off x="527037" y="1021149"/>
            <a:ext cx="146685" cy="284480"/>
          </a:xfrm>
          <a:custGeom>
            <a:avLst/>
            <a:gdLst/>
            <a:ahLst/>
            <a:cxnLst/>
            <a:rect l="l" t="t" r="r" b="b"/>
            <a:pathLst>
              <a:path w="146684" h="28448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endParaRPr/>
          </a:p>
        </p:txBody>
      </p:sp>
      <p:sp>
        <p:nvSpPr>
          <p:cNvPr id="34" name="object 34"/>
          <p:cNvSpPr/>
          <p:nvPr/>
        </p:nvSpPr>
        <p:spPr>
          <a:xfrm>
            <a:off x="721880" y="1021149"/>
            <a:ext cx="435609" cy="284480"/>
          </a:xfrm>
          <a:custGeom>
            <a:avLst/>
            <a:gdLst/>
            <a:ahLst/>
            <a:cxnLst/>
            <a:rect l="l" t="t" r="r" b="b"/>
            <a:pathLst>
              <a:path w="435609" h="28448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endParaRPr/>
          </a:p>
        </p:txBody>
      </p:sp>
      <p:sp>
        <p:nvSpPr>
          <p:cNvPr id="35" name="object 35"/>
          <p:cNvSpPr/>
          <p:nvPr/>
        </p:nvSpPr>
        <p:spPr>
          <a:xfrm>
            <a:off x="1203150" y="1021544"/>
            <a:ext cx="203835" cy="284480"/>
          </a:xfrm>
          <a:custGeom>
            <a:avLst/>
            <a:gdLst/>
            <a:ahLst/>
            <a:cxnLst/>
            <a:rect l="l" t="t" r="r" b="b"/>
            <a:pathLst>
              <a:path w="203834" h="28448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endParaRPr/>
          </a:p>
        </p:txBody>
      </p:sp>
      <p:sp>
        <p:nvSpPr>
          <p:cNvPr id="36" name="object 36"/>
          <p:cNvSpPr/>
          <p:nvPr/>
        </p:nvSpPr>
        <p:spPr>
          <a:xfrm>
            <a:off x="1462014" y="1018303"/>
            <a:ext cx="266700" cy="290195"/>
          </a:xfrm>
          <a:custGeom>
            <a:avLst/>
            <a:gdLst/>
            <a:ahLst/>
            <a:cxnLst/>
            <a:rect l="l" t="t" r="r" b="b"/>
            <a:pathLst>
              <a:path w="266700" h="290194">
                <a:moveTo>
                  <a:pt x="135723" y="0"/>
                </a:moveTo>
                <a:lnTo>
                  <a:pt x="91737" y="6920"/>
                </a:lnTo>
                <a:lnTo>
                  <a:pt x="54344" y="26579"/>
                </a:lnTo>
                <a:lnTo>
                  <a:pt x="25371" y="57323"/>
                </a:lnTo>
                <a:lnTo>
                  <a:pt x="6647" y="97498"/>
                </a:lnTo>
                <a:lnTo>
                  <a:pt x="0" y="145451"/>
                </a:lnTo>
                <a:lnTo>
                  <a:pt x="6647" y="193010"/>
                </a:lnTo>
                <a:lnTo>
                  <a:pt x="25371" y="232946"/>
                </a:lnTo>
                <a:lnTo>
                  <a:pt x="54344" y="263568"/>
                </a:lnTo>
                <a:lnTo>
                  <a:pt x="91737" y="283181"/>
                </a:lnTo>
                <a:lnTo>
                  <a:pt x="135723" y="290095"/>
                </a:lnTo>
                <a:lnTo>
                  <a:pt x="181114" y="284075"/>
                </a:lnTo>
                <a:lnTo>
                  <a:pt x="218115" y="266849"/>
                </a:lnTo>
                <a:lnTo>
                  <a:pt x="246534" y="239671"/>
                </a:lnTo>
                <a:lnTo>
                  <a:pt x="266180" y="203794"/>
                </a:lnTo>
                <a:lnTo>
                  <a:pt x="245112" y="203794"/>
                </a:lnTo>
                <a:lnTo>
                  <a:pt x="229331" y="232182"/>
                </a:lnTo>
                <a:lnTo>
                  <a:pt x="205763" y="254339"/>
                </a:lnTo>
                <a:lnTo>
                  <a:pt x="174522" y="268746"/>
                </a:lnTo>
                <a:lnTo>
                  <a:pt x="135723" y="273886"/>
                </a:lnTo>
                <a:lnTo>
                  <a:pt x="89906" y="264986"/>
                </a:lnTo>
                <a:lnTo>
                  <a:pt x="52713" y="239448"/>
                </a:lnTo>
                <a:lnTo>
                  <a:pt x="27750" y="199020"/>
                </a:lnTo>
                <a:lnTo>
                  <a:pt x="18627" y="145451"/>
                </a:lnTo>
                <a:lnTo>
                  <a:pt x="27750" y="91242"/>
                </a:lnTo>
                <a:lnTo>
                  <a:pt x="52713" y="50595"/>
                </a:lnTo>
                <a:lnTo>
                  <a:pt x="89906" y="25065"/>
                </a:lnTo>
                <a:lnTo>
                  <a:pt x="135723" y="16208"/>
                </a:lnTo>
                <a:lnTo>
                  <a:pt x="174522" y="21350"/>
                </a:lnTo>
                <a:lnTo>
                  <a:pt x="205763" y="35760"/>
                </a:lnTo>
                <a:lnTo>
                  <a:pt x="229331" y="57918"/>
                </a:lnTo>
                <a:lnTo>
                  <a:pt x="245112" y="86301"/>
                </a:lnTo>
                <a:lnTo>
                  <a:pt x="266180" y="86301"/>
                </a:lnTo>
                <a:lnTo>
                  <a:pt x="246534" y="50424"/>
                </a:lnTo>
                <a:lnTo>
                  <a:pt x="218115" y="23246"/>
                </a:lnTo>
                <a:lnTo>
                  <a:pt x="181114" y="6020"/>
                </a:lnTo>
                <a:lnTo>
                  <a:pt x="135723" y="0"/>
                </a:lnTo>
                <a:close/>
              </a:path>
            </a:pathLst>
          </a:custGeom>
          <a:solidFill>
            <a:srgbClr val="00002E"/>
          </a:solidFill>
        </p:spPr>
        <p:txBody>
          <a:bodyPr wrap="square" lIns="0" tIns="0" rIns="0" bIns="0" rtlCol="0"/>
          <a:lstStyle/>
          <a:p>
            <a:endParaRPr/>
          </a:p>
        </p:txBody>
      </p:sp>
      <p:sp>
        <p:nvSpPr>
          <p:cNvPr id="37" name="object 37"/>
          <p:cNvSpPr/>
          <p:nvPr/>
        </p:nvSpPr>
        <p:spPr>
          <a:xfrm>
            <a:off x="1785277" y="1021301"/>
            <a:ext cx="144145" cy="284480"/>
          </a:xfrm>
          <a:custGeom>
            <a:avLst/>
            <a:gdLst/>
            <a:ahLst/>
            <a:cxnLst/>
            <a:rect l="l" t="t" r="r" b="b"/>
            <a:pathLst>
              <a:path w="144144" h="284480">
                <a:moveTo>
                  <a:pt x="143827" y="0"/>
                </a:moveTo>
                <a:lnTo>
                  <a:pt x="0" y="0"/>
                </a:lnTo>
                <a:lnTo>
                  <a:pt x="0" y="15240"/>
                </a:lnTo>
                <a:lnTo>
                  <a:pt x="0" y="133350"/>
                </a:lnTo>
                <a:lnTo>
                  <a:pt x="0" y="149860"/>
                </a:lnTo>
                <a:lnTo>
                  <a:pt x="0" y="269240"/>
                </a:lnTo>
                <a:lnTo>
                  <a:pt x="0" y="284480"/>
                </a:lnTo>
                <a:lnTo>
                  <a:pt x="143827" y="284480"/>
                </a:lnTo>
                <a:lnTo>
                  <a:pt x="143827" y="269240"/>
                </a:lnTo>
                <a:lnTo>
                  <a:pt x="18224" y="269240"/>
                </a:lnTo>
                <a:lnTo>
                  <a:pt x="18224" y="149860"/>
                </a:lnTo>
                <a:lnTo>
                  <a:pt x="131673" y="149860"/>
                </a:lnTo>
                <a:lnTo>
                  <a:pt x="131673" y="133350"/>
                </a:lnTo>
                <a:lnTo>
                  <a:pt x="18224" y="133350"/>
                </a:lnTo>
                <a:lnTo>
                  <a:pt x="18224" y="15240"/>
                </a:lnTo>
                <a:lnTo>
                  <a:pt x="143827" y="15240"/>
                </a:lnTo>
                <a:lnTo>
                  <a:pt x="143827" y="0"/>
                </a:lnTo>
                <a:close/>
              </a:path>
            </a:pathLst>
          </a:custGeom>
          <a:solidFill>
            <a:srgbClr val="00002E"/>
          </a:solidFill>
        </p:spPr>
        <p:txBody>
          <a:bodyPr wrap="square" lIns="0" tIns="0" rIns="0" bIns="0" rtlCol="0"/>
          <a:lstStyle/>
          <a:p>
            <a:endParaRPr/>
          </a:p>
        </p:txBody>
      </p:sp>
      <p:sp>
        <p:nvSpPr>
          <p:cNvPr id="38" name="object 38"/>
          <p:cNvSpPr/>
          <p:nvPr/>
        </p:nvSpPr>
        <p:spPr>
          <a:xfrm>
            <a:off x="2351114" y="647773"/>
            <a:ext cx="0" cy="1028700"/>
          </a:xfrm>
          <a:custGeom>
            <a:avLst/>
            <a:gdLst/>
            <a:ahLst/>
            <a:cxnLst/>
            <a:rect l="l" t="t" r="r" b="b"/>
            <a:pathLst>
              <a:path h="1028700">
                <a:moveTo>
                  <a:pt x="0" y="0"/>
                </a:moveTo>
                <a:lnTo>
                  <a:pt x="0" y="1028293"/>
                </a:lnTo>
              </a:path>
            </a:pathLst>
          </a:custGeom>
          <a:ln w="41213">
            <a:solidFill>
              <a:srgbClr val="A3002E"/>
            </a:solidFill>
          </a:ln>
        </p:spPr>
        <p:txBody>
          <a:bodyPr wrap="square" lIns="0" tIns="0" rIns="0" bIns="0" rtlCol="0"/>
          <a:lstStyle/>
          <a:p>
            <a:endParaRPr/>
          </a:p>
        </p:txBody>
      </p:sp>
      <p:grpSp>
        <p:nvGrpSpPr>
          <p:cNvPr id="9" name="Groupe 8">
            <a:extLst>
              <a:ext uri="{FF2B5EF4-FFF2-40B4-BE49-F238E27FC236}">
                <a16:creationId xmlns:a16="http://schemas.microsoft.com/office/drawing/2014/main" id="{27319D00-C0CC-C54F-8F32-5CA664D2A631}"/>
              </a:ext>
            </a:extLst>
          </p:cNvPr>
          <p:cNvGrpSpPr/>
          <p:nvPr/>
        </p:nvGrpSpPr>
        <p:grpSpPr>
          <a:xfrm>
            <a:off x="8334760" y="6188668"/>
            <a:ext cx="3343062" cy="1679479"/>
            <a:chOff x="1143002" y="4311469"/>
            <a:chExt cx="3343062" cy="1679479"/>
          </a:xfrm>
        </p:grpSpPr>
        <p:sp>
          <p:nvSpPr>
            <p:cNvPr id="4" name="object 4"/>
            <p:cNvSpPr/>
            <p:nvPr/>
          </p:nvSpPr>
          <p:spPr>
            <a:xfrm>
              <a:off x="1143004" y="4311469"/>
              <a:ext cx="3343060" cy="1679479"/>
            </a:xfrm>
            <a:custGeom>
              <a:avLst/>
              <a:gdLst/>
              <a:ahLst/>
              <a:cxnLst/>
              <a:rect l="l" t="t" r="r" b="b"/>
              <a:pathLst>
                <a:path w="2116454" h="1515110">
                  <a:moveTo>
                    <a:pt x="2116040" y="0"/>
                  </a:moveTo>
                  <a:lnTo>
                    <a:pt x="0" y="0"/>
                  </a:lnTo>
                  <a:lnTo>
                    <a:pt x="0" y="1514571"/>
                  </a:lnTo>
                  <a:lnTo>
                    <a:pt x="2116040" y="1514571"/>
                  </a:lnTo>
                  <a:lnTo>
                    <a:pt x="2116040" y="0"/>
                  </a:lnTo>
                  <a:close/>
                </a:path>
              </a:pathLst>
            </a:custGeom>
            <a:solidFill>
              <a:srgbClr val="00002E"/>
            </a:solidFill>
          </p:spPr>
          <p:txBody>
            <a:bodyPr wrap="square" lIns="0" tIns="0" rIns="0" bIns="0" rtlCol="0"/>
            <a:lstStyle/>
            <a:p>
              <a:endParaRPr dirty="0"/>
            </a:p>
          </p:txBody>
        </p:sp>
        <p:sp>
          <p:nvSpPr>
            <p:cNvPr id="41" name="object 10">
              <a:extLst>
                <a:ext uri="{FF2B5EF4-FFF2-40B4-BE49-F238E27FC236}">
                  <a16:creationId xmlns:a16="http://schemas.microsoft.com/office/drawing/2014/main" id="{8FA2A731-6645-2243-880D-A08EFE1566D0}"/>
                </a:ext>
              </a:extLst>
            </p:cNvPr>
            <p:cNvSpPr txBox="1"/>
            <p:nvPr/>
          </p:nvSpPr>
          <p:spPr>
            <a:xfrm>
              <a:off x="1143002" y="4748314"/>
              <a:ext cx="3343060" cy="902170"/>
            </a:xfrm>
            <a:prstGeom prst="rect">
              <a:avLst/>
            </a:prstGeom>
          </p:spPr>
          <p:txBody>
            <a:bodyPr vert="horz" wrap="square" lIns="0" tIns="161925" rIns="0" bIns="0" rtlCol="0">
              <a:spAutoFit/>
            </a:bodyPr>
            <a:lstStyle/>
            <a:p>
              <a:pPr algn="ctr">
                <a:lnSpc>
                  <a:spcPct val="100000"/>
                </a:lnSpc>
                <a:spcBef>
                  <a:spcPts val="1275"/>
                </a:spcBef>
              </a:pPr>
              <a:r>
                <a:rPr lang="fr-FR" sz="2400" b="1" spc="60" dirty="0">
                  <a:solidFill>
                    <a:srgbClr val="FFFFFF"/>
                  </a:solidFill>
                  <a:latin typeface="Poppins"/>
                  <a:cs typeface="Poppins"/>
                </a:rPr>
                <a:t>RESSOURCES HUMAINES</a:t>
              </a:r>
              <a:endParaRPr lang="fr-FR" sz="2400" dirty="0">
                <a:latin typeface="Poppins"/>
                <a:cs typeface="Poppins"/>
              </a:endParaRPr>
            </a:p>
          </p:txBody>
        </p:sp>
      </p:grpSp>
      <p:sp>
        <p:nvSpPr>
          <p:cNvPr id="43" name="object 10">
            <a:extLst>
              <a:ext uri="{FF2B5EF4-FFF2-40B4-BE49-F238E27FC236}">
                <a16:creationId xmlns:a16="http://schemas.microsoft.com/office/drawing/2014/main" id="{D46EE962-E728-D443-A461-09036DA711E3}"/>
              </a:ext>
            </a:extLst>
          </p:cNvPr>
          <p:cNvSpPr txBox="1"/>
          <p:nvPr/>
        </p:nvSpPr>
        <p:spPr>
          <a:xfrm>
            <a:off x="4658498" y="4490307"/>
            <a:ext cx="2113279" cy="1117614"/>
          </a:xfrm>
          <a:prstGeom prst="rect">
            <a:avLst/>
          </a:prstGeom>
        </p:spPr>
        <p:txBody>
          <a:bodyPr vert="horz" wrap="square" lIns="0" tIns="161925" rIns="0" bIns="0" rtlCol="0">
            <a:spAutoFit/>
          </a:bodyPr>
          <a:lstStyle/>
          <a:p>
            <a:pPr algn="ctr">
              <a:lnSpc>
                <a:spcPct val="100000"/>
              </a:lnSpc>
              <a:spcBef>
                <a:spcPts val="1275"/>
              </a:spcBef>
            </a:pPr>
            <a:r>
              <a:rPr lang="fr-FR" sz="3100" b="1" spc="60" dirty="0">
                <a:solidFill>
                  <a:srgbClr val="FFFFFF"/>
                </a:solidFill>
                <a:latin typeface="Poppins"/>
                <a:cs typeface="Poppins"/>
              </a:rPr>
              <a:t>ENVIRONNEMENT</a:t>
            </a:r>
            <a:endParaRPr lang="fr-FR" sz="2050" dirty="0">
              <a:latin typeface="Poppins"/>
              <a:cs typeface="Poppins"/>
            </a:endParaRPr>
          </a:p>
        </p:txBody>
      </p:sp>
      <p:grpSp>
        <p:nvGrpSpPr>
          <p:cNvPr id="10" name="Groupe 9">
            <a:extLst>
              <a:ext uri="{FF2B5EF4-FFF2-40B4-BE49-F238E27FC236}">
                <a16:creationId xmlns:a16="http://schemas.microsoft.com/office/drawing/2014/main" id="{6F085D47-6E48-CD42-8C5E-3C5DE3219FD7}"/>
              </a:ext>
            </a:extLst>
          </p:cNvPr>
          <p:cNvGrpSpPr/>
          <p:nvPr/>
        </p:nvGrpSpPr>
        <p:grpSpPr>
          <a:xfrm>
            <a:off x="4735706" y="4311469"/>
            <a:ext cx="3343060" cy="1679478"/>
            <a:chOff x="4735706" y="4311469"/>
            <a:chExt cx="3343060" cy="1679478"/>
          </a:xfrm>
        </p:grpSpPr>
        <p:sp>
          <p:nvSpPr>
            <p:cNvPr id="44" name="object 4">
              <a:extLst>
                <a:ext uri="{FF2B5EF4-FFF2-40B4-BE49-F238E27FC236}">
                  <a16:creationId xmlns:a16="http://schemas.microsoft.com/office/drawing/2014/main" id="{B91E4506-9521-9E40-A2C8-81CD7E2ACE11}"/>
                </a:ext>
              </a:extLst>
            </p:cNvPr>
            <p:cNvSpPr/>
            <p:nvPr/>
          </p:nvSpPr>
          <p:spPr>
            <a:xfrm>
              <a:off x="4735706" y="4311469"/>
              <a:ext cx="3343060" cy="1679478"/>
            </a:xfrm>
            <a:custGeom>
              <a:avLst/>
              <a:gdLst/>
              <a:ahLst/>
              <a:cxnLst/>
              <a:rect l="l" t="t" r="r" b="b"/>
              <a:pathLst>
                <a:path w="2116454" h="1515110">
                  <a:moveTo>
                    <a:pt x="2116040" y="0"/>
                  </a:moveTo>
                  <a:lnTo>
                    <a:pt x="0" y="0"/>
                  </a:lnTo>
                  <a:lnTo>
                    <a:pt x="0" y="1514571"/>
                  </a:lnTo>
                  <a:lnTo>
                    <a:pt x="2116040" y="1514571"/>
                  </a:lnTo>
                  <a:lnTo>
                    <a:pt x="2116040" y="0"/>
                  </a:lnTo>
                  <a:close/>
                </a:path>
              </a:pathLst>
            </a:custGeom>
            <a:solidFill>
              <a:srgbClr val="00002E"/>
            </a:solidFill>
          </p:spPr>
          <p:txBody>
            <a:bodyPr wrap="square" lIns="0" tIns="0" rIns="0" bIns="0" rtlCol="0"/>
            <a:lstStyle/>
            <a:p>
              <a:endParaRPr dirty="0"/>
            </a:p>
          </p:txBody>
        </p:sp>
        <p:sp>
          <p:nvSpPr>
            <p:cNvPr id="45" name="object 10">
              <a:extLst>
                <a:ext uri="{FF2B5EF4-FFF2-40B4-BE49-F238E27FC236}">
                  <a16:creationId xmlns:a16="http://schemas.microsoft.com/office/drawing/2014/main" id="{70801472-EB80-8445-B96E-6829436F5176}"/>
                </a:ext>
              </a:extLst>
            </p:cNvPr>
            <p:cNvSpPr txBox="1"/>
            <p:nvPr/>
          </p:nvSpPr>
          <p:spPr>
            <a:xfrm>
              <a:off x="4782924" y="4803985"/>
              <a:ext cx="3295842" cy="532838"/>
            </a:xfrm>
            <a:prstGeom prst="rect">
              <a:avLst/>
            </a:prstGeom>
          </p:spPr>
          <p:txBody>
            <a:bodyPr vert="horz" wrap="square" lIns="0" tIns="161925" rIns="0" bIns="0" rtlCol="0">
              <a:spAutoFit/>
            </a:bodyPr>
            <a:lstStyle/>
            <a:p>
              <a:pPr algn="ctr">
                <a:lnSpc>
                  <a:spcPct val="100000"/>
                </a:lnSpc>
                <a:spcBef>
                  <a:spcPts val="1275"/>
                </a:spcBef>
              </a:pPr>
              <a:r>
                <a:rPr lang="fr-FR" sz="2400" b="1" spc="60" dirty="0">
                  <a:solidFill>
                    <a:srgbClr val="FFFFFF"/>
                  </a:solidFill>
                  <a:latin typeface="Poppins"/>
                  <a:cs typeface="Poppins"/>
                </a:rPr>
                <a:t>ENVIRONNEMENT</a:t>
              </a:r>
              <a:endParaRPr lang="fr-FR" sz="2400" dirty="0">
                <a:latin typeface="Poppins"/>
                <a:cs typeface="Poppins"/>
              </a:endParaRPr>
            </a:p>
          </p:txBody>
        </p:sp>
      </p:grpSp>
      <p:grpSp>
        <p:nvGrpSpPr>
          <p:cNvPr id="11" name="Groupe 10">
            <a:extLst>
              <a:ext uri="{FF2B5EF4-FFF2-40B4-BE49-F238E27FC236}">
                <a16:creationId xmlns:a16="http://schemas.microsoft.com/office/drawing/2014/main" id="{83CB8FD1-D92F-9148-B84D-000D412C761F}"/>
              </a:ext>
            </a:extLst>
          </p:cNvPr>
          <p:cNvGrpSpPr/>
          <p:nvPr/>
        </p:nvGrpSpPr>
        <p:grpSpPr>
          <a:xfrm>
            <a:off x="1136648" y="4311467"/>
            <a:ext cx="3343062" cy="1679479"/>
            <a:chOff x="8328406" y="4329922"/>
            <a:chExt cx="3343062" cy="1679479"/>
          </a:xfrm>
        </p:grpSpPr>
        <p:sp>
          <p:nvSpPr>
            <p:cNvPr id="46" name="object 4">
              <a:extLst>
                <a:ext uri="{FF2B5EF4-FFF2-40B4-BE49-F238E27FC236}">
                  <a16:creationId xmlns:a16="http://schemas.microsoft.com/office/drawing/2014/main" id="{9DF6EED7-A51A-E344-AE20-9ED1016300EC}"/>
                </a:ext>
              </a:extLst>
            </p:cNvPr>
            <p:cNvSpPr/>
            <p:nvPr/>
          </p:nvSpPr>
          <p:spPr>
            <a:xfrm>
              <a:off x="8328408" y="4329922"/>
              <a:ext cx="3343060" cy="1679479"/>
            </a:xfrm>
            <a:custGeom>
              <a:avLst/>
              <a:gdLst/>
              <a:ahLst/>
              <a:cxnLst/>
              <a:rect l="l" t="t" r="r" b="b"/>
              <a:pathLst>
                <a:path w="2116454" h="1515110">
                  <a:moveTo>
                    <a:pt x="2116040" y="0"/>
                  </a:moveTo>
                  <a:lnTo>
                    <a:pt x="0" y="0"/>
                  </a:lnTo>
                  <a:lnTo>
                    <a:pt x="0" y="1514571"/>
                  </a:lnTo>
                  <a:lnTo>
                    <a:pt x="2116040" y="1514571"/>
                  </a:lnTo>
                  <a:lnTo>
                    <a:pt x="2116040" y="0"/>
                  </a:lnTo>
                  <a:close/>
                </a:path>
              </a:pathLst>
            </a:custGeom>
            <a:solidFill>
              <a:srgbClr val="00002E"/>
            </a:solidFill>
          </p:spPr>
          <p:txBody>
            <a:bodyPr wrap="square" lIns="0" tIns="0" rIns="0" bIns="0" rtlCol="0"/>
            <a:lstStyle/>
            <a:p>
              <a:endParaRPr dirty="0"/>
            </a:p>
          </p:txBody>
        </p:sp>
        <p:sp>
          <p:nvSpPr>
            <p:cNvPr id="47" name="object 10">
              <a:extLst>
                <a:ext uri="{FF2B5EF4-FFF2-40B4-BE49-F238E27FC236}">
                  <a16:creationId xmlns:a16="http://schemas.microsoft.com/office/drawing/2014/main" id="{A79211D6-D20C-1340-A54C-0DE3901F5CE2}"/>
                </a:ext>
              </a:extLst>
            </p:cNvPr>
            <p:cNvSpPr txBox="1"/>
            <p:nvPr/>
          </p:nvSpPr>
          <p:spPr>
            <a:xfrm>
              <a:off x="8328406" y="4766766"/>
              <a:ext cx="3343060" cy="532838"/>
            </a:xfrm>
            <a:prstGeom prst="rect">
              <a:avLst/>
            </a:prstGeom>
          </p:spPr>
          <p:txBody>
            <a:bodyPr vert="horz" wrap="square" lIns="0" tIns="161925" rIns="0" bIns="0" rtlCol="0">
              <a:spAutoFit/>
            </a:bodyPr>
            <a:lstStyle/>
            <a:p>
              <a:pPr algn="ctr">
                <a:lnSpc>
                  <a:spcPct val="100000"/>
                </a:lnSpc>
                <a:spcBef>
                  <a:spcPts val="1275"/>
                </a:spcBef>
              </a:pPr>
              <a:r>
                <a:rPr lang="fr-FR" sz="2400" b="1" spc="60" dirty="0">
                  <a:solidFill>
                    <a:srgbClr val="FFFFFF"/>
                  </a:solidFill>
                  <a:latin typeface="Poppins"/>
                  <a:cs typeface="Poppins"/>
                </a:rPr>
                <a:t>CYBERSECURITE</a:t>
              </a:r>
              <a:endParaRPr lang="fr-FR" sz="2400" dirty="0">
                <a:latin typeface="Poppins"/>
                <a:cs typeface="Poppins"/>
              </a:endParaRPr>
            </a:p>
          </p:txBody>
        </p:sp>
      </p:grpSp>
      <p:grpSp>
        <p:nvGrpSpPr>
          <p:cNvPr id="12" name="Groupe 11">
            <a:extLst>
              <a:ext uri="{FF2B5EF4-FFF2-40B4-BE49-F238E27FC236}">
                <a16:creationId xmlns:a16="http://schemas.microsoft.com/office/drawing/2014/main" id="{2357D4D3-DE37-AE47-8039-574CE64C4481}"/>
              </a:ext>
            </a:extLst>
          </p:cNvPr>
          <p:cNvGrpSpPr/>
          <p:nvPr/>
        </p:nvGrpSpPr>
        <p:grpSpPr>
          <a:xfrm>
            <a:off x="4735704" y="6205432"/>
            <a:ext cx="3343062" cy="1679478"/>
            <a:chOff x="1136650" y="6671276"/>
            <a:chExt cx="3343062" cy="1679478"/>
          </a:xfrm>
        </p:grpSpPr>
        <p:sp>
          <p:nvSpPr>
            <p:cNvPr id="48" name="object 4">
              <a:extLst>
                <a:ext uri="{FF2B5EF4-FFF2-40B4-BE49-F238E27FC236}">
                  <a16:creationId xmlns:a16="http://schemas.microsoft.com/office/drawing/2014/main" id="{79E45B3E-D8D8-294C-8EBF-123B961BE5FD}"/>
                </a:ext>
              </a:extLst>
            </p:cNvPr>
            <p:cNvSpPr/>
            <p:nvPr/>
          </p:nvSpPr>
          <p:spPr>
            <a:xfrm>
              <a:off x="1136652" y="6671276"/>
              <a:ext cx="3343060" cy="1679478"/>
            </a:xfrm>
            <a:custGeom>
              <a:avLst/>
              <a:gdLst/>
              <a:ahLst/>
              <a:cxnLst/>
              <a:rect l="l" t="t" r="r" b="b"/>
              <a:pathLst>
                <a:path w="2116454" h="1515110">
                  <a:moveTo>
                    <a:pt x="2116040" y="0"/>
                  </a:moveTo>
                  <a:lnTo>
                    <a:pt x="0" y="0"/>
                  </a:lnTo>
                  <a:lnTo>
                    <a:pt x="0" y="1514571"/>
                  </a:lnTo>
                  <a:lnTo>
                    <a:pt x="2116040" y="1514571"/>
                  </a:lnTo>
                  <a:lnTo>
                    <a:pt x="2116040" y="0"/>
                  </a:lnTo>
                  <a:close/>
                </a:path>
              </a:pathLst>
            </a:custGeom>
            <a:solidFill>
              <a:srgbClr val="00002E"/>
            </a:solidFill>
          </p:spPr>
          <p:txBody>
            <a:bodyPr wrap="square" lIns="0" tIns="0" rIns="0" bIns="0" rtlCol="0"/>
            <a:lstStyle/>
            <a:p>
              <a:endParaRPr dirty="0"/>
            </a:p>
          </p:txBody>
        </p:sp>
        <p:sp>
          <p:nvSpPr>
            <p:cNvPr id="49" name="object 10">
              <a:extLst>
                <a:ext uri="{FF2B5EF4-FFF2-40B4-BE49-F238E27FC236}">
                  <a16:creationId xmlns:a16="http://schemas.microsoft.com/office/drawing/2014/main" id="{AA72848F-CA9D-0241-BD6E-CA1676E4C19C}"/>
                </a:ext>
              </a:extLst>
            </p:cNvPr>
            <p:cNvSpPr txBox="1"/>
            <p:nvPr/>
          </p:nvSpPr>
          <p:spPr>
            <a:xfrm>
              <a:off x="1136650" y="7108120"/>
              <a:ext cx="3343060" cy="532838"/>
            </a:xfrm>
            <a:prstGeom prst="rect">
              <a:avLst/>
            </a:prstGeom>
          </p:spPr>
          <p:txBody>
            <a:bodyPr vert="horz" wrap="square" lIns="0" tIns="161925" rIns="0" bIns="0" rtlCol="0">
              <a:spAutoFit/>
            </a:bodyPr>
            <a:lstStyle/>
            <a:p>
              <a:pPr algn="ctr">
                <a:lnSpc>
                  <a:spcPct val="100000"/>
                </a:lnSpc>
                <a:spcBef>
                  <a:spcPts val="1275"/>
                </a:spcBef>
              </a:pPr>
              <a:r>
                <a:rPr lang="fr-FR" sz="2400" b="1" spc="60" dirty="0">
                  <a:solidFill>
                    <a:srgbClr val="FFFFFF"/>
                  </a:solidFill>
                  <a:latin typeface="Poppins"/>
                  <a:cs typeface="Poppins"/>
                </a:rPr>
                <a:t>AI ACT</a:t>
              </a:r>
              <a:endParaRPr lang="fr-FR" sz="2400" dirty="0">
                <a:latin typeface="Poppins"/>
                <a:cs typeface="Poppins"/>
              </a:endParaRPr>
            </a:p>
          </p:txBody>
        </p:sp>
      </p:grpSp>
      <p:grpSp>
        <p:nvGrpSpPr>
          <p:cNvPr id="13" name="Groupe 12">
            <a:extLst>
              <a:ext uri="{FF2B5EF4-FFF2-40B4-BE49-F238E27FC236}">
                <a16:creationId xmlns:a16="http://schemas.microsoft.com/office/drawing/2014/main" id="{860F17E9-2A92-2148-B699-5E4296DFD885}"/>
              </a:ext>
            </a:extLst>
          </p:cNvPr>
          <p:cNvGrpSpPr/>
          <p:nvPr/>
        </p:nvGrpSpPr>
        <p:grpSpPr>
          <a:xfrm>
            <a:off x="1136646" y="6188668"/>
            <a:ext cx="3343062" cy="1679479"/>
            <a:chOff x="4728802" y="6659459"/>
            <a:chExt cx="3343062" cy="1679479"/>
          </a:xfrm>
        </p:grpSpPr>
        <p:sp>
          <p:nvSpPr>
            <p:cNvPr id="50" name="object 4">
              <a:extLst>
                <a:ext uri="{FF2B5EF4-FFF2-40B4-BE49-F238E27FC236}">
                  <a16:creationId xmlns:a16="http://schemas.microsoft.com/office/drawing/2014/main" id="{AB31520A-AA59-F84A-B69B-5EB7972AB116}"/>
                </a:ext>
              </a:extLst>
            </p:cNvPr>
            <p:cNvSpPr/>
            <p:nvPr/>
          </p:nvSpPr>
          <p:spPr>
            <a:xfrm>
              <a:off x="4728804" y="6659459"/>
              <a:ext cx="3343060" cy="1679479"/>
            </a:xfrm>
            <a:custGeom>
              <a:avLst/>
              <a:gdLst/>
              <a:ahLst/>
              <a:cxnLst/>
              <a:rect l="l" t="t" r="r" b="b"/>
              <a:pathLst>
                <a:path w="2116454" h="1515110">
                  <a:moveTo>
                    <a:pt x="2116040" y="0"/>
                  </a:moveTo>
                  <a:lnTo>
                    <a:pt x="0" y="0"/>
                  </a:lnTo>
                  <a:lnTo>
                    <a:pt x="0" y="1514571"/>
                  </a:lnTo>
                  <a:lnTo>
                    <a:pt x="2116040" y="1514571"/>
                  </a:lnTo>
                  <a:lnTo>
                    <a:pt x="2116040" y="0"/>
                  </a:lnTo>
                  <a:close/>
                </a:path>
              </a:pathLst>
            </a:custGeom>
            <a:solidFill>
              <a:srgbClr val="00002E"/>
            </a:solidFill>
          </p:spPr>
          <p:txBody>
            <a:bodyPr wrap="square" lIns="0" tIns="0" rIns="0" bIns="0" rtlCol="0"/>
            <a:lstStyle/>
            <a:p>
              <a:endParaRPr dirty="0"/>
            </a:p>
          </p:txBody>
        </p:sp>
        <p:sp>
          <p:nvSpPr>
            <p:cNvPr id="51" name="object 10">
              <a:extLst>
                <a:ext uri="{FF2B5EF4-FFF2-40B4-BE49-F238E27FC236}">
                  <a16:creationId xmlns:a16="http://schemas.microsoft.com/office/drawing/2014/main" id="{DAC8B8DA-BAD8-E347-9A5B-84A8E5853E66}"/>
                </a:ext>
              </a:extLst>
            </p:cNvPr>
            <p:cNvSpPr txBox="1"/>
            <p:nvPr/>
          </p:nvSpPr>
          <p:spPr>
            <a:xfrm>
              <a:off x="4728802" y="7096304"/>
              <a:ext cx="3343060" cy="532838"/>
            </a:xfrm>
            <a:prstGeom prst="rect">
              <a:avLst/>
            </a:prstGeom>
          </p:spPr>
          <p:txBody>
            <a:bodyPr vert="horz" wrap="square" lIns="0" tIns="161925" rIns="0" bIns="0" rtlCol="0">
              <a:spAutoFit/>
            </a:bodyPr>
            <a:lstStyle/>
            <a:p>
              <a:pPr algn="ctr">
                <a:lnSpc>
                  <a:spcPct val="100000"/>
                </a:lnSpc>
                <a:spcBef>
                  <a:spcPts val="1275"/>
                </a:spcBef>
              </a:pPr>
              <a:r>
                <a:rPr lang="fr-FR" sz="2400" b="1" spc="60" dirty="0">
                  <a:solidFill>
                    <a:srgbClr val="FFFFFF"/>
                  </a:solidFill>
                  <a:latin typeface="Poppins"/>
                  <a:cs typeface="Poppins"/>
                </a:rPr>
                <a:t>FORMATION</a:t>
              </a:r>
              <a:endParaRPr lang="fr-FR" sz="2400" dirty="0">
                <a:latin typeface="Poppins"/>
                <a:cs typeface="Poppins"/>
              </a:endParaRPr>
            </a:p>
          </p:txBody>
        </p:sp>
      </p:grpSp>
      <p:grpSp>
        <p:nvGrpSpPr>
          <p:cNvPr id="14" name="Groupe 13">
            <a:extLst>
              <a:ext uri="{FF2B5EF4-FFF2-40B4-BE49-F238E27FC236}">
                <a16:creationId xmlns:a16="http://schemas.microsoft.com/office/drawing/2014/main" id="{0F118A0D-A48D-E242-A63A-75BB6D20EC46}"/>
              </a:ext>
            </a:extLst>
          </p:cNvPr>
          <p:cNvGrpSpPr/>
          <p:nvPr/>
        </p:nvGrpSpPr>
        <p:grpSpPr>
          <a:xfrm>
            <a:off x="8334762" y="4311467"/>
            <a:ext cx="3343062" cy="1679479"/>
            <a:chOff x="8328404" y="6671275"/>
            <a:chExt cx="3343062" cy="1679479"/>
          </a:xfrm>
        </p:grpSpPr>
        <p:sp>
          <p:nvSpPr>
            <p:cNvPr id="52" name="object 4">
              <a:extLst>
                <a:ext uri="{FF2B5EF4-FFF2-40B4-BE49-F238E27FC236}">
                  <a16:creationId xmlns:a16="http://schemas.microsoft.com/office/drawing/2014/main" id="{610884C2-689C-684C-BDFC-8E90BF0909C8}"/>
                </a:ext>
              </a:extLst>
            </p:cNvPr>
            <p:cNvSpPr/>
            <p:nvPr/>
          </p:nvSpPr>
          <p:spPr>
            <a:xfrm>
              <a:off x="8328406" y="6671275"/>
              <a:ext cx="3343060" cy="1679479"/>
            </a:xfrm>
            <a:custGeom>
              <a:avLst/>
              <a:gdLst/>
              <a:ahLst/>
              <a:cxnLst/>
              <a:rect l="l" t="t" r="r" b="b"/>
              <a:pathLst>
                <a:path w="2116454" h="1515110">
                  <a:moveTo>
                    <a:pt x="2116040" y="0"/>
                  </a:moveTo>
                  <a:lnTo>
                    <a:pt x="0" y="0"/>
                  </a:lnTo>
                  <a:lnTo>
                    <a:pt x="0" y="1514571"/>
                  </a:lnTo>
                  <a:lnTo>
                    <a:pt x="2116040" y="1514571"/>
                  </a:lnTo>
                  <a:lnTo>
                    <a:pt x="2116040" y="0"/>
                  </a:lnTo>
                  <a:close/>
                </a:path>
              </a:pathLst>
            </a:custGeom>
            <a:solidFill>
              <a:srgbClr val="00002E"/>
            </a:solidFill>
          </p:spPr>
          <p:txBody>
            <a:bodyPr wrap="square" lIns="0" tIns="0" rIns="0" bIns="0" rtlCol="0"/>
            <a:lstStyle/>
            <a:p>
              <a:endParaRPr dirty="0"/>
            </a:p>
          </p:txBody>
        </p:sp>
        <p:sp>
          <p:nvSpPr>
            <p:cNvPr id="53" name="object 10">
              <a:extLst>
                <a:ext uri="{FF2B5EF4-FFF2-40B4-BE49-F238E27FC236}">
                  <a16:creationId xmlns:a16="http://schemas.microsoft.com/office/drawing/2014/main" id="{7A35BB75-AB7A-844C-8171-BEB6F5A5A52A}"/>
                </a:ext>
              </a:extLst>
            </p:cNvPr>
            <p:cNvSpPr txBox="1"/>
            <p:nvPr/>
          </p:nvSpPr>
          <p:spPr>
            <a:xfrm>
              <a:off x="8328404" y="7108120"/>
              <a:ext cx="3343060" cy="532838"/>
            </a:xfrm>
            <a:prstGeom prst="rect">
              <a:avLst/>
            </a:prstGeom>
          </p:spPr>
          <p:txBody>
            <a:bodyPr vert="horz" wrap="square" lIns="0" tIns="161925" rIns="0" bIns="0" rtlCol="0">
              <a:spAutoFit/>
            </a:bodyPr>
            <a:lstStyle/>
            <a:p>
              <a:pPr algn="ctr">
                <a:lnSpc>
                  <a:spcPct val="100000"/>
                </a:lnSpc>
                <a:spcBef>
                  <a:spcPts val="1275"/>
                </a:spcBef>
              </a:pPr>
              <a:r>
                <a:rPr lang="fr-FR" sz="2400" b="1" spc="60" dirty="0">
                  <a:solidFill>
                    <a:srgbClr val="FFFFFF"/>
                  </a:solidFill>
                  <a:latin typeface="Poppins"/>
                  <a:cs typeface="Poppins"/>
                </a:rPr>
                <a:t>ETHIQUE</a:t>
              </a:r>
              <a:endParaRPr lang="fr-FR" sz="2400" dirty="0">
                <a:latin typeface="Poppins"/>
                <a:cs typeface="Poppins"/>
              </a:endParaRPr>
            </a:p>
          </p:txBody>
        </p:sp>
      </p:grpSp>
      <p:grpSp>
        <p:nvGrpSpPr>
          <p:cNvPr id="5" name="Groupe 4">
            <a:extLst>
              <a:ext uri="{FF2B5EF4-FFF2-40B4-BE49-F238E27FC236}">
                <a16:creationId xmlns:a16="http://schemas.microsoft.com/office/drawing/2014/main" id="{91190EF6-4364-F34E-A5FF-99A6F0EEF45B}"/>
              </a:ext>
            </a:extLst>
          </p:cNvPr>
          <p:cNvGrpSpPr/>
          <p:nvPr/>
        </p:nvGrpSpPr>
        <p:grpSpPr>
          <a:xfrm>
            <a:off x="16239175" y="6211498"/>
            <a:ext cx="3343062" cy="1673412"/>
            <a:chOff x="12661796" y="4311467"/>
            <a:chExt cx="3343062" cy="1673412"/>
          </a:xfrm>
        </p:grpSpPr>
        <p:sp>
          <p:nvSpPr>
            <p:cNvPr id="54" name="object 4">
              <a:extLst>
                <a:ext uri="{FF2B5EF4-FFF2-40B4-BE49-F238E27FC236}">
                  <a16:creationId xmlns:a16="http://schemas.microsoft.com/office/drawing/2014/main" id="{4D2C5B1C-E696-E44E-B197-B79F487502B9}"/>
                </a:ext>
              </a:extLst>
            </p:cNvPr>
            <p:cNvSpPr/>
            <p:nvPr/>
          </p:nvSpPr>
          <p:spPr>
            <a:xfrm>
              <a:off x="12661798" y="4311467"/>
              <a:ext cx="3343060" cy="1673412"/>
            </a:xfrm>
            <a:custGeom>
              <a:avLst/>
              <a:gdLst/>
              <a:ahLst/>
              <a:cxnLst/>
              <a:rect l="l" t="t" r="r" b="b"/>
              <a:pathLst>
                <a:path w="2116454" h="1515110">
                  <a:moveTo>
                    <a:pt x="2116040" y="0"/>
                  </a:moveTo>
                  <a:lnTo>
                    <a:pt x="0" y="0"/>
                  </a:lnTo>
                  <a:lnTo>
                    <a:pt x="0" y="1514571"/>
                  </a:lnTo>
                  <a:lnTo>
                    <a:pt x="2116040" y="1514571"/>
                  </a:lnTo>
                  <a:lnTo>
                    <a:pt x="2116040" y="0"/>
                  </a:lnTo>
                  <a:close/>
                </a:path>
              </a:pathLst>
            </a:custGeom>
            <a:solidFill>
              <a:srgbClr val="00002E"/>
            </a:solidFill>
          </p:spPr>
          <p:txBody>
            <a:bodyPr wrap="square" lIns="0" tIns="0" rIns="0" bIns="0" rtlCol="0"/>
            <a:lstStyle/>
            <a:p>
              <a:endParaRPr dirty="0"/>
            </a:p>
          </p:txBody>
        </p:sp>
        <p:sp>
          <p:nvSpPr>
            <p:cNvPr id="55" name="object 10">
              <a:extLst>
                <a:ext uri="{FF2B5EF4-FFF2-40B4-BE49-F238E27FC236}">
                  <a16:creationId xmlns:a16="http://schemas.microsoft.com/office/drawing/2014/main" id="{2FEBBD99-8C0D-FB43-8F2B-043E98D36CE9}"/>
                </a:ext>
              </a:extLst>
            </p:cNvPr>
            <p:cNvSpPr txBox="1"/>
            <p:nvPr/>
          </p:nvSpPr>
          <p:spPr>
            <a:xfrm>
              <a:off x="12661796" y="4748311"/>
              <a:ext cx="3343060" cy="1068882"/>
            </a:xfrm>
            <a:prstGeom prst="rect">
              <a:avLst/>
            </a:prstGeom>
          </p:spPr>
          <p:txBody>
            <a:bodyPr vert="horz" wrap="square" lIns="0" tIns="161925" rIns="0" bIns="0" rtlCol="0">
              <a:spAutoFit/>
            </a:bodyPr>
            <a:lstStyle/>
            <a:p>
              <a:pPr algn="ctr">
                <a:lnSpc>
                  <a:spcPct val="100000"/>
                </a:lnSpc>
                <a:spcBef>
                  <a:spcPts val="1275"/>
                </a:spcBef>
              </a:pPr>
              <a:r>
                <a:rPr lang="fr-FR" sz="2400" b="1" spc="60" dirty="0">
                  <a:solidFill>
                    <a:srgbClr val="FFFFFF"/>
                  </a:solidFill>
                  <a:latin typeface="Poppins"/>
                  <a:cs typeface="Poppins"/>
                </a:rPr>
                <a:t>VOIX</a:t>
              </a:r>
            </a:p>
            <a:p>
              <a:pPr algn="ctr">
                <a:lnSpc>
                  <a:spcPct val="100000"/>
                </a:lnSpc>
                <a:spcBef>
                  <a:spcPts val="1275"/>
                </a:spcBef>
              </a:pPr>
              <a:r>
                <a:rPr lang="fr-FR" sz="2400" b="1" spc="60" dirty="0">
                  <a:solidFill>
                    <a:srgbClr val="FFFFFF"/>
                  </a:solidFill>
                  <a:latin typeface="Poppins"/>
                  <a:cs typeface="Poppins"/>
                </a:rPr>
                <a:t>LANGAGE</a:t>
              </a:r>
              <a:endParaRPr lang="fr-FR" sz="2400" dirty="0">
                <a:latin typeface="Poppins"/>
                <a:cs typeface="Poppins"/>
              </a:endParaRPr>
            </a:p>
          </p:txBody>
        </p:sp>
      </p:grpSp>
      <p:grpSp>
        <p:nvGrpSpPr>
          <p:cNvPr id="8" name="Groupe 7">
            <a:extLst>
              <a:ext uri="{FF2B5EF4-FFF2-40B4-BE49-F238E27FC236}">
                <a16:creationId xmlns:a16="http://schemas.microsoft.com/office/drawing/2014/main" id="{AB23F952-1514-2D44-B8DD-4425C837274D}"/>
              </a:ext>
            </a:extLst>
          </p:cNvPr>
          <p:cNvGrpSpPr/>
          <p:nvPr/>
        </p:nvGrpSpPr>
        <p:grpSpPr>
          <a:xfrm>
            <a:off x="12661794" y="6223886"/>
            <a:ext cx="3343062" cy="1661024"/>
            <a:chOff x="12661794" y="6671275"/>
            <a:chExt cx="3343062" cy="1661024"/>
          </a:xfrm>
        </p:grpSpPr>
        <p:sp>
          <p:nvSpPr>
            <p:cNvPr id="56" name="object 4">
              <a:extLst>
                <a:ext uri="{FF2B5EF4-FFF2-40B4-BE49-F238E27FC236}">
                  <a16:creationId xmlns:a16="http://schemas.microsoft.com/office/drawing/2014/main" id="{4ABD4391-FD3A-D046-9EA4-238F4273D22C}"/>
                </a:ext>
              </a:extLst>
            </p:cNvPr>
            <p:cNvSpPr/>
            <p:nvPr/>
          </p:nvSpPr>
          <p:spPr>
            <a:xfrm>
              <a:off x="12661796" y="6671275"/>
              <a:ext cx="3343060" cy="1661024"/>
            </a:xfrm>
            <a:custGeom>
              <a:avLst/>
              <a:gdLst/>
              <a:ahLst/>
              <a:cxnLst/>
              <a:rect l="l" t="t" r="r" b="b"/>
              <a:pathLst>
                <a:path w="2116454" h="1515110">
                  <a:moveTo>
                    <a:pt x="2116040" y="0"/>
                  </a:moveTo>
                  <a:lnTo>
                    <a:pt x="0" y="0"/>
                  </a:lnTo>
                  <a:lnTo>
                    <a:pt x="0" y="1514571"/>
                  </a:lnTo>
                  <a:lnTo>
                    <a:pt x="2116040" y="1514571"/>
                  </a:lnTo>
                  <a:lnTo>
                    <a:pt x="2116040" y="0"/>
                  </a:lnTo>
                  <a:close/>
                </a:path>
              </a:pathLst>
            </a:custGeom>
            <a:solidFill>
              <a:srgbClr val="00002E"/>
            </a:solidFill>
          </p:spPr>
          <p:txBody>
            <a:bodyPr wrap="square" lIns="0" tIns="0" rIns="0" bIns="0" rtlCol="0"/>
            <a:lstStyle/>
            <a:p>
              <a:endParaRPr dirty="0"/>
            </a:p>
          </p:txBody>
        </p:sp>
        <p:sp>
          <p:nvSpPr>
            <p:cNvPr id="57" name="object 10">
              <a:extLst>
                <a:ext uri="{FF2B5EF4-FFF2-40B4-BE49-F238E27FC236}">
                  <a16:creationId xmlns:a16="http://schemas.microsoft.com/office/drawing/2014/main" id="{C446E224-A3E4-FE4B-A0AA-096A79AC6790}"/>
                </a:ext>
              </a:extLst>
            </p:cNvPr>
            <p:cNvSpPr txBox="1"/>
            <p:nvPr/>
          </p:nvSpPr>
          <p:spPr>
            <a:xfrm>
              <a:off x="12661794" y="7108119"/>
              <a:ext cx="3343060" cy="1068882"/>
            </a:xfrm>
            <a:prstGeom prst="rect">
              <a:avLst/>
            </a:prstGeom>
          </p:spPr>
          <p:txBody>
            <a:bodyPr vert="horz" wrap="square" lIns="0" tIns="161925" rIns="0" bIns="0" rtlCol="0">
              <a:spAutoFit/>
            </a:bodyPr>
            <a:lstStyle/>
            <a:p>
              <a:pPr algn="ctr">
                <a:lnSpc>
                  <a:spcPct val="100000"/>
                </a:lnSpc>
                <a:spcBef>
                  <a:spcPts val="1275"/>
                </a:spcBef>
              </a:pPr>
              <a:r>
                <a:rPr lang="fr-FR" sz="2400" b="1" spc="60" dirty="0">
                  <a:solidFill>
                    <a:srgbClr val="FFFFFF"/>
                  </a:solidFill>
                  <a:latin typeface="Poppins"/>
                  <a:cs typeface="Poppins"/>
                </a:rPr>
                <a:t>TRANSPORTS</a:t>
              </a:r>
            </a:p>
            <a:p>
              <a:pPr algn="ctr">
                <a:lnSpc>
                  <a:spcPct val="100000"/>
                </a:lnSpc>
                <a:spcBef>
                  <a:spcPts val="1275"/>
                </a:spcBef>
              </a:pPr>
              <a:r>
                <a:rPr lang="fr-FR" sz="2400" b="1" spc="60" dirty="0">
                  <a:solidFill>
                    <a:srgbClr val="FFFFFF"/>
                  </a:solidFill>
                  <a:latin typeface="Poppins"/>
                  <a:cs typeface="Poppins"/>
                </a:rPr>
                <a:t>LOGISTIQUE</a:t>
              </a:r>
              <a:endParaRPr lang="fr-FR" sz="2400" dirty="0">
                <a:latin typeface="Poppins"/>
                <a:cs typeface="Poppins"/>
              </a:endParaRPr>
            </a:p>
          </p:txBody>
        </p:sp>
      </p:grpSp>
      <p:grpSp>
        <p:nvGrpSpPr>
          <p:cNvPr id="6" name="Groupe 5">
            <a:extLst>
              <a:ext uri="{FF2B5EF4-FFF2-40B4-BE49-F238E27FC236}">
                <a16:creationId xmlns:a16="http://schemas.microsoft.com/office/drawing/2014/main" id="{A14EC493-7C78-254C-8B9A-0CCA15428BF1}"/>
              </a:ext>
            </a:extLst>
          </p:cNvPr>
          <p:cNvGrpSpPr/>
          <p:nvPr/>
        </p:nvGrpSpPr>
        <p:grpSpPr>
          <a:xfrm>
            <a:off x="12661794" y="4329922"/>
            <a:ext cx="3343062" cy="1661024"/>
            <a:chOff x="16254496" y="4311467"/>
            <a:chExt cx="3343062" cy="1661024"/>
          </a:xfrm>
        </p:grpSpPr>
        <p:sp>
          <p:nvSpPr>
            <p:cNvPr id="58" name="object 4">
              <a:extLst>
                <a:ext uri="{FF2B5EF4-FFF2-40B4-BE49-F238E27FC236}">
                  <a16:creationId xmlns:a16="http://schemas.microsoft.com/office/drawing/2014/main" id="{1F5BCC6C-B7E9-A645-875C-00EE59478587}"/>
                </a:ext>
              </a:extLst>
            </p:cNvPr>
            <p:cNvSpPr/>
            <p:nvPr/>
          </p:nvSpPr>
          <p:spPr>
            <a:xfrm>
              <a:off x="16254498" y="4311467"/>
              <a:ext cx="3343060" cy="1661024"/>
            </a:xfrm>
            <a:custGeom>
              <a:avLst/>
              <a:gdLst/>
              <a:ahLst/>
              <a:cxnLst/>
              <a:rect l="l" t="t" r="r" b="b"/>
              <a:pathLst>
                <a:path w="2116454" h="1515110">
                  <a:moveTo>
                    <a:pt x="2116040" y="0"/>
                  </a:moveTo>
                  <a:lnTo>
                    <a:pt x="0" y="0"/>
                  </a:lnTo>
                  <a:lnTo>
                    <a:pt x="0" y="1514571"/>
                  </a:lnTo>
                  <a:lnTo>
                    <a:pt x="2116040" y="1514571"/>
                  </a:lnTo>
                  <a:lnTo>
                    <a:pt x="2116040" y="0"/>
                  </a:lnTo>
                  <a:close/>
                </a:path>
              </a:pathLst>
            </a:custGeom>
            <a:solidFill>
              <a:srgbClr val="00002E"/>
            </a:solidFill>
          </p:spPr>
          <p:txBody>
            <a:bodyPr wrap="square" lIns="0" tIns="0" rIns="0" bIns="0" rtlCol="0"/>
            <a:lstStyle/>
            <a:p>
              <a:endParaRPr dirty="0"/>
            </a:p>
          </p:txBody>
        </p:sp>
        <p:sp>
          <p:nvSpPr>
            <p:cNvPr id="59" name="object 10">
              <a:extLst>
                <a:ext uri="{FF2B5EF4-FFF2-40B4-BE49-F238E27FC236}">
                  <a16:creationId xmlns:a16="http://schemas.microsoft.com/office/drawing/2014/main" id="{DA0A10FC-9943-FC41-B232-81ED5A1382F0}"/>
                </a:ext>
              </a:extLst>
            </p:cNvPr>
            <p:cNvSpPr txBox="1"/>
            <p:nvPr/>
          </p:nvSpPr>
          <p:spPr>
            <a:xfrm>
              <a:off x="16254496" y="4748311"/>
              <a:ext cx="3343060" cy="1068882"/>
            </a:xfrm>
            <a:prstGeom prst="rect">
              <a:avLst/>
            </a:prstGeom>
          </p:spPr>
          <p:txBody>
            <a:bodyPr vert="horz" wrap="square" lIns="0" tIns="161925" rIns="0" bIns="0" rtlCol="0">
              <a:spAutoFit/>
            </a:bodyPr>
            <a:lstStyle/>
            <a:p>
              <a:pPr algn="ctr">
                <a:lnSpc>
                  <a:spcPct val="100000"/>
                </a:lnSpc>
                <a:spcBef>
                  <a:spcPts val="1275"/>
                </a:spcBef>
              </a:pPr>
              <a:r>
                <a:rPr lang="fr-FR" sz="2400" b="1" spc="60" dirty="0">
                  <a:solidFill>
                    <a:srgbClr val="FFFFFF"/>
                  </a:solidFill>
                  <a:latin typeface="Poppins"/>
                  <a:cs typeface="Poppins"/>
                </a:rPr>
                <a:t> BANQUE</a:t>
              </a:r>
            </a:p>
            <a:p>
              <a:pPr algn="ctr">
                <a:lnSpc>
                  <a:spcPct val="100000"/>
                </a:lnSpc>
                <a:spcBef>
                  <a:spcPts val="1275"/>
                </a:spcBef>
              </a:pPr>
              <a:r>
                <a:rPr lang="fr-FR" sz="2400" b="1" spc="60" dirty="0">
                  <a:solidFill>
                    <a:srgbClr val="FFFFFF"/>
                  </a:solidFill>
                  <a:latin typeface="Poppins"/>
                  <a:cs typeface="Poppins"/>
                </a:rPr>
                <a:t>AUDITABILITE</a:t>
              </a:r>
              <a:endParaRPr lang="fr-FR" sz="2400" dirty="0">
                <a:latin typeface="Poppins"/>
                <a:cs typeface="Poppins"/>
              </a:endParaRPr>
            </a:p>
          </p:txBody>
        </p:sp>
      </p:grpSp>
      <p:grpSp>
        <p:nvGrpSpPr>
          <p:cNvPr id="7" name="Groupe 6">
            <a:extLst>
              <a:ext uri="{FF2B5EF4-FFF2-40B4-BE49-F238E27FC236}">
                <a16:creationId xmlns:a16="http://schemas.microsoft.com/office/drawing/2014/main" id="{D032A85E-3457-E94A-80B1-8CF701A05CA5}"/>
              </a:ext>
            </a:extLst>
          </p:cNvPr>
          <p:cNvGrpSpPr/>
          <p:nvPr/>
        </p:nvGrpSpPr>
        <p:grpSpPr>
          <a:xfrm>
            <a:off x="16239175" y="4311467"/>
            <a:ext cx="3343062" cy="1679479"/>
            <a:chOff x="16256144" y="6655944"/>
            <a:chExt cx="3343062" cy="1679479"/>
          </a:xfrm>
        </p:grpSpPr>
        <p:sp>
          <p:nvSpPr>
            <p:cNvPr id="60" name="object 4">
              <a:extLst>
                <a:ext uri="{FF2B5EF4-FFF2-40B4-BE49-F238E27FC236}">
                  <a16:creationId xmlns:a16="http://schemas.microsoft.com/office/drawing/2014/main" id="{8AFF6BA7-C5E7-B54A-871A-1EE574DA1A42}"/>
                </a:ext>
              </a:extLst>
            </p:cNvPr>
            <p:cNvSpPr/>
            <p:nvPr/>
          </p:nvSpPr>
          <p:spPr>
            <a:xfrm>
              <a:off x="16256146" y="6655944"/>
              <a:ext cx="3343060" cy="1679479"/>
            </a:xfrm>
            <a:custGeom>
              <a:avLst/>
              <a:gdLst/>
              <a:ahLst/>
              <a:cxnLst/>
              <a:rect l="l" t="t" r="r" b="b"/>
              <a:pathLst>
                <a:path w="2116454" h="1515110">
                  <a:moveTo>
                    <a:pt x="2116040" y="0"/>
                  </a:moveTo>
                  <a:lnTo>
                    <a:pt x="0" y="0"/>
                  </a:lnTo>
                  <a:lnTo>
                    <a:pt x="0" y="1514571"/>
                  </a:lnTo>
                  <a:lnTo>
                    <a:pt x="2116040" y="1514571"/>
                  </a:lnTo>
                  <a:lnTo>
                    <a:pt x="2116040" y="0"/>
                  </a:lnTo>
                  <a:close/>
                </a:path>
              </a:pathLst>
            </a:custGeom>
            <a:solidFill>
              <a:srgbClr val="00002E"/>
            </a:solidFill>
          </p:spPr>
          <p:txBody>
            <a:bodyPr wrap="square" lIns="0" tIns="0" rIns="0" bIns="0" rtlCol="0"/>
            <a:lstStyle/>
            <a:p>
              <a:endParaRPr dirty="0"/>
            </a:p>
          </p:txBody>
        </p:sp>
        <p:sp>
          <p:nvSpPr>
            <p:cNvPr id="61" name="object 10">
              <a:extLst>
                <a:ext uri="{FF2B5EF4-FFF2-40B4-BE49-F238E27FC236}">
                  <a16:creationId xmlns:a16="http://schemas.microsoft.com/office/drawing/2014/main" id="{8767E35E-E03D-5E4D-9A7E-EEEDF464FB4C}"/>
                </a:ext>
              </a:extLst>
            </p:cNvPr>
            <p:cNvSpPr txBox="1"/>
            <p:nvPr/>
          </p:nvSpPr>
          <p:spPr>
            <a:xfrm>
              <a:off x="16256144" y="7092788"/>
              <a:ext cx="3343060" cy="532838"/>
            </a:xfrm>
            <a:prstGeom prst="rect">
              <a:avLst/>
            </a:prstGeom>
          </p:spPr>
          <p:txBody>
            <a:bodyPr vert="horz" wrap="square" lIns="0" tIns="161925" rIns="0" bIns="0" rtlCol="0">
              <a:spAutoFit/>
            </a:bodyPr>
            <a:lstStyle/>
            <a:p>
              <a:pPr algn="ctr">
                <a:lnSpc>
                  <a:spcPct val="100000"/>
                </a:lnSpc>
                <a:spcBef>
                  <a:spcPts val="1275"/>
                </a:spcBef>
              </a:pPr>
              <a:r>
                <a:rPr lang="fr-FR" sz="2400" b="1" spc="60" dirty="0">
                  <a:solidFill>
                    <a:srgbClr val="FFFFFF"/>
                  </a:solidFill>
                  <a:latin typeface="Poppins"/>
                  <a:cs typeface="Poppins"/>
                </a:rPr>
                <a:t>NORMALISATION</a:t>
              </a:r>
              <a:endParaRPr lang="fr-FR" sz="2400" dirty="0">
                <a:latin typeface="Poppins"/>
                <a:cs typeface="Poppins"/>
              </a:endParaRPr>
            </a:p>
          </p:txBody>
        </p:sp>
      </p:grpSp>
      <p:sp>
        <p:nvSpPr>
          <p:cNvPr id="15" name="object 24">
            <a:extLst>
              <a:ext uri="{FF2B5EF4-FFF2-40B4-BE49-F238E27FC236}">
                <a16:creationId xmlns:a16="http://schemas.microsoft.com/office/drawing/2014/main" id="{FE982F17-2EBF-566B-9203-1C0B402510A3}"/>
              </a:ext>
            </a:extLst>
          </p:cNvPr>
          <p:cNvSpPr txBox="1">
            <a:spLocks/>
          </p:cNvSpPr>
          <p:nvPr/>
        </p:nvSpPr>
        <p:spPr>
          <a:xfrm>
            <a:off x="19042541" y="10293239"/>
            <a:ext cx="464819" cy="575309"/>
          </a:xfrm>
          <a:prstGeom prst="rect">
            <a:avLst/>
          </a:prstGeom>
        </p:spPr>
        <p:txBody>
          <a:bodyPr vert="horz" wrap="square" lIns="0" tIns="50165" rIns="0" bIns="0" rtlCol="0">
            <a:spAutoFit/>
          </a:bodyPr>
          <a:lstStyle>
            <a:defPPr>
              <a:defRPr lang="fr-FR"/>
            </a:defPPr>
            <a:lvl1pPr marL="0" algn="l" defTabSz="914400" rtl="0" eaLnBrk="1" latinLnBrk="0" hangingPunct="1">
              <a:defRPr sz="2500" b="1" i="0" kern="1200">
                <a:solidFill>
                  <a:srgbClr val="00002E"/>
                </a:solidFill>
                <a:latin typeface="Poppins-ExtraBold"/>
                <a:ea typeface="+mn-ea"/>
                <a:cs typeface="Poppins-Extra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395"/>
              </a:spcBef>
            </a:pPr>
            <a:fld id="{81D60167-4931-47E6-BA6A-407CBD079E47}" type="slidenum">
              <a:rPr lang="fr-FR" spc="-5" smtClean="0"/>
              <a:pPr marL="38100">
                <a:spcBef>
                  <a:spcPts val="395"/>
                </a:spcBef>
              </a:pPr>
              <a:t>13</a:t>
            </a:fld>
            <a:endParaRPr lang="fr-FR" spc="-5" dirty="0"/>
          </a:p>
        </p:txBody>
      </p:sp>
      <p:sp>
        <p:nvSpPr>
          <p:cNvPr id="17" name="object 19">
            <a:extLst>
              <a:ext uri="{FF2B5EF4-FFF2-40B4-BE49-F238E27FC236}">
                <a16:creationId xmlns:a16="http://schemas.microsoft.com/office/drawing/2014/main" id="{0B315F87-3B67-D5A8-49E8-55F05C72A8F8}"/>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grpSp>
        <p:nvGrpSpPr>
          <p:cNvPr id="21" name="Groupe 20">
            <a:extLst>
              <a:ext uri="{FF2B5EF4-FFF2-40B4-BE49-F238E27FC236}">
                <a16:creationId xmlns:a16="http://schemas.microsoft.com/office/drawing/2014/main" id="{5D089853-80A2-1F88-EE5F-A67A9B55DE0E}"/>
              </a:ext>
            </a:extLst>
          </p:cNvPr>
          <p:cNvGrpSpPr/>
          <p:nvPr/>
        </p:nvGrpSpPr>
        <p:grpSpPr>
          <a:xfrm>
            <a:off x="4735702" y="8082632"/>
            <a:ext cx="3343062" cy="1679478"/>
            <a:chOff x="1136650" y="6671276"/>
            <a:chExt cx="3343062" cy="1679478"/>
          </a:xfrm>
        </p:grpSpPr>
        <p:sp>
          <p:nvSpPr>
            <p:cNvPr id="23" name="object 4">
              <a:extLst>
                <a:ext uri="{FF2B5EF4-FFF2-40B4-BE49-F238E27FC236}">
                  <a16:creationId xmlns:a16="http://schemas.microsoft.com/office/drawing/2014/main" id="{1D4F2F02-ECFE-EAA5-6E74-9E87AD8E9597}"/>
                </a:ext>
              </a:extLst>
            </p:cNvPr>
            <p:cNvSpPr/>
            <p:nvPr/>
          </p:nvSpPr>
          <p:spPr>
            <a:xfrm>
              <a:off x="1136652" y="6671276"/>
              <a:ext cx="3343060" cy="1679478"/>
            </a:xfrm>
            <a:custGeom>
              <a:avLst/>
              <a:gdLst/>
              <a:ahLst/>
              <a:cxnLst/>
              <a:rect l="l" t="t" r="r" b="b"/>
              <a:pathLst>
                <a:path w="2116454" h="1515110">
                  <a:moveTo>
                    <a:pt x="2116040" y="0"/>
                  </a:moveTo>
                  <a:lnTo>
                    <a:pt x="0" y="0"/>
                  </a:lnTo>
                  <a:lnTo>
                    <a:pt x="0" y="1514571"/>
                  </a:lnTo>
                  <a:lnTo>
                    <a:pt x="2116040" y="1514571"/>
                  </a:lnTo>
                  <a:lnTo>
                    <a:pt x="2116040" y="0"/>
                  </a:lnTo>
                  <a:close/>
                </a:path>
              </a:pathLst>
            </a:custGeom>
            <a:solidFill>
              <a:srgbClr val="00002E"/>
            </a:solidFill>
          </p:spPr>
          <p:txBody>
            <a:bodyPr wrap="square" lIns="0" tIns="0" rIns="0" bIns="0" rtlCol="0"/>
            <a:lstStyle/>
            <a:p>
              <a:endParaRPr dirty="0"/>
            </a:p>
          </p:txBody>
        </p:sp>
        <p:sp>
          <p:nvSpPr>
            <p:cNvPr id="24" name="object 10">
              <a:extLst>
                <a:ext uri="{FF2B5EF4-FFF2-40B4-BE49-F238E27FC236}">
                  <a16:creationId xmlns:a16="http://schemas.microsoft.com/office/drawing/2014/main" id="{2CEEAD40-27A9-AB0F-D60B-080234E29D0F}"/>
                </a:ext>
              </a:extLst>
            </p:cNvPr>
            <p:cNvSpPr txBox="1"/>
            <p:nvPr/>
          </p:nvSpPr>
          <p:spPr>
            <a:xfrm>
              <a:off x="1136650" y="7108120"/>
              <a:ext cx="3343060" cy="532838"/>
            </a:xfrm>
            <a:prstGeom prst="rect">
              <a:avLst/>
            </a:prstGeom>
          </p:spPr>
          <p:txBody>
            <a:bodyPr vert="horz" wrap="square" lIns="0" tIns="161925" rIns="0" bIns="0" rtlCol="0">
              <a:spAutoFit/>
            </a:bodyPr>
            <a:lstStyle/>
            <a:p>
              <a:pPr algn="ctr">
                <a:lnSpc>
                  <a:spcPct val="100000"/>
                </a:lnSpc>
                <a:spcBef>
                  <a:spcPts val="1275"/>
                </a:spcBef>
              </a:pPr>
              <a:r>
                <a:rPr lang="fr-FR" sz="2400" b="1" spc="60" dirty="0">
                  <a:solidFill>
                    <a:srgbClr val="FFFFFF"/>
                  </a:solidFill>
                  <a:latin typeface="Poppins"/>
                  <a:cs typeface="Poppins"/>
                </a:rPr>
                <a:t>CONSTRUCTION</a:t>
              </a:r>
              <a:endParaRPr lang="fr-FR" sz="2400" dirty="0">
                <a:latin typeface="Poppins"/>
                <a:cs typeface="Poppins"/>
              </a:endParaRPr>
            </a:p>
          </p:txBody>
        </p:sp>
      </p:grpSp>
      <p:grpSp>
        <p:nvGrpSpPr>
          <p:cNvPr id="39" name="Groupe 38">
            <a:extLst>
              <a:ext uri="{FF2B5EF4-FFF2-40B4-BE49-F238E27FC236}">
                <a16:creationId xmlns:a16="http://schemas.microsoft.com/office/drawing/2014/main" id="{03E3C2BD-0BAE-22FE-2936-6DDABAA71143}"/>
              </a:ext>
            </a:extLst>
          </p:cNvPr>
          <p:cNvGrpSpPr/>
          <p:nvPr/>
        </p:nvGrpSpPr>
        <p:grpSpPr>
          <a:xfrm>
            <a:off x="1136644" y="8065868"/>
            <a:ext cx="3343062" cy="1679479"/>
            <a:chOff x="4728802" y="6659459"/>
            <a:chExt cx="3343062" cy="1679479"/>
          </a:xfrm>
        </p:grpSpPr>
        <p:sp>
          <p:nvSpPr>
            <p:cNvPr id="40" name="object 4">
              <a:extLst>
                <a:ext uri="{FF2B5EF4-FFF2-40B4-BE49-F238E27FC236}">
                  <a16:creationId xmlns:a16="http://schemas.microsoft.com/office/drawing/2014/main" id="{30EA838A-0785-27A1-F249-89811BC699E6}"/>
                </a:ext>
              </a:extLst>
            </p:cNvPr>
            <p:cNvSpPr/>
            <p:nvPr/>
          </p:nvSpPr>
          <p:spPr>
            <a:xfrm>
              <a:off x="4728804" y="6659459"/>
              <a:ext cx="3343060" cy="1679479"/>
            </a:xfrm>
            <a:custGeom>
              <a:avLst/>
              <a:gdLst/>
              <a:ahLst/>
              <a:cxnLst/>
              <a:rect l="l" t="t" r="r" b="b"/>
              <a:pathLst>
                <a:path w="2116454" h="1515110">
                  <a:moveTo>
                    <a:pt x="2116040" y="0"/>
                  </a:moveTo>
                  <a:lnTo>
                    <a:pt x="0" y="0"/>
                  </a:lnTo>
                  <a:lnTo>
                    <a:pt x="0" y="1514571"/>
                  </a:lnTo>
                  <a:lnTo>
                    <a:pt x="2116040" y="1514571"/>
                  </a:lnTo>
                  <a:lnTo>
                    <a:pt x="2116040" y="0"/>
                  </a:lnTo>
                  <a:close/>
                </a:path>
              </a:pathLst>
            </a:custGeom>
            <a:solidFill>
              <a:srgbClr val="00002E"/>
            </a:solidFill>
          </p:spPr>
          <p:txBody>
            <a:bodyPr wrap="square" lIns="0" tIns="0" rIns="0" bIns="0" rtlCol="0"/>
            <a:lstStyle/>
            <a:p>
              <a:endParaRPr dirty="0"/>
            </a:p>
          </p:txBody>
        </p:sp>
        <p:sp>
          <p:nvSpPr>
            <p:cNvPr id="42" name="object 10">
              <a:extLst>
                <a:ext uri="{FF2B5EF4-FFF2-40B4-BE49-F238E27FC236}">
                  <a16:creationId xmlns:a16="http://schemas.microsoft.com/office/drawing/2014/main" id="{3A86FCE6-F44E-81D8-3EA6-7520B4B97341}"/>
                </a:ext>
              </a:extLst>
            </p:cNvPr>
            <p:cNvSpPr txBox="1"/>
            <p:nvPr/>
          </p:nvSpPr>
          <p:spPr>
            <a:xfrm>
              <a:off x="4728802" y="7096304"/>
              <a:ext cx="3343060" cy="532838"/>
            </a:xfrm>
            <a:prstGeom prst="rect">
              <a:avLst/>
            </a:prstGeom>
          </p:spPr>
          <p:txBody>
            <a:bodyPr vert="horz" wrap="square" lIns="0" tIns="161925" rIns="0" bIns="0" rtlCol="0">
              <a:spAutoFit/>
            </a:bodyPr>
            <a:lstStyle/>
            <a:p>
              <a:pPr algn="ctr">
                <a:lnSpc>
                  <a:spcPct val="100000"/>
                </a:lnSpc>
                <a:spcBef>
                  <a:spcPts val="1275"/>
                </a:spcBef>
              </a:pPr>
              <a:r>
                <a:rPr lang="fr-FR" sz="2400" b="1" spc="60" dirty="0">
                  <a:solidFill>
                    <a:srgbClr val="FFFFFF"/>
                  </a:solidFill>
                  <a:latin typeface="Poppins"/>
                  <a:cs typeface="Poppins"/>
                </a:rPr>
                <a:t>IA GÉNÉRATIVE</a:t>
              </a:r>
              <a:endParaRPr lang="fr-FR" sz="2400" dirty="0">
                <a:latin typeface="Poppins"/>
                <a:cs typeface="Poppins"/>
              </a:endParaRPr>
            </a:p>
          </p:txBody>
        </p:sp>
      </p:grpSp>
      <p:sp>
        <p:nvSpPr>
          <p:cNvPr id="63" name="object 4">
            <a:extLst>
              <a:ext uri="{FF2B5EF4-FFF2-40B4-BE49-F238E27FC236}">
                <a16:creationId xmlns:a16="http://schemas.microsoft.com/office/drawing/2014/main" id="{43F163D4-0536-F9A3-2049-3C66D9301790}"/>
              </a:ext>
            </a:extLst>
          </p:cNvPr>
          <p:cNvSpPr/>
          <p:nvPr/>
        </p:nvSpPr>
        <p:spPr>
          <a:xfrm>
            <a:off x="16256314" y="9404882"/>
            <a:ext cx="420472" cy="322009"/>
          </a:xfrm>
          <a:custGeom>
            <a:avLst/>
            <a:gdLst/>
            <a:ahLst/>
            <a:cxnLst/>
            <a:rect l="l" t="t" r="r" b="b"/>
            <a:pathLst>
              <a:path w="2116454" h="1515110">
                <a:moveTo>
                  <a:pt x="2116040" y="0"/>
                </a:moveTo>
                <a:lnTo>
                  <a:pt x="0" y="0"/>
                </a:lnTo>
                <a:lnTo>
                  <a:pt x="0" y="1514571"/>
                </a:lnTo>
                <a:lnTo>
                  <a:pt x="2116040" y="1514571"/>
                </a:lnTo>
                <a:lnTo>
                  <a:pt x="2116040" y="0"/>
                </a:lnTo>
                <a:close/>
              </a:path>
            </a:pathLst>
          </a:custGeom>
          <a:solidFill>
            <a:srgbClr val="00002E"/>
          </a:solidFill>
        </p:spPr>
        <p:txBody>
          <a:bodyPr wrap="square" lIns="0" tIns="0" rIns="0" bIns="0" rtlCol="0"/>
          <a:lstStyle/>
          <a:p>
            <a:endParaRPr dirty="0"/>
          </a:p>
        </p:txBody>
      </p:sp>
      <p:grpSp>
        <p:nvGrpSpPr>
          <p:cNvPr id="65" name="Groupe 64">
            <a:extLst>
              <a:ext uri="{FF2B5EF4-FFF2-40B4-BE49-F238E27FC236}">
                <a16:creationId xmlns:a16="http://schemas.microsoft.com/office/drawing/2014/main" id="{8F31BA38-5F37-F721-3D4F-3529E6BB605C}"/>
              </a:ext>
            </a:extLst>
          </p:cNvPr>
          <p:cNvGrpSpPr/>
          <p:nvPr/>
        </p:nvGrpSpPr>
        <p:grpSpPr>
          <a:xfrm>
            <a:off x="12678931" y="8065868"/>
            <a:ext cx="3343062" cy="1661024"/>
            <a:chOff x="12661794" y="6671275"/>
            <a:chExt cx="3343062" cy="1661024"/>
          </a:xfrm>
        </p:grpSpPr>
        <p:sp>
          <p:nvSpPr>
            <p:cNvPr id="66" name="object 4">
              <a:extLst>
                <a:ext uri="{FF2B5EF4-FFF2-40B4-BE49-F238E27FC236}">
                  <a16:creationId xmlns:a16="http://schemas.microsoft.com/office/drawing/2014/main" id="{2795E467-B145-5129-2735-8B941BEB5570}"/>
                </a:ext>
              </a:extLst>
            </p:cNvPr>
            <p:cNvSpPr/>
            <p:nvPr/>
          </p:nvSpPr>
          <p:spPr>
            <a:xfrm>
              <a:off x="12661796" y="6671275"/>
              <a:ext cx="3343060" cy="1661024"/>
            </a:xfrm>
            <a:custGeom>
              <a:avLst/>
              <a:gdLst/>
              <a:ahLst/>
              <a:cxnLst/>
              <a:rect l="l" t="t" r="r" b="b"/>
              <a:pathLst>
                <a:path w="2116454" h="1515110">
                  <a:moveTo>
                    <a:pt x="2116040" y="0"/>
                  </a:moveTo>
                  <a:lnTo>
                    <a:pt x="0" y="0"/>
                  </a:lnTo>
                  <a:lnTo>
                    <a:pt x="0" y="1514571"/>
                  </a:lnTo>
                  <a:lnTo>
                    <a:pt x="2116040" y="1514571"/>
                  </a:lnTo>
                  <a:lnTo>
                    <a:pt x="2116040" y="0"/>
                  </a:lnTo>
                  <a:close/>
                </a:path>
              </a:pathLst>
            </a:custGeom>
            <a:solidFill>
              <a:srgbClr val="00002E"/>
            </a:solidFill>
          </p:spPr>
          <p:txBody>
            <a:bodyPr wrap="square" lIns="0" tIns="0" rIns="0" bIns="0" rtlCol="0"/>
            <a:lstStyle/>
            <a:p>
              <a:endParaRPr dirty="0"/>
            </a:p>
          </p:txBody>
        </p:sp>
        <p:sp>
          <p:nvSpPr>
            <p:cNvPr id="67" name="object 10">
              <a:extLst>
                <a:ext uri="{FF2B5EF4-FFF2-40B4-BE49-F238E27FC236}">
                  <a16:creationId xmlns:a16="http://schemas.microsoft.com/office/drawing/2014/main" id="{DD466839-7488-A766-8F5E-30ACF23923A0}"/>
                </a:ext>
              </a:extLst>
            </p:cNvPr>
            <p:cNvSpPr txBox="1"/>
            <p:nvPr/>
          </p:nvSpPr>
          <p:spPr>
            <a:xfrm>
              <a:off x="12661794" y="7108119"/>
              <a:ext cx="3343060" cy="532838"/>
            </a:xfrm>
            <a:prstGeom prst="rect">
              <a:avLst/>
            </a:prstGeom>
          </p:spPr>
          <p:txBody>
            <a:bodyPr vert="horz" wrap="square" lIns="0" tIns="161925" rIns="0" bIns="0" rtlCol="0">
              <a:spAutoFit/>
            </a:bodyPr>
            <a:lstStyle/>
            <a:p>
              <a:pPr algn="ctr">
                <a:lnSpc>
                  <a:spcPct val="100000"/>
                </a:lnSpc>
                <a:spcBef>
                  <a:spcPts val="1275"/>
                </a:spcBef>
              </a:pPr>
              <a:r>
                <a:rPr lang="fr-FR" sz="2400" b="1" spc="60" dirty="0">
                  <a:solidFill>
                    <a:srgbClr val="FFFFFF"/>
                  </a:solidFill>
                  <a:latin typeface="Poppins"/>
                  <a:cs typeface="Poppins"/>
                </a:rPr>
                <a:t>SANTÉ</a:t>
              </a:r>
              <a:endParaRPr lang="fr-FR" sz="2400" dirty="0">
                <a:latin typeface="Poppins"/>
                <a:cs typeface="Poppins"/>
              </a:endParaRPr>
            </a:p>
          </p:txBody>
        </p:sp>
      </p:grpSp>
      <p:sp>
        <p:nvSpPr>
          <p:cNvPr id="68" name="object 4">
            <a:extLst>
              <a:ext uri="{FF2B5EF4-FFF2-40B4-BE49-F238E27FC236}">
                <a16:creationId xmlns:a16="http://schemas.microsoft.com/office/drawing/2014/main" id="{9160C68E-B517-A6E0-D537-152814C8196A}"/>
              </a:ext>
            </a:extLst>
          </p:cNvPr>
          <p:cNvSpPr/>
          <p:nvPr/>
        </p:nvSpPr>
        <p:spPr>
          <a:xfrm>
            <a:off x="16812870" y="9404882"/>
            <a:ext cx="420472" cy="322009"/>
          </a:xfrm>
          <a:custGeom>
            <a:avLst/>
            <a:gdLst/>
            <a:ahLst/>
            <a:cxnLst/>
            <a:rect l="l" t="t" r="r" b="b"/>
            <a:pathLst>
              <a:path w="2116454" h="1515110">
                <a:moveTo>
                  <a:pt x="2116040" y="0"/>
                </a:moveTo>
                <a:lnTo>
                  <a:pt x="0" y="0"/>
                </a:lnTo>
                <a:lnTo>
                  <a:pt x="0" y="1514571"/>
                </a:lnTo>
                <a:lnTo>
                  <a:pt x="2116040" y="1514571"/>
                </a:lnTo>
                <a:lnTo>
                  <a:pt x="2116040" y="0"/>
                </a:lnTo>
                <a:close/>
              </a:path>
            </a:pathLst>
          </a:custGeom>
          <a:solidFill>
            <a:srgbClr val="00002E"/>
          </a:solidFill>
        </p:spPr>
        <p:txBody>
          <a:bodyPr wrap="square" lIns="0" tIns="0" rIns="0" bIns="0" rtlCol="0"/>
          <a:lstStyle/>
          <a:p>
            <a:endParaRPr dirty="0"/>
          </a:p>
        </p:txBody>
      </p:sp>
      <p:sp>
        <p:nvSpPr>
          <p:cNvPr id="69" name="object 4">
            <a:extLst>
              <a:ext uri="{FF2B5EF4-FFF2-40B4-BE49-F238E27FC236}">
                <a16:creationId xmlns:a16="http://schemas.microsoft.com/office/drawing/2014/main" id="{72EF3CAB-F2AB-BE6A-FDED-DD9C2800A96A}"/>
              </a:ext>
            </a:extLst>
          </p:cNvPr>
          <p:cNvSpPr/>
          <p:nvPr/>
        </p:nvSpPr>
        <p:spPr>
          <a:xfrm>
            <a:off x="17363951" y="9404882"/>
            <a:ext cx="420472" cy="322009"/>
          </a:xfrm>
          <a:custGeom>
            <a:avLst/>
            <a:gdLst/>
            <a:ahLst/>
            <a:cxnLst/>
            <a:rect l="l" t="t" r="r" b="b"/>
            <a:pathLst>
              <a:path w="2116454" h="1515110">
                <a:moveTo>
                  <a:pt x="2116040" y="0"/>
                </a:moveTo>
                <a:lnTo>
                  <a:pt x="0" y="0"/>
                </a:lnTo>
                <a:lnTo>
                  <a:pt x="0" y="1514571"/>
                </a:lnTo>
                <a:lnTo>
                  <a:pt x="2116040" y="1514571"/>
                </a:lnTo>
                <a:lnTo>
                  <a:pt x="2116040" y="0"/>
                </a:lnTo>
                <a:close/>
              </a:path>
            </a:pathLst>
          </a:custGeom>
          <a:solidFill>
            <a:srgbClr val="00002E"/>
          </a:solidFill>
        </p:spPr>
        <p:txBody>
          <a:bodyPr wrap="square" lIns="0" tIns="0" rIns="0" bIns="0" rtlCol="0"/>
          <a:lstStyle/>
          <a:p>
            <a:endParaRPr dirty="0"/>
          </a:p>
        </p:txBody>
      </p:sp>
      <p:sp>
        <p:nvSpPr>
          <p:cNvPr id="70" name="object 4">
            <a:extLst>
              <a:ext uri="{FF2B5EF4-FFF2-40B4-BE49-F238E27FC236}">
                <a16:creationId xmlns:a16="http://schemas.microsoft.com/office/drawing/2014/main" id="{C88EC290-C8AB-D798-F32B-6C485F3EA84B}"/>
              </a:ext>
            </a:extLst>
          </p:cNvPr>
          <p:cNvSpPr/>
          <p:nvPr/>
        </p:nvSpPr>
        <p:spPr>
          <a:xfrm>
            <a:off x="8313083" y="9440101"/>
            <a:ext cx="420472" cy="322009"/>
          </a:xfrm>
          <a:custGeom>
            <a:avLst/>
            <a:gdLst/>
            <a:ahLst/>
            <a:cxnLst/>
            <a:rect l="l" t="t" r="r" b="b"/>
            <a:pathLst>
              <a:path w="2116454" h="1515110">
                <a:moveTo>
                  <a:pt x="2116040" y="0"/>
                </a:moveTo>
                <a:lnTo>
                  <a:pt x="0" y="0"/>
                </a:lnTo>
                <a:lnTo>
                  <a:pt x="0" y="1514571"/>
                </a:lnTo>
                <a:lnTo>
                  <a:pt x="2116040" y="1514571"/>
                </a:lnTo>
                <a:lnTo>
                  <a:pt x="2116040" y="0"/>
                </a:lnTo>
                <a:close/>
              </a:path>
            </a:pathLst>
          </a:custGeom>
          <a:solidFill>
            <a:srgbClr val="00002E"/>
          </a:solidFill>
        </p:spPr>
        <p:txBody>
          <a:bodyPr wrap="square" lIns="0" tIns="0" rIns="0" bIns="0" rtlCol="0"/>
          <a:lstStyle/>
          <a:p>
            <a:endParaRPr dirty="0"/>
          </a:p>
        </p:txBody>
      </p:sp>
      <p:sp>
        <p:nvSpPr>
          <p:cNvPr id="71" name="object 4">
            <a:extLst>
              <a:ext uri="{FF2B5EF4-FFF2-40B4-BE49-F238E27FC236}">
                <a16:creationId xmlns:a16="http://schemas.microsoft.com/office/drawing/2014/main" id="{C0654E86-112B-473E-AACF-0FED7CD32CD2}"/>
              </a:ext>
            </a:extLst>
          </p:cNvPr>
          <p:cNvSpPr/>
          <p:nvPr/>
        </p:nvSpPr>
        <p:spPr>
          <a:xfrm>
            <a:off x="8869639" y="9440101"/>
            <a:ext cx="420472" cy="322009"/>
          </a:xfrm>
          <a:custGeom>
            <a:avLst/>
            <a:gdLst/>
            <a:ahLst/>
            <a:cxnLst/>
            <a:rect l="l" t="t" r="r" b="b"/>
            <a:pathLst>
              <a:path w="2116454" h="1515110">
                <a:moveTo>
                  <a:pt x="2116040" y="0"/>
                </a:moveTo>
                <a:lnTo>
                  <a:pt x="0" y="0"/>
                </a:lnTo>
                <a:lnTo>
                  <a:pt x="0" y="1514571"/>
                </a:lnTo>
                <a:lnTo>
                  <a:pt x="2116040" y="1514571"/>
                </a:lnTo>
                <a:lnTo>
                  <a:pt x="2116040" y="0"/>
                </a:lnTo>
                <a:close/>
              </a:path>
            </a:pathLst>
          </a:custGeom>
          <a:solidFill>
            <a:srgbClr val="00002E"/>
          </a:solidFill>
        </p:spPr>
        <p:txBody>
          <a:bodyPr wrap="square" lIns="0" tIns="0" rIns="0" bIns="0" rtlCol="0"/>
          <a:lstStyle/>
          <a:p>
            <a:endParaRPr dirty="0"/>
          </a:p>
        </p:txBody>
      </p:sp>
      <p:sp>
        <p:nvSpPr>
          <p:cNvPr id="72" name="object 4">
            <a:extLst>
              <a:ext uri="{FF2B5EF4-FFF2-40B4-BE49-F238E27FC236}">
                <a16:creationId xmlns:a16="http://schemas.microsoft.com/office/drawing/2014/main" id="{7E444D47-5AE6-79A8-03FA-2F3F9038E5FC}"/>
              </a:ext>
            </a:extLst>
          </p:cNvPr>
          <p:cNvSpPr/>
          <p:nvPr/>
        </p:nvSpPr>
        <p:spPr>
          <a:xfrm>
            <a:off x="9420720" y="9440101"/>
            <a:ext cx="420472" cy="322009"/>
          </a:xfrm>
          <a:custGeom>
            <a:avLst/>
            <a:gdLst/>
            <a:ahLst/>
            <a:cxnLst/>
            <a:rect l="l" t="t" r="r" b="b"/>
            <a:pathLst>
              <a:path w="2116454" h="1515110">
                <a:moveTo>
                  <a:pt x="2116040" y="0"/>
                </a:moveTo>
                <a:lnTo>
                  <a:pt x="0" y="0"/>
                </a:lnTo>
                <a:lnTo>
                  <a:pt x="0" y="1514571"/>
                </a:lnTo>
                <a:lnTo>
                  <a:pt x="2116040" y="1514571"/>
                </a:lnTo>
                <a:lnTo>
                  <a:pt x="2116040" y="0"/>
                </a:lnTo>
                <a:close/>
              </a:path>
            </a:pathLst>
          </a:custGeom>
          <a:solidFill>
            <a:srgbClr val="00002E"/>
          </a:solidFill>
        </p:spPr>
        <p:txBody>
          <a:bodyPr wrap="square" lIns="0" tIns="0" rIns="0" bIns="0" rtlCol="0"/>
          <a:lstStyle/>
          <a:p>
            <a:endParaRPr dirty="0"/>
          </a:p>
        </p:txBody>
      </p:sp>
    </p:spTree>
    <p:extLst>
      <p:ext uri="{BB962C8B-B14F-4D97-AF65-F5344CB8AC3E}">
        <p14:creationId xmlns:p14="http://schemas.microsoft.com/office/powerpoint/2010/main" val="347362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9692406" y="0"/>
            <a:ext cx="10412095" cy="11308715"/>
          </a:xfrm>
          <a:custGeom>
            <a:avLst/>
            <a:gdLst/>
            <a:ahLst/>
            <a:cxnLst/>
            <a:rect l="l" t="t" r="r" b="b"/>
            <a:pathLst>
              <a:path w="10412094" h="11308715">
                <a:moveTo>
                  <a:pt x="10411693" y="0"/>
                </a:moveTo>
                <a:lnTo>
                  <a:pt x="0" y="0"/>
                </a:lnTo>
                <a:lnTo>
                  <a:pt x="0" y="11308556"/>
                </a:lnTo>
                <a:lnTo>
                  <a:pt x="10411693" y="11308556"/>
                </a:lnTo>
                <a:lnTo>
                  <a:pt x="10411693" y="0"/>
                </a:lnTo>
                <a:close/>
              </a:path>
            </a:pathLst>
          </a:custGeom>
          <a:solidFill>
            <a:srgbClr val="A3002E"/>
          </a:solidFill>
        </p:spPr>
        <p:txBody>
          <a:bodyPr wrap="square" lIns="0" tIns="0" rIns="0" bIns="0" rtlCol="0"/>
          <a:lstStyle/>
          <a:p>
            <a:endParaRPr/>
          </a:p>
        </p:txBody>
      </p:sp>
      <p:pic>
        <p:nvPicPr>
          <p:cNvPr id="4" name="object 4"/>
          <p:cNvPicPr/>
          <p:nvPr/>
        </p:nvPicPr>
        <p:blipFill>
          <a:blip r:embed="rId2" cstate="print"/>
          <a:stretch>
            <a:fillRect/>
          </a:stretch>
        </p:blipFill>
        <p:spPr>
          <a:xfrm>
            <a:off x="10681034" y="5556"/>
            <a:ext cx="9423065" cy="11303000"/>
          </a:xfrm>
          <a:prstGeom prst="rect">
            <a:avLst/>
          </a:prstGeom>
        </p:spPr>
      </p:pic>
      <p:sp>
        <p:nvSpPr>
          <p:cNvPr id="5" name="object 5"/>
          <p:cNvSpPr txBox="1">
            <a:spLocks noGrp="1"/>
          </p:cNvSpPr>
          <p:nvPr>
            <p:ph sz="half" idx="2"/>
          </p:nvPr>
        </p:nvSpPr>
        <p:spPr>
          <a:xfrm>
            <a:off x="1785530" y="2324518"/>
            <a:ext cx="7504391" cy="7831631"/>
          </a:xfrm>
          <a:prstGeom prst="rect">
            <a:avLst/>
          </a:prstGeom>
        </p:spPr>
        <p:txBody>
          <a:bodyPr vert="horz" wrap="square" lIns="0" tIns="11430" rIns="0" bIns="0" rtlCol="0">
            <a:spAutoFit/>
          </a:bodyPr>
          <a:lstStyle/>
          <a:p>
            <a:pPr marL="12700">
              <a:lnSpc>
                <a:spcPct val="100000"/>
              </a:lnSpc>
              <a:spcBef>
                <a:spcPts val="90"/>
              </a:spcBef>
            </a:pPr>
            <a:r>
              <a:rPr lang="fr-FR" spc="80" dirty="0"/>
              <a:t>Les événements</a:t>
            </a:r>
            <a:endParaRPr spc="100" dirty="0"/>
          </a:p>
          <a:p>
            <a:pPr marL="12700">
              <a:spcBef>
                <a:spcPts val="3150"/>
              </a:spcBef>
            </a:pPr>
            <a:r>
              <a:rPr lang="fr-FR" sz="2000" b="0" spc="50" dirty="0">
                <a:solidFill>
                  <a:srgbClr val="00002E"/>
                </a:solidFill>
                <a:latin typeface="Poppins"/>
                <a:cs typeface="Poppins"/>
              </a:rPr>
              <a:t>Portés par le Hub France IA pour servir ses membres, ces événements visent à sensibiliser les entreprises à l’IA au travers de conférences thématiques, parfois techniques mais toujours à volonté pédagogique. En s’appuyant sur son réseau de partenaires, le Hub France IA participe à l’animation tout au long de l’année des écosystèmes IA français et européen.</a:t>
            </a:r>
            <a:endParaRPr lang="fr-FR" sz="3100" spc="60" dirty="0">
              <a:solidFill>
                <a:srgbClr val="00002E"/>
              </a:solidFill>
              <a:latin typeface="Poppins"/>
              <a:cs typeface="Poppins"/>
            </a:endParaRPr>
          </a:p>
          <a:p>
            <a:pPr marL="12700">
              <a:lnSpc>
                <a:spcPct val="100000"/>
              </a:lnSpc>
              <a:spcBef>
                <a:spcPts val="3150"/>
              </a:spcBef>
            </a:pPr>
            <a:r>
              <a:rPr lang="fr-FR" sz="3100" spc="60" dirty="0">
                <a:solidFill>
                  <a:srgbClr val="00002E"/>
                </a:solidFill>
                <a:latin typeface="Poppins"/>
                <a:cs typeface="Poppins"/>
              </a:rPr>
              <a:t>Des cycles de conférences</a:t>
            </a:r>
          </a:p>
          <a:p>
            <a:pPr marL="12700">
              <a:lnSpc>
                <a:spcPct val="100000"/>
              </a:lnSpc>
              <a:spcBef>
                <a:spcPts val="3150"/>
              </a:spcBef>
            </a:pPr>
            <a:r>
              <a:rPr lang="fr-FR" sz="3100" spc="60" dirty="0">
                <a:solidFill>
                  <a:srgbClr val="00002E"/>
                </a:solidFill>
                <a:latin typeface="Poppins"/>
                <a:cs typeface="Poppins"/>
              </a:rPr>
              <a:t>Des ateliers et tables rondes</a:t>
            </a:r>
          </a:p>
          <a:p>
            <a:pPr marL="12700">
              <a:lnSpc>
                <a:spcPct val="100000"/>
              </a:lnSpc>
              <a:spcBef>
                <a:spcPts val="3150"/>
              </a:spcBef>
            </a:pPr>
            <a:r>
              <a:rPr lang="fr-FR" sz="3100" spc="60" dirty="0">
                <a:solidFill>
                  <a:srgbClr val="00002E"/>
                </a:solidFill>
                <a:latin typeface="Poppins"/>
                <a:cs typeface="Poppins"/>
              </a:rPr>
              <a:t>Des grands rendez-vous européens</a:t>
            </a:r>
          </a:p>
          <a:p>
            <a:pPr marL="12700">
              <a:lnSpc>
                <a:spcPct val="100000"/>
              </a:lnSpc>
              <a:spcBef>
                <a:spcPts val="805"/>
              </a:spcBef>
            </a:pPr>
            <a:endParaRPr lang="fr-FR" sz="3100" dirty="0">
              <a:latin typeface="Poppins"/>
              <a:cs typeface="Poppins"/>
            </a:endParaRPr>
          </a:p>
          <a:p>
            <a:pPr marL="12700">
              <a:lnSpc>
                <a:spcPct val="100000"/>
              </a:lnSpc>
              <a:spcBef>
                <a:spcPts val="805"/>
              </a:spcBef>
            </a:pPr>
            <a:endParaRPr lang="fr-FR" sz="3100" b="0" spc="50" dirty="0">
              <a:solidFill>
                <a:srgbClr val="00002E"/>
              </a:solidFill>
              <a:latin typeface="Poppins"/>
              <a:cs typeface="Poppins"/>
            </a:endParaRPr>
          </a:p>
          <a:p>
            <a:pPr marL="12700">
              <a:lnSpc>
                <a:spcPct val="100000"/>
              </a:lnSpc>
              <a:spcBef>
                <a:spcPts val="805"/>
              </a:spcBef>
            </a:pPr>
            <a:endParaRPr lang="fr-FR" sz="3100" b="0" spc="50" dirty="0">
              <a:solidFill>
                <a:srgbClr val="00002E"/>
              </a:solidFill>
              <a:latin typeface="Poppins"/>
              <a:cs typeface="Poppins"/>
            </a:endParaRPr>
          </a:p>
        </p:txBody>
      </p:sp>
      <p:sp>
        <p:nvSpPr>
          <p:cNvPr id="6" name="object 6"/>
          <p:cNvSpPr txBox="1"/>
          <p:nvPr/>
        </p:nvSpPr>
        <p:spPr>
          <a:xfrm>
            <a:off x="11394486" y="2324518"/>
            <a:ext cx="7423618" cy="865622"/>
          </a:xfrm>
          <a:prstGeom prst="rect">
            <a:avLst/>
          </a:prstGeom>
        </p:spPr>
        <p:txBody>
          <a:bodyPr vert="horz" wrap="square" lIns="0" tIns="11430" rIns="0" bIns="0" rtlCol="0">
            <a:spAutoFit/>
          </a:bodyPr>
          <a:lstStyle/>
          <a:p>
            <a:pPr marL="12700">
              <a:lnSpc>
                <a:spcPct val="100000"/>
              </a:lnSpc>
              <a:spcBef>
                <a:spcPts val="90"/>
              </a:spcBef>
            </a:pPr>
            <a:r>
              <a:rPr lang="fr-FR" sz="5550" b="1" spc="80" dirty="0">
                <a:solidFill>
                  <a:srgbClr val="FFFFFF"/>
                </a:solidFill>
                <a:latin typeface="Poppins-ExtraBold"/>
                <a:cs typeface="Poppins-ExtraBold"/>
              </a:rPr>
              <a:t>La mise en visibilité</a:t>
            </a:r>
            <a:endParaRPr sz="5550" dirty="0">
              <a:latin typeface="Poppins-ExtraBold"/>
              <a:cs typeface="Poppins-ExtraBold"/>
            </a:endParaRPr>
          </a:p>
        </p:txBody>
      </p:sp>
      <p:sp>
        <p:nvSpPr>
          <p:cNvPr id="9" name="object 9"/>
          <p:cNvSpPr txBox="1"/>
          <p:nvPr/>
        </p:nvSpPr>
        <p:spPr>
          <a:xfrm>
            <a:off x="11394486" y="3477678"/>
            <a:ext cx="7423618" cy="1603837"/>
          </a:xfrm>
          <a:prstGeom prst="rect">
            <a:avLst/>
          </a:prstGeom>
        </p:spPr>
        <p:txBody>
          <a:bodyPr vert="horz" wrap="square" lIns="0" tIns="11430" rIns="0" bIns="0" rtlCol="0">
            <a:spAutoFit/>
          </a:bodyPr>
          <a:lstStyle/>
          <a:p>
            <a:pPr marL="12700" marR="5080">
              <a:lnSpc>
                <a:spcPct val="101400"/>
              </a:lnSpc>
              <a:spcBef>
                <a:spcPts val="90"/>
              </a:spcBef>
            </a:pPr>
            <a:r>
              <a:rPr lang="fr-FR" sz="2050" spc="50" dirty="0">
                <a:solidFill>
                  <a:srgbClr val="FFFFFF"/>
                </a:solidFill>
                <a:latin typeface="Poppins"/>
                <a:cs typeface="Poppins"/>
              </a:rPr>
              <a:t>Accompagner la croissance des entreprises et de l’écosystème IA passe par une mise en visibilité des membres de l’association. Le Hub France IA agit comme un relai de communication des actions de ses membres et partenaires.</a:t>
            </a:r>
            <a:endParaRPr sz="2050" dirty="0">
              <a:latin typeface="Poppins"/>
              <a:cs typeface="Poppins"/>
            </a:endParaRPr>
          </a:p>
        </p:txBody>
      </p:sp>
      <p:sp>
        <p:nvSpPr>
          <p:cNvPr id="11" name="object 11"/>
          <p:cNvSpPr txBox="1"/>
          <p:nvPr/>
        </p:nvSpPr>
        <p:spPr>
          <a:xfrm>
            <a:off x="11416610" y="6094001"/>
            <a:ext cx="5179677" cy="491800"/>
          </a:xfrm>
          <a:prstGeom prst="rect">
            <a:avLst/>
          </a:prstGeom>
        </p:spPr>
        <p:txBody>
          <a:bodyPr vert="horz" wrap="square" lIns="0" tIns="14604" rIns="0" bIns="0" rtlCol="0">
            <a:spAutoFit/>
          </a:bodyPr>
          <a:lstStyle/>
          <a:p>
            <a:pPr marL="12700">
              <a:lnSpc>
                <a:spcPct val="100000"/>
              </a:lnSpc>
              <a:spcBef>
                <a:spcPts val="114"/>
              </a:spcBef>
            </a:pPr>
            <a:r>
              <a:rPr lang="fr-FR" sz="3100" b="1" spc="60" dirty="0">
                <a:solidFill>
                  <a:schemeClr val="bg1"/>
                </a:solidFill>
                <a:latin typeface="Poppins"/>
                <a:cs typeface="Poppins"/>
              </a:rPr>
              <a:t>Des newsletters dédiées</a:t>
            </a:r>
            <a:endParaRPr sz="3100" dirty="0">
              <a:solidFill>
                <a:schemeClr val="bg1"/>
              </a:solidFill>
              <a:latin typeface="Poppins"/>
              <a:cs typeface="Poppins"/>
            </a:endParaRPr>
          </a:p>
        </p:txBody>
      </p:sp>
      <p:pic>
        <p:nvPicPr>
          <p:cNvPr id="18" name="object 18"/>
          <p:cNvPicPr/>
          <p:nvPr/>
        </p:nvPicPr>
        <p:blipFill>
          <a:blip r:embed="rId3" cstate="print"/>
          <a:stretch>
            <a:fillRect/>
          </a:stretch>
        </p:blipFill>
        <p:spPr>
          <a:xfrm>
            <a:off x="18901180" y="10507662"/>
            <a:ext cx="83076" cy="83076"/>
          </a:xfrm>
          <a:prstGeom prst="rect">
            <a:avLst/>
          </a:prstGeom>
        </p:spPr>
      </p:pic>
      <p:sp>
        <p:nvSpPr>
          <p:cNvPr id="21" name="object 21"/>
          <p:cNvSpPr/>
          <p:nvPr/>
        </p:nvSpPr>
        <p:spPr>
          <a:xfrm>
            <a:off x="528778" y="647770"/>
            <a:ext cx="257810" cy="287655"/>
          </a:xfrm>
          <a:custGeom>
            <a:avLst/>
            <a:gdLst/>
            <a:ahLst/>
            <a:cxnLst/>
            <a:rect l="l" t="t" r="r" b="b"/>
            <a:pathLst>
              <a:path w="257809" h="287655">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a:moveTo>
                  <a:pt x="128650" y="89659"/>
                </a:moveTo>
                <a:lnTo>
                  <a:pt x="102984" y="94259"/>
                </a:lnTo>
                <a:lnTo>
                  <a:pt x="79924" y="108059"/>
                </a:lnTo>
                <a:lnTo>
                  <a:pt x="177376" y="108059"/>
                </a:lnTo>
                <a:lnTo>
                  <a:pt x="154316" y="94259"/>
                </a:lnTo>
                <a:lnTo>
                  <a:pt x="128650" y="89659"/>
                </a:lnTo>
                <a:close/>
              </a:path>
              <a:path w="257809" h="287655">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endParaRPr/>
          </a:p>
        </p:txBody>
      </p:sp>
      <p:sp>
        <p:nvSpPr>
          <p:cNvPr id="22" name="object 22"/>
          <p:cNvSpPr/>
          <p:nvPr/>
        </p:nvSpPr>
        <p:spPr>
          <a:xfrm>
            <a:off x="1183156" y="647775"/>
            <a:ext cx="238760" cy="287655"/>
          </a:xfrm>
          <a:custGeom>
            <a:avLst/>
            <a:gdLst/>
            <a:ahLst/>
            <a:cxnLst/>
            <a:rect l="l" t="t" r="r" b="b"/>
            <a:pathLst>
              <a:path w="238759" h="287655">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endParaRPr/>
          </a:p>
        </p:txBody>
      </p:sp>
      <p:sp>
        <p:nvSpPr>
          <p:cNvPr id="23" name="object 23"/>
          <p:cNvSpPr/>
          <p:nvPr/>
        </p:nvSpPr>
        <p:spPr>
          <a:xfrm>
            <a:off x="860861" y="647775"/>
            <a:ext cx="247650" cy="290830"/>
          </a:xfrm>
          <a:custGeom>
            <a:avLst/>
            <a:gdLst/>
            <a:ahLst/>
            <a:cxnLst/>
            <a:rect l="l" t="t" r="r" b="b"/>
            <a:pathLst>
              <a:path w="247650" h="29083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endParaRPr/>
          </a:p>
        </p:txBody>
      </p:sp>
      <p:sp>
        <p:nvSpPr>
          <p:cNvPr id="25" name="object 25"/>
          <p:cNvSpPr/>
          <p:nvPr/>
        </p:nvSpPr>
        <p:spPr>
          <a:xfrm>
            <a:off x="572370" y="1388596"/>
            <a:ext cx="90805" cy="287655"/>
          </a:xfrm>
          <a:custGeom>
            <a:avLst/>
            <a:gdLst/>
            <a:ahLst/>
            <a:cxnLst/>
            <a:rect l="l" t="t" r="r" b="b"/>
            <a:pathLst>
              <a:path w="90804" h="287655">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endParaRPr/>
          </a:p>
        </p:txBody>
      </p:sp>
      <p:pic>
        <p:nvPicPr>
          <p:cNvPr id="26" name="object 26"/>
          <p:cNvPicPr/>
          <p:nvPr/>
        </p:nvPicPr>
        <p:blipFill>
          <a:blip r:embed="rId4" cstate="print"/>
          <a:stretch>
            <a:fillRect/>
          </a:stretch>
        </p:blipFill>
        <p:spPr>
          <a:xfrm>
            <a:off x="523545" y="1578426"/>
            <a:ext cx="97641" cy="97651"/>
          </a:xfrm>
          <a:prstGeom prst="rect">
            <a:avLst/>
          </a:prstGeom>
        </p:spPr>
      </p:pic>
      <p:sp>
        <p:nvSpPr>
          <p:cNvPr id="27" name="object 27"/>
          <p:cNvSpPr/>
          <p:nvPr/>
        </p:nvSpPr>
        <p:spPr>
          <a:xfrm>
            <a:off x="658937" y="1388592"/>
            <a:ext cx="301625" cy="287655"/>
          </a:xfrm>
          <a:custGeom>
            <a:avLst/>
            <a:gdLst/>
            <a:ahLst/>
            <a:cxnLst/>
            <a:rect l="l" t="t" r="r" b="b"/>
            <a:pathLst>
              <a:path w="301625" h="287655">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a:moveTo>
                  <a:pt x="284316" y="240589"/>
                </a:moveTo>
                <a:lnTo>
                  <a:pt x="201438" y="240589"/>
                </a:lnTo>
                <a:lnTo>
                  <a:pt x="216925" y="287478"/>
                </a:lnTo>
                <a:lnTo>
                  <a:pt x="301341" y="287478"/>
                </a:lnTo>
                <a:lnTo>
                  <a:pt x="284316" y="240589"/>
                </a:lnTo>
                <a:close/>
              </a:path>
              <a:path w="301625" h="287655">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endParaRPr/>
          </a:p>
        </p:txBody>
      </p:sp>
      <p:sp>
        <p:nvSpPr>
          <p:cNvPr id="28" name="object 28"/>
          <p:cNvSpPr/>
          <p:nvPr/>
        </p:nvSpPr>
        <p:spPr>
          <a:xfrm>
            <a:off x="527037" y="1021149"/>
            <a:ext cx="146685" cy="284480"/>
          </a:xfrm>
          <a:custGeom>
            <a:avLst/>
            <a:gdLst/>
            <a:ahLst/>
            <a:cxnLst/>
            <a:rect l="l" t="t" r="r" b="b"/>
            <a:pathLst>
              <a:path w="146684" h="28448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endParaRPr/>
          </a:p>
        </p:txBody>
      </p:sp>
      <p:sp>
        <p:nvSpPr>
          <p:cNvPr id="29" name="object 29"/>
          <p:cNvSpPr/>
          <p:nvPr/>
        </p:nvSpPr>
        <p:spPr>
          <a:xfrm>
            <a:off x="721880" y="1021149"/>
            <a:ext cx="435609" cy="284480"/>
          </a:xfrm>
          <a:custGeom>
            <a:avLst/>
            <a:gdLst/>
            <a:ahLst/>
            <a:cxnLst/>
            <a:rect l="l" t="t" r="r" b="b"/>
            <a:pathLst>
              <a:path w="435609" h="28448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endParaRPr/>
          </a:p>
        </p:txBody>
      </p:sp>
      <p:sp>
        <p:nvSpPr>
          <p:cNvPr id="30" name="object 30"/>
          <p:cNvSpPr/>
          <p:nvPr/>
        </p:nvSpPr>
        <p:spPr>
          <a:xfrm>
            <a:off x="1203150" y="1021544"/>
            <a:ext cx="203835" cy="284480"/>
          </a:xfrm>
          <a:custGeom>
            <a:avLst/>
            <a:gdLst/>
            <a:ahLst/>
            <a:cxnLst/>
            <a:rect l="l" t="t" r="r" b="b"/>
            <a:pathLst>
              <a:path w="203834" h="28448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endParaRPr/>
          </a:p>
        </p:txBody>
      </p:sp>
      <p:sp>
        <p:nvSpPr>
          <p:cNvPr id="31" name="object 31"/>
          <p:cNvSpPr/>
          <p:nvPr/>
        </p:nvSpPr>
        <p:spPr>
          <a:xfrm>
            <a:off x="1462014" y="1018303"/>
            <a:ext cx="266700" cy="290195"/>
          </a:xfrm>
          <a:custGeom>
            <a:avLst/>
            <a:gdLst/>
            <a:ahLst/>
            <a:cxnLst/>
            <a:rect l="l" t="t" r="r" b="b"/>
            <a:pathLst>
              <a:path w="266700" h="290194">
                <a:moveTo>
                  <a:pt x="135723" y="0"/>
                </a:moveTo>
                <a:lnTo>
                  <a:pt x="91737" y="6920"/>
                </a:lnTo>
                <a:lnTo>
                  <a:pt x="54344" y="26579"/>
                </a:lnTo>
                <a:lnTo>
                  <a:pt x="25371" y="57323"/>
                </a:lnTo>
                <a:lnTo>
                  <a:pt x="6647" y="97498"/>
                </a:lnTo>
                <a:lnTo>
                  <a:pt x="0" y="145451"/>
                </a:lnTo>
                <a:lnTo>
                  <a:pt x="6647" y="193010"/>
                </a:lnTo>
                <a:lnTo>
                  <a:pt x="25371" y="232946"/>
                </a:lnTo>
                <a:lnTo>
                  <a:pt x="54344" y="263568"/>
                </a:lnTo>
                <a:lnTo>
                  <a:pt x="91737" y="283181"/>
                </a:lnTo>
                <a:lnTo>
                  <a:pt x="135723" y="290095"/>
                </a:lnTo>
                <a:lnTo>
                  <a:pt x="181114" y="284075"/>
                </a:lnTo>
                <a:lnTo>
                  <a:pt x="218115" y="266849"/>
                </a:lnTo>
                <a:lnTo>
                  <a:pt x="246534" y="239671"/>
                </a:lnTo>
                <a:lnTo>
                  <a:pt x="266180" y="203794"/>
                </a:lnTo>
                <a:lnTo>
                  <a:pt x="245112" y="203794"/>
                </a:lnTo>
                <a:lnTo>
                  <a:pt x="229331" y="232182"/>
                </a:lnTo>
                <a:lnTo>
                  <a:pt x="205763" y="254339"/>
                </a:lnTo>
                <a:lnTo>
                  <a:pt x="174522" y="268746"/>
                </a:lnTo>
                <a:lnTo>
                  <a:pt x="135723" y="273886"/>
                </a:lnTo>
                <a:lnTo>
                  <a:pt x="89906" y="264986"/>
                </a:lnTo>
                <a:lnTo>
                  <a:pt x="52713" y="239448"/>
                </a:lnTo>
                <a:lnTo>
                  <a:pt x="27750" y="199020"/>
                </a:lnTo>
                <a:lnTo>
                  <a:pt x="18627" y="145451"/>
                </a:lnTo>
                <a:lnTo>
                  <a:pt x="27750" y="91242"/>
                </a:lnTo>
                <a:lnTo>
                  <a:pt x="52713" y="50595"/>
                </a:lnTo>
                <a:lnTo>
                  <a:pt x="89906" y="25065"/>
                </a:lnTo>
                <a:lnTo>
                  <a:pt x="135723" y="16208"/>
                </a:lnTo>
                <a:lnTo>
                  <a:pt x="174522" y="21350"/>
                </a:lnTo>
                <a:lnTo>
                  <a:pt x="205763" y="35760"/>
                </a:lnTo>
                <a:lnTo>
                  <a:pt x="229331" y="57918"/>
                </a:lnTo>
                <a:lnTo>
                  <a:pt x="245112" y="86301"/>
                </a:lnTo>
                <a:lnTo>
                  <a:pt x="266180" y="86301"/>
                </a:lnTo>
                <a:lnTo>
                  <a:pt x="246534" y="50424"/>
                </a:lnTo>
                <a:lnTo>
                  <a:pt x="218115" y="23246"/>
                </a:lnTo>
                <a:lnTo>
                  <a:pt x="181114" y="6020"/>
                </a:lnTo>
                <a:lnTo>
                  <a:pt x="135723" y="0"/>
                </a:lnTo>
                <a:close/>
              </a:path>
            </a:pathLst>
          </a:custGeom>
          <a:solidFill>
            <a:srgbClr val="00002E"/>
          </a:solidFill>
        </p:spPr>
        <p:txBody>
          <a:bodyPr wrap="square" lIns="0" tIns="0" rIns="0" bIns="0" rtlCol="0"/>
          <a:lstStyle/>
          <a:p>
            <a:endParaRPr/>
          </a:p>
        </p:txBody>
      </p:sp>
      <p:sp>
        <p:nvSpPr>
          <p:cNvPr id="32" name="object 32"/>
          <p:cNvSpPr/>
          <p:nvPr/>
        </p:nvSpPr>
        <p:spPr>
          <a:xfrm>
            <a:off x="1785277" y="1021301"/>
            <a:ext cx="144145" cy="284480"/>
          </a:xfrm>
          <a:custGeom>
            <a:avLst/>
            <a:gdLst/>
            <a:ahLst/>
            <a:cxnLst/>
            <a:rect l="l" t="t" r="r" b="b"/>
            <a:pathLst>
              <a:path w="144144" h="284480">
                <a:moveTo>
                  <a:pt x="143827" y="0"/>
                </a:moveTo>
                <a:lnTo>
                  <a:pt x="0" y="0"/>
                </a:lnTo>
                <a:lnTo>
                  <a:pt x="0" y="15240"/>
                </a:lnTo>
                <a:lnTo>
                  <a:pt x="0" y="133350"/>
                </a:lnTo>
                <a:lnTo>
                  <a:pt x="0" y="149860"/>
                </a:lnTo>
                <a:lnTo>
                  <a:pt x="0" y="269240"/>
                </a:lnTo>
                <a:lnTo>
                  <a:pt x="0" y="284480"/>
                </a:lnTo>
                <a:lnTo>
                  <a:pt x="143827" y="284480"/>
                </a:lnTo>
                <a:lnTo>
                  <a:pt x="143827" y="269240"/>
                </a:lnTo>
                <a:lnTo>
                  <a:pt x="18224" y="269240"/>
                </a:lnTo>
                <a:lnTo>
                  <a:pt x="18224" y="149860"/>
                </a:lnTo>
                <a:lnTo>
                  <a:pt x="131673" y="149860"/>
                </a:lnTo>
                <a:lnTo>
                  <a:pt x="131673" y="133350"/>
                </a:lnTo>
                <a:lnTo>
                  <a:pt x="18224" y="133350"/>
                </a:lnTo>
                <a:lnTo>
                  <a:pt x="18224" y="15240"/>
                </a:lnTo>
                <a:lnTo>
                  <a:pt x="143827" y="15240"/>
                </a:lnTo>
                <a:lnTo>
                  <a:pt x="143827" y="0"/>
                </a:lnTo>
                <a:close/>
              </a:path>
            </a:pathLst>
          </a:custGeom>
          <a:solidFill>
            <a:srgbClr val="00002E"/>
          </a:solidFill>
        </p:spPr>
        <p:txBody>
          <a:bodyPr wrap="square" lIns="0" tIns="0" rIns="0" bIns="0" rtlCol="0"/>
          <a:lstStyle/>
          <a:p>
            <a:endParaRPr/>
          </a:p>
        </p:txBody>
      </p:sp>
      <p:sp>
        <p:nvSpPr>
          <p:cNvPr id="33" name="object 33"/>
          <p:cNvSpPr/>
          <p:nvPr/>
        </p:nvSpPr>
        <p:spPr>
          <a:xfrm>
            <a:off x="2351114" y="647773"/>
            <a:ext cx="0" cy="1028700"/>
          </a:xfrm>
          <a:custGeom>
            <a:avLst/>
            <a:gdLst/>
            <a:ahLst/>
            <a:cxnLst/>
            <a:rect l="l" t="t" r="r" b="b"/>
            <a:pathLst>
              <a:path h="1028700">
                <a:moveTo>
                  <a:pt x="0" y="0"/>
                </a:moveTo>
                <a:lnTo>
                  <a:pt x="0" y="1028293"/>
                </a:lnTo>
              </a:path>
            </a:pathLst>
          </a:custGeom>
          <a:ln w="41213">
            <a:solidFill>
              <a:srgbClr val="A3002E"/>
            </a:solidFill>
          </a:ln>
        </p:spPr>
        <p:txBody>
          <a:bodyPr wrap="square" lIns="0" tIns="0" rIns="0" bIns="0" rtlCol="0"/>
          <a:lstStyle/>
          <a:p>
            <a:endParaRPr/>
          </a:p>
        </p:txBody>
      </p:sp>
      <p:sp>
        <p:nvSpPr>
          <p:cNvPr id="38" name="object 11">
            <a:extLst>
              <a:ext uri="{FF2B5EF4-FFF2-40B4-BE49-F238E27FC236}">
                <a16:creationId xmlns:a16="http://schemas.microsoft.com/office/drawing/2014/main" id="{2C24A0D4-DF50-8348-85C5-4DBE90B3E2D7}"/>
              </a:ext>
            </a:extLst>
          </p:cNvPr>
          <p:cNvSpPr txBox="1"/>
          <p:nvPr/>
        </p:nvSpPr>
        <p:spPr>
          <a:xfrm>
            <a:off x="11394486" y="6951940"/>
            <a:ext cx="4892040" cy="491800"/>
          </a:xfrm>
          <a:prstGeom prst="rect">
            <a:avLst/>
          </a:prstGeom>
        </p:spPr>
        <p:txBody>
          <a:bodyPr vert="horz" wrap="square" lIns="0" tIns="14604" rIns="0" bIns="0" rtlCol="0">
            <a:spAutoFit/>
          </a:bodyPr>
          <a:lstStyle/>
          <a:p>
            <a:pPr marL="12700">
              <a:lnSpc>
                <a:spcPct val="100000"/>
              </a:lnSpc>
              <a:spcBef>
                <a:spcPts val="114"/>
              </a:spcBef>
            </a:pPr>
            <a:r>
              <a:rPr lang="fr-FR" sz="3100" b="1" spc="60" dirty="0">
                <a:solidFill>
                  <a:schemeClr val="bg1"/>
                </a:solidFill>
                <a:latin typeface="Poppins"/>
                <a:cs typeface="Poppins"/>
              </a:rPr>
              <a:t>Des salons partenaires</a:t>
            </a:r>
            <a:endParaRPr sz="3100" dirty="0">
              <a:solidFill>
                <a:schemeClr val="bg1"/>
              </a:solidFill>
              <a:latin typeface="Poppins"/>
              <a:cs typeface="Poppins"/>
            </a:endParaRPr>
          </a:p>
        </p:txBody>
      </p:sp>
      <p:sp>
        <p:nvSpPr>
          <p:cNvPr id="40" name="object 11">
            <a:extLst>
              <a:ext uri="{FF2B5EF4-FFF2-40B4-BE49-F238E27FC236}">
                <a16:creationId xmlns:a16="http://schemas.microsoft.com/office/drawing/2014/main" id="{78F8A0A9-590F-5443-8AE7-1A9573B35D79}"/>
              </a:ext>
            </a:extLst>
          </p:cNvPr>
          <p:cNvSpPr txBox="1"/>
          <p:nvPr/>
        </p:nvSpPr>
        <p:spPr>
          <a:xfrm>
            <a:off x="11416610" y="7780509"/>
            <a:ext cx="7819745" cy="491800"/>
          </a:xfrm>
          <a:prstGeom prst="rect">
            <a:avLst/>
          </a:prstGeom>
        </p:spPr>
        <p:txBody>
          <a:bodyPr vert="horz" wrap="square" lIns="0" tIns="14604" rIns="0" bIns="0" rtlCol="0">
            <a:spAutoFit/>
          </a:bodyPr>
          <a:lstStyle/>
          <a:p>
            <a:pPr marL="12700">
              <a:lnSpc>
                <a:spcPct val="100000"/>
              </a:lnSpc>
              <a:spcBef>
                <a:spcPts val="114"/>
              </a:spcBef>
            </a:pPr>
            <a:r>
              <a:rPr lang="fr-FR" sz="3100" b="1" spc="60" dirty="0">
                <a:solidFill>
                  <a:schemeClr val="bg1"/>
                </a:solidFill>
                <a:latin typeface="Poppins"/>
                <a:cs typeface="Poppins"/>
              </a:rPr>
              <a:t>Des réseaux nationaux et européens</a:t>
            </a:r>
            <a:endParaRPr sz="3100" dirty="0">
              <a:solidFill>
                <a:schemeClr val="bg1"/>
              </a:solidFill>
              <a:latin typeface="Poppins"/>
              <a:cs typeface="Poppins"/>
            </a:endParaRPr>
          </a:p>
        </p:txBody>
      </p:sp>
      <p:sp>
        <p:nvSpPr>
          <p:cNvPr id="7" name="Espace réservé du numéro de diapositive 6">
            <a:extLst>
              <a:ext uri="{FF2B5EF4-FFF2-40B4-BE49-F238E27FC236}">
                <a16:creationId xmlns:a16="http://schemas.microsoft.com/office/drawing/2014/main" id="{246B4390-F998-2E2E-378A-2A9EC1A7C0AF}"/>
              </a:ext>
            </a:extLst>
          </p:cNvPr>
          <p:cNvSpPr>
            <a:spLocks noGrp="1"/>
          </p:cNvSpPr>
          <p:nvPr>
            <p:ph type="sldNum" sz="quarter" idx="7"/>
          </p:nvPr>
        </p:nvSpPr>
        <p:spPr/>
        <p:txBody>
          <a:bodyPr/>
          <a:lstStyle/>
          <a:p>
            <a:pPr marL="38100">
              <a:lnSpc>
                <a:spcPct val="100000"/>
              </a:lnSpc>
              <a:spcBef>
                <a:spcPts val="395"/>
              </a:spcBef>
            </a:pPr>
            <a:endParaRPr lang="fr-FR" spc="-5" dirty="0"/>
          </a:p>
        </p:txBody>
      </p:sp>
      <p:sp>
        <p:nvSpPr>
          <p:cNvPr id="8" name="object 19">
            <a:extLst>
              <a:ext uri="{FF2B5EF4-FFF2-40B4-BE49-F238E27FC236}">
                <a16:creationId xmlns:a16="http://schemas.microsoft.com/office/drawing/2014/main" id="{0450CF5C-D772-AC49-B087-94562F7FEABA}"/>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spTree>
    <p:extLst>
      <p:ext uri="{BB962C8B-B14F-4D97-AF65-F5344CB8AC3E}">
        <p14:creationId xmlns:p14="http://schemas.microsoft.com/office/powerpoint/2010/main" val="3201362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2308543" y="1768475"/>
            <a:ext cx="15592374" cy="7887415"/>
          </a:xfrm>
          <a:prstGeom prst="rect">
            <a:avLst/>
          </a:prstGeom>
        </p:spPr>
        <p:txBody>
          <a:bodyPr vert="horz" wrap="square" lIns="0" tIns="249554" rIns="0" bIns="0" rtlCol="0">
            <a:spAutoFit/>
          </a:bodyPr>
          <a:lstStyle/>
          <a:p>
            <a:pPr marL="12700">
              <a:lnSpc>
                <a:spcPct val="100000"/>
              </a:lnSpc>
              <a:spcBef>
                <a:spcPts val="1964"/>
              </a:spcBef>
            </a:pPr>
            <a:r>
              <a:rPr lang="fr-FR" sz="5550" b="1" spc="80" dirty="0">
                <a:solidFill>
                  <a:srgbClr val="A3002E"/>
                </a:solidFill>
                <a:latin typeface="Poppins-ExtraBold"/>
                <a:cs typeface="Poppins-ExtraBold"/>
              </a:rPr>
              <a:t>Le Groupe de Travail RH en quelques chiffres</a:t>
            </a:r>
            <a:endParaRPr sz="5550" dirty="0">
              <a:latin typeface="Poppins-ExtraBold"/>
              <a:cs typeface="Poppins-ExtraBold"/>
            </a:endParaRPr>
          </a:p>
          <a:p>
            <a:pPr marL="12700">
              <a:lnSpc>
                <a:spcPct val="100000"/>
              </a:lnSpc>
              <a:spcBef>
                <a:spcPts val="1070"/>
              </a:spcBef>
            </a:pPr>
            <a:endParaRPr lang="fr-FR" sz="3100" b="1" spc="60" dirty="0">
              <a:solidFill>
                <a:srgbClr val="00002E"/>
              </a:solidFill>
              <a:latin typeface="Poppins"/>
              <a:cs typeface="Poppins"/>
            </a:endParaRPr>
          </a:p>
          <a:p>
            <a:pPr marL="12700">
              <a:spcBef>
                <a:spcPts val="1070"/>
              </a:spcBef>
            </a:pPr>
            <a:r>
              <a:rPr lang="fr-FR" sz="5400" b="1" spc="60" dirty="0">
                <a:solidFill>
                  <a:srgbClr val="00002E"/>
                </a:solidFill>
                <a:latin typeface="Poppins"/>
                <a:cs typeface="Poppins"/>
              </a:rPr>
              <a:t>1</a:t>
            </a:r>
            <a:r>
              <a:rPr lang="fr-FR" sz="3200" b="1" spc="60" dirty="0">
                <a:solidFill>
                  <a:srgbClr val="00002E"/>
                </a:solidFill>
                <a:latin typeface="Poppins"/>
                <a:cs typeface="Poppins"/>
              </a:rPr>
              <a:t> réunion de travail mensuelle</a:t>
            </a:r>
          </a:p>
          <a:p>
            <a:pPr marL="12700">
              <a:lnSpc>
                <a:spcPct val="100000"/>
              </a:lnSpc>
              <a:spcBef>
                <a:spcPts val="1070"/>
              </a:spcBef>
            </a:pPr>
            <a:r>
              <a:rPr lang="fr-FR" sz="5400" b="1" spc="60" dirty="0">
                <a:solidFill>
                  <a:srgbClr val="00002E"/>
                </a:solidFill>
                <a:latin typeface="Poppins"/>
                <a:cs typeface="Poppins"/>
              </a:rPr>
              <a:t>20+</a:t>
            </a:r>
            <a:r>
              <a:rPr lang="fr-FR" sz="3100" b="1" spc="60" dirty="0">
                <a:solidFill>
                  <a:srgbClr val="00002E"/>
                </a:solidFill>
                <a:latin typeface="Poppins"/>
                <a:cs typeface="Poppins"/>
              </a:rPr>
              <a:t> participants grands groupes, startups et universitaires</a:t>
            </a:r>
          </a:p>
          <a:p>
            <a:pPr marL="12700">
              <a:lnSpc>
                <a:spcPct val="100000"/>
              </a:lnSpc>
              <a:spcBef>
                <a:spcPts val="1070"/>
              </a:spcBef>
            </a:pPr>
            <a:r>
              <a:rPr lang="fr-FR" sz="5400" b="1" spc="60" dirty="0">
                <a:solidFill>
                  <a:srgbClr val="00002E"/>
                </a:solidFill>
                <a:latin typeface="Poppins"/>
                <a:cs typeface="Poppins"/>
              </a:rPr>
              <a:t>10+</a:t>
            </a:r>
            <a:r>
              <a:rPr lang="fr-FR" sz="3100" b="1" spc="60" dirty="0">
                <a:solidFill>
                  <a:srgbClr val="00002E"/>
                </a:solidFill>
                <a:latin typeface="Poppins"/>
                <a:cs typeface="Poppins"/>
              </a:rPr>
              <a:t> conférences en ligne</a:t>
            </a:r>
          </a:p>
          <a:p>
            <a:pPr marL="12700">
              <a:lnSpc>
                <a:spcPct val="100000"/>
              </a:lnSpc>
              <a:spcBef>
                <a:spcPts val="1070"/>
              </a:spcBef>
            </a:pPr>
            <a:r>
              <a:rPr lang="fr-FR" sz="5400" b="1" spc="60" dirty="0">
                <a:solidFill>
                  <a:srgbClr val="00002E"/>
                </a:solidFill>
                <a:latin typeface="Poppins"/>
                <a:cs typeface="Poppins"/>
              </a:rPr>
              <a:t>8</a:t>
            </a:r>
            <a:r>
              <a:rPr lang="fr-FR" sz="3100" b="1" spc="60" dirty="0">
                <a:solidFill>
                  <a:srgbClr val="00002E"/>
                </a:solidFill>
                <a:latin typeface="Poppins"/>
                <a:cs typeface="Poppins"/>
              </a:rPr>
              <a:t> épisodes du livre blanc « L’IA pour les RH »</a:t>
            </a:r>
          </a:p>
          <a:p>
            <a:pPr marL="12700">
              <a:lnSpc>
                <a:spcPct val="100000"/>
              </a:lnSpc>
              <a:spcBef>
                <a:spcPts val="1070"/>
              </a:spcBef>
            </a:pPr>
            <a:endParaRPr lang="fr-FR" sz="3100" b="1" spc="60" dirty="0">
              <a:solidFill>
                <a:srgbClr val="00002E"/>
              </a:solidFill>
              <a:latin typeface="Poppins"/>
              <a:cs typeface="Poppins"/>
            </a:endParaRPr>
          </a:p>
          <a:p>
            <a:pPr marL="12700">
              <a:lnSpc>
                <a:spcPct val="100000"/>
              </a:lnSpc>
              <a:spcBef>
                <a:spcPts val="1070"/>
              </a:spcBef>
            </a:pPr>
            <a:endParaRPr lang="fr-FR" sz="3100" b="1" spc="60" dirty="0">
              <a:solidFill>
                <a:srgbClr val="00002E"/>
              </a:solidFill>
              <a:latin typeface="Poppins"/>
              <a:cs typeface="Poppins"/>
            </a:endParaRPr>
          </a:p>
        </p:txBody>
      </p:sp>
      <p:pic>
        <p:nvPicPr>
          <p:cNvPr id="11" name="object 11"/>
          <p:cNvPicPr/>
          <p:nvPr/>
        </p:nvPicPr>
        <p:blipFill>
          <a:blip r:embed="rId2" cstate="print"/>
          <a:stretch>
            <a:fillRect/>
          </a:stretch>
        </p:blipFill>
        <p:spPr>
          <a:xfrm>
            <a:off x="18901180" y="10507662"/>
            <a:ext cx="83076" cy="83076"/>
          </a:xfrm>
          <a:prstGeom prst="rect">
            <a:avLst/>
          </a:prstGeom>
        </p:spPr>
      </p:pic>
      <p:sp>
        <p:nvSpPr>
          <p:cNvPr id="12" name="object 12"/>
          <p:cNvSpPr/>
          <p:nvPr/>
        </p:nvSpPr>
        <p:spPr>
          <a:xfrm>
            <a:off x="1462011" y="1018304"/>
            <a:ext cx="467359" cy="290195"/>
          </a:xfrm>
          <a:custGeom>
            <a:avLst/>
            <a:gdLst/>
            <a:ahLst/>
            <a:cxnLst/>
            <a:rect l="l" t="t" r="r" b="b"/>
            <a:pathLst>
              <a:path w="467360" h="290194">
                <a:moveTo>
                  <a:pt x="266179" y="86309"/>
                </a:moveTo>
                <a:lnTo>
                  <a:pt x="246532" y="50431"/>
                </a:lnTo>
                <a:lnTo>
                  <a:pt x="218109" y="23253"/>
                </a:lnTo>
                <a:lnTo>
                  <a:pt x="181114" y="6019"/>
                </a:lnTo>
                <a:lnTo>
                  <a:pt x="135724" y="0"/>
                </a:lnTo>
                <a:lnTo>
                  <a:pt x="91732" y="6921"/>
                </a:lnTo>
                <a:lnTo>
                  <a:pt x="54343" y="26581"/>
                </a:lnTo>
                <a:lnTo>
                  <a:pt x="25361" y="57327"/>
                </a:lnTo>
                <a:lnTo>
                  <a:pt x="6642" y="97497"/>
                </a:lnTo>
                <a:lnTo>
                  <a:pt x="0" y="145453"/>
                </a:lnTo>
                <a:lnTo>
                  <a:pt x="6642" y="193014"/>
                </a:lnTo>
                <a:lnTo>
                  <a:pt x="25361" y="232956"/>
                </a:lnTo>
                <a:lnTo>
                  <a:pt x="54343" y="263575"/>
                </a:lnTo>
                <a:lnTo>
                  <a:pt x="91732" y="283184"/>
                </a:lnTo>
                <a:lnTo>
                  <a:pt x="135724" y="290106"/>
                </a:lnTo>
                <a:lnTo>
                  <a:pt x="181114" y="284073"/>
                </a:lnTo>
                <a:lnTo>
                  <a:pt x="218109" y="266852"/>
                </a:lnTo>
                <a:lnTo>
                  <a:pt x="246532" y="239674"/>
                </a:lnTo>
                <a:lnTo>
                  <a:pt x="266179" y="203796"/>
                </a:lnTo>
                <a:lnTo>
                  <a:pt x="245110" y="203796"/>
                </a:lnTo>
                <a:lnTo>
                  <a:pt x="229323" y="232181"/>
                </a:lnTo>
                <a:lnTo>
                  <a:pt x="205765" y="254342"/>
                </a:lnTo>
                <a:lnTo>
                  <a:pt x="174523" y="268757"/>
                </a:lnTo>
                <a:lnTo>
                  <a:pt x="135724" y="273888"/>
                </a:lnTo>
                <a:lnTo>
                  <a:pt x="89903" y="264985"/>
                </a:lnTo>
                <a:lnTo>
                  <a:pt x="52705" y="239458"/>
                </a:lnTo>
                <a:lnTo>
                  <a:pt x="27749" y="199021"/>
                </a:lnTo>
                <a:lnTo>
                  <a:pt x="18618" y="145453"/>
                </a:lnTo>
                <a:lnTo>
                  <a:pt x="27749" y="91249"/>
                </a:lnTo>
                <a:lnTo>
                  <a:pt x="52705" y="50596"/>
                </a:lnTo>
                <a:lnTo>
                  <a:pt x="89903" y="25069"/>
                </a:lnTo>
                <a:lnTo>
                  <a:pt x="135724" y="16217"/>
                </a:lnTo>
                <a:lnTo>
                  <a:pt x="174523" y="21348"/>
                </a:lnTo>
                <a:lnTo>
                  <a:pt x="205765" y="35763"/>
                </a:lnTo>
                <a:lnTo>
                  <a:pt x="229323" y="57924"/>
                </a:lnTo>
                <a:lnTo>
                  <a:pt x="245110" y="86309"/>
                </a:lnTo>
                <a:lnTo>
                  <a:pt x="266179" y="86309"/>
                </a:lnTo>
                <a:close/>
              </a:path>
              <a:path w="467360" h="290194">
                <a:moveTo>
                  <a:pt x="467093" y="2997"/>
                </a:moveTo>
                <a:lnTo>
                  <a:pt x="323265" y="2997"/>
                </a:lnTo>
                <a:lnTo>
                  <a:pt x="323265" y="18237"/>
                </a:lnTo>
                <a:lnTo>
                  <a:pt x="323265" y="136347"/>
                </a:lnTo>
                <a:lnTo>
                  <a:pt x="323265" y="152857"/>
                </a:lnTo>
                <a:lnTo>
                  <a:pt x="323265" y="272237"/>
                </a:lnTo>
                <a:lnTo>
                  <a:pt x="323265" y="287477"/>
                </a:lnTo>
                <a:lnTo>
                  <a:pt x="467093" y="287477"/>
                </a:lnTo>
                <a:lnTo>
                  <a:pt x="467093" y="272237"/>
                </a:lnTo>
                <a:lnTo>
                  <a:pt x="341490" y="272237"/>
                </a:lnTo>
                <a:lnTo>
                  <a:pt x="341490" y="152857"/>
                </a:lnTo>
                <a:lnTo>
                  <a:pt x="454939" y="152857"/>
                </a:lnTo>
                <a:lnTo>
                  <a:pt x="454939" y="136347"/>
                </a:lnTo>
                <a:lnTo>
                  <a:pt x="341490" y="136347"/>
                </a:lnTo>
                <a:lnTo>
                  <a:pt x="341490" y="18237"/>
                </a:lnTo>
                <a:lnTo>
                  <a:pt x="467093" y="18237"/>
                </a:lnTo>
                <a:lnTo>
                  <a:pt x="467093" y="2997"/>
                </a:lnTo>
                <a:close/>
              </a:path>
            </a:pathLst>
          </a:custGeom>
          <a:solidFill>
            <a:srgbClr val="00002E"/>
          </a:solidFill>
        </p:spPr>
        <p:txBody>
          <a:bodyPr wrap="square" lIns="0" tIns="0" rIns="0" bIns="0" rtlCol="0"/>
          <a:lstStyle/>
          <a:p>
            <a:endParaRPr/>
          </a:p>
        </p:txBody>
      </p:sp>
      <p:sp>
        <p:nvSpPr>
          <p:cNvPr id="13" name="object 13"/>
          <p:cNvSpPr/>
          <p:nvPr/>
        </p:nvSpPr>
        <p:spPr>
          <a:xfrm>
            <a:off x="2351114" y="647773"/>
            <a:ext cx="0" cy="1028700"/>
          </a:xfrm>
          <a:custGeom>
            <a:avLst/>
            <a:gdLst/>
            <a:ahLst/>
            <a:cxnLst/>
            <a:rect l="l" t="t" r="r" b="b"/>
            <a:pathLst>
              <a:path h="1028700">
                <a:moveTo>
                  <a:pt x="0" y="0"/>
                </a:moveTo>
                <a:lnTo>
                  <a:pt x="0" y="1028293"/>
                </a:lnTo>
              </a:path>
            </a:pathLst>
          </a:custGeom>
          <a:ln w="41213">
            <a:solidFill>
              <a:srgbClr val="A3002E"/>
            </a:solidFill>
          </a:ln>
        </p:spPr>
        <p:txBody>
          <a:bodyPr wrap="square" lIns="0" tIns="0" rIns="0" bIns="0" rtlCol="0"/>
          <a:lstStyle/>
          <a:p>
            <a:endParaRPr/>
          </a:p>
        </p:txBody>
      </p:sp>
      <p:sp>
        <p:nvSpPr>
          <p:cNvPr id="14" name="object 14"/>
          <p:cNvSpPr/>
          <p:nvPr/>
        </p:nvSpPr>
        <p:spPr>
          <a:xfrm>
            <a:off x="528778" y="647770"/>
            <a:ext cx="257810" cy="287655"/>
          </a:xfrm>
          <a:custGeom>
            <a:avLst/>
            <a:gdLst/>
            <a:ahLst/>
            <a:cxnLst/>
            <a:rect l="l" t="t" r="r" b="b"/>
            <a:pathLst>
              <a:path w="257809" h="287655">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a:moveTo>
                  <a:pt x="128650" y="89659"/>
                </a:moveTo>
                <a:lnTo>
                  <a:pt x="102984" y="94259"/>
                </a:lnTo>
                <a:lnTo>
                  <a:pt x="79924" y="108059"/>
                </a:lnTo>
                <a:lnTo>
                  <a:pt x="177376" y="108059"/>
                </a:lnTo>
                <a:lnTo>
                  <a:pt x="154316" y="94259"/>
                </a:lnTo>
                <a:lnTo>
                  <a:pt x="128650" y="89659"/>
                </a:lnTo>
                <a:close/>
              </a:path>
              <a:path w="257809" h="287655">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endParaRPr/>
          </a:p>
        </p:txBody>
      </p:sp>
      <p:sp>
        <p:nvSpPr>
          <p:cNvPr id="15" name="object 15"/>
          <p:cNvSpPr/>
          <p:nvPr/>
        </p:nvSpPr>
        <p:spPr>
          <a:xfrm>
            <a:off x="1183156" y="647775"/>
            <a:ext cx="238760" cy="287655"/>
          </a:xfrm>
          <a:custGeom>
            <a:avLst/>
            <a:gdLst/>
            <a:ahLst/>
            <a:cxnLst/>
            <a:rect l="l" t="t" r="r" b="b"/>
            <a:pathLst>
              <a:path w="238759" h="287655">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endParaRPr/>
          </a:p>
        </p:txBody>
      </p:sp>
      <p:sp>
        <p:nvSpPr>
          <p:cNvPr id="16" name="object 16"/>
          <p:cNvSpPr/>
          <p:nvPr/>
        </p:nvSpPr>
        <p:spPr>
          <a:xfrm>
            <a:off x="860861" y="647775"/>
            <a:ext cx="247650" cy="290830"/>
          </a:xfrm>
          <a:custGeom>
            <a:avLst/>
            <a:gdLst/>
            <a:ahLst/>
            <a:cxnLst/>
            <a:rect l="l" t="t" r="r" b="b"/>
            <a:pathLst>
              <a:path w="247650" h="29083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endParaRPr/>
          </a:p>
        </p:txBody>
      </p:sp>
      <p:sp>
        <p:nvSpPr>
          <p:cNvPr id="18" name="object 18"/>
          <p:cNvSpPr/>
          <p:nvPr/>
        </p:nvSpPr>
        <p:spPr>
          <a:xfrm>
            <a:off x="572370" y="1388596"/>
            <a:ext cx="90805" cy="287655"/>
          </a:xfrm>
          <a:custGeom>
            <a:avLst/>
            <a:gdLst/>
            <a:ahLst/>
            <a:cxnLst/>
            <a:rect l="l" t="t" r="r" b="b"/>
            <a:pathLst>
              <a:path w="90804" h="287655">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endParaRPr/>
          </a:p>
        </p:txBody>
      </p:sp>
      <p:pic>
        <p:nvPicPr>
          <p:cNvPr id="19" name="object 19"/>
          <p:cNvPicPr/>
          <p:nvPr/>
        </p:nvPicPr>
        <p:blipFill>
          <a:blip r:embed="rId3" cstate="print"/>
          <a:stretch>
            <a:fillRect/>
          </a:stretch>
        </p:blipFill>
        <p:spPr>
          <a:xfrm>
            <a:off x="523545" y="1578426"/>
            <a:ext cx="97641" cy="97651"/>
          </a:xfrm>
          <a:prstGeom prst="rect">
            <a:avLst/>
          </a:prstGeom>
        </p:spPr>
      </p:pic>
      <p:sp>
        <p:nvSpPr>
          <p:cNvPr id="20" name="object 20"/>
          <p:cNvSpPr/>
          <p:nvPr/>
        </p:nvSpPr>
        <p:spPr>
          <a:xfrm>
            <a:off x="658937" y="1388592"/>
            <a:ext cx="301625" cy="287655"/>
          </a:xfrm>
          <a:custGeom>
            <a:avLst/>
            <a:gdLst/>
            <a:ahLst/>
            <a:cxnLst/>
            <a:rect l="l" t="t" r="r" b="b"/>
            <a:pathLst>
              <a:path w="301625" h="287655">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a:moveTo>
                  <a:pt x="284316" y="240589"/>
                </a:moveTo>
                <a:lnTo>
                  <a:pt x="201438" y="240589"/>
                </a:lnTo>
                <a:lnTo>
                  <a:pt x="216925" y="287478"/>
                </a:lnTo>
                <a:lnTo>
                  <a:pt x="301341" y="287478"/>
                </a:lnTo>
                <a:lnTo>
                  <a:pt x="284316" y="240589"/>
                </a:lnTo>
                <a:close/>
              </a:path>
              <a:path w="301625" h="287655">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endParaRPr/>
          </a:p>
        </p:txBody>
      </p:sp>
      <p:sp>
        <p:nvSpPr>
          <p:cNvPr id="21" name="object 21"/>
          <p:cNvSpPr/>
          <p:nvPr/>
        </p:nvSpPr>
        <p:spPr>
          <a:xfrm>
            <a:off x="527037" y="1021149"/>
            <a:ext cx="146685" cy="284480"/>
          </a:xfrm>
          <a:custGeom>
            <a:avLst/>
            <a:gdLst/>
            <a:ahLst/>
            <a:cxnLst/>
            <a:rect l="l" t="t" r="r" b="b"/>
            <a:pathLst>
              <a:path w="146684" h="28448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endParaRPr/>
          </a:p>
        </p:txBody>
      </p:sp>
      <p:sp>
        <p:nvSpPr>
          <p:cNvPr id="22" name="object 22"/>
          <p:cNvSpPr/>
          <p:nvPr/>
        </p:nvSpPr>
        <p:spPr>
          <a:xfrm>
            <a:off x="721880" y="1021149"/>
            <a:ext cx="435609" cy="284480"/>
          </a:xfrm>
          <a:custGeom>
            <a:avLst/>
            <a:gdLst/>
            <a:ahLst/>
            <a:cxnLst/>
            <a:rect l="l" t="t" r="r" b="b"/>
            <a:pathLst>
              <a:path w="435609" h="28448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endParaRPr/>
          </a:p>
        </p:txBody>
      </p:sp>
      <p:sp>
        <p:nvSpPr>
          <p:cNvPr id="23" name="object 23"/>
          <p:cNvSpPr/>
          <p:nvPr/>
        </p:nvSpPr>
        <p:spPr>
          <a:xfrm>
            <a:off x="1203150" y="1021544"/>
            <a:ext cx="203835" cy="284480"/>
          </a:xfrm>
          <a:custGeom>
            <a:avLst/>
            <a:gdLst/>
            <a:ahLst/>
            <a:cxnLst/>
            <a:rect l="l" t="t" r="r" b="b"/>
            <a:pathLst>
              <a:path w="203834" h="28448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endParaRPr/>
          </a:p>
        </p:txBody>
      </p:sp>
      <p:sp>
        <p:nvSpPr>
          <p:cNvPr id="25" name="object 25"/>
          <p:cNvSpPr txBox="1">
            <a:spLocks noGrp="1"/>
          </p:cNvSpPr>
          <p:nvPr>
            <p:ph type="sldNum" sz="quarter" idx="7"/>
          </p:nvPr>
        </p:nvSpPr>
        <p:spPr>
          <a:xfrm>
            <a:off x="19042541" y="10293239"/>
            <a:ext cx="464819" cy="435376"/>
          </a:xfrm>
          <a:prstGeom prst="rect">
            <a:avLst/>
          </a:prstGeom>
        </p:spPr>
        <p:txBody>
          <a:bodyPr vert="horz" wrap="square" lIns="0" tIns="50165" rIns="0" bIns="0" rtlCol="0">
            <a:spAutoFit/>
          </a:bodyPr>
          <a:lstStyle/>
          <a:p>
            <a:pPr marL="38100">
              <a:lnSpc>
                <a:spcPct val="100000"/>
              </a:lnSpc>
              <a:spcBef>
                <a:spcPts val="395"/>
              </a:spcBef>
            </a:pPr>
            <a:fld id="{81D60167-4931-47E6-BA6A-407CBD079E47}" type="slidenum">
              <a:rPr spc="-5" dirty="0">
                <a:solidFill>
                  <a:schemeClr val="bg1"/>
                </a:solidFill>
              </a:rPr>
              <a:t>15</a:t>
            </a:fld>
            <a:endParaRPr spc="-5" dirty="0">
              <a:solidFill>
                <a:schemeClr val="bg1"/>
              </a:solidFill>
            </a:endParaRPr>
          </a:p>
        </p:txBody>
      </p:sp>
      <p:sp>
        <p:nvSpPr>
          <p:cNvPr id="2" name="object 24">
            <a:extLst>
              <a:ext uri="{FF2B5EF4-FFF2-40B4-BE49-F238E27FC236}">
                <a16:creationId xmlns:a16="http://schemas.microsoft.com/office/drawing/2014/main" id="{2816E46D-9882-31FC-01AC-D574F3FC7988}"/>
              </a:ext>
            </a:extLst>
          </p:cNvPr>
          <p:cNvSpPr txBox="1">
            <a:spLocks/>
          </p:cNvSpPr>
          <p:nvPr/>
        </p:nvSpPr>
        <p:spPr>
          <a:xfrm>
            <a:off x="19042541" y="10337166"/>
            <a:ext cx="464819" cy="575309"/>
          </a:xfrm>
          <a:prstGeom prst="rect">
            <a:avLst/>
          </a:prstGeom>
        </p:spPr>
        <p:txBody>
          <a:bodyPr vert="horz" wrap="square" lIns="0" tIns="50165" rIns="0" bIns="0" rtlCol="0">
            <a:spAutoFit/>
          </a:bodyPr>
          <a:lstStyle>
            <a:defPPr>
              <a:defRPr lang="fr-FR"/>
            </a:defPPr>
            <a:lvl1pPr marL="0" algn="l" defTabSz="914400" rtl="0" eaLnBrk="1" latinLnBrk="0" hangingPunct="1">
              <a:defRPr sz="2500" b="1" i="0" kern="1200">
                <a:solidFill>
                  <a:srgbClr val="00002E"/>
                </a:solidFill>
                <a:latin typeface="Poppins-ExtraBold"/>
                <a:ea typeface="+mn-ea"/>
                <a:cs typeface="Poppins-Extra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395"/>
              </a:spcBef>
            </a:pPr>
            <a:fld id="{81D60167-4931-47E6-BA6A-407CBD079E47}" type="slidenum">
              <a:rPr lang="fr-FR" spc="-5" smtClean="0"/>
              <a:pPr marL="38100">
                <a:spcBef>
                  <a:spcPts val="395"/>
                </a:spcBef>
              </a:pPr>
              <a:t>15</a:t>
            </a:fld>
            <a:endParaRPr lang="fr-FR" spc="-5" dirty="0"/>
          </a:p>
        </p:txBody>
      </p:sp>
      <p:sp>
        <p:nvSpPr>
          <p:cNvPr id="4" name="object 19">
            <a:extLst>
              <a:ext uri="{FF2B5EF4-FFF2-40B4-BE49-F238E27FC236}">
                <a16:creationId xmlns:a16="http://schemas.microsoft.com/office/drawing/2014/main" id="{F5FB975B-F59E-C006-68FF-88753BC50C3F}"/>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spTree>
    <p:extLst>
      <p:ext uri="{BB962C8B-B14F-4D97-AF65-F5344CB8AC3E}">
        <p14:creationId xmlns:p14="http://schemas.microsoft.com/office/powerpoint/2010/main" val="288628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44429325" name="object 2"/>
          <p:cNvSpPr/>
          <p:nvPr/>
        </p:nvSpPr>
        <p:spPr bwMode="auto">
          <a:xfrm>
            <a:off x="0" y="0"/>
            <a:ext cx="20104099" cy="11308714"/>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A3002E"/>
          </a:solidFill>
        </p:spPr>
        <p:txBody>
          <a:bodyPr wrap="square" lIns="0" tIns="0" rIns="0" bIns="0" rtlCol="0"/>
          <a:lstStyle/>
          <a:p>
            <a:pPr>
              <a:defRPr/>
            </a:pPr>
            <a:endParaRPr/>
          </a:p>
        </p:txBody>
      </p:sp>
      <p:grpSp>
        <p:nvGrpSpPr>
          <p:cNvPr id="909416679" name="object 3"/>
          <p:cNvGrpSpPr/>
          <p:nvPr/>
        </p:nvGrpSpPr>
        <p:grpSpPr bwMode="auto">
          <a:xfrm>
            <a:off x="0" y="-1338388"/>
            <a:ext cx="20104098" cy="13985490"/>
            <a:chOff x="0" y="-1338388"/>
            <a:chExt cx="20104098" cy="13985490"/>
          </a:xfrm>
        </p:grpSpPr>
        <p:pic>
          <p:nvPicPr>
            <p:cNvPr id="2071860708" name="object 4"/>
            <p:cNvPicPr/>
            <p:nvPr/>
          </p:nvPicPr>
          <p:blipFill>
            <a:blip r:embed="rId2">
              <a:alphaModFix amt="30000"/>
            </a:blip>
            <a:stretch/>
          </p:blipFill>
          <p:spPr bwMode="auto">
            <a:xfrm>
              <a:off x="0" y="-1338388"/>
              <a:ext cx="20104098" cy="13985490"/>
            </a:xfrm>
            <a:prstGeom prst="rect">
              <a:avLst/>
            </a:prstGeom>
          </p:spPr>
        </p:pic>
        <p:sp>
          <p:nvSpPr>
            <p:cNvPr id="275844457" name="object 5"/>
            <p:cNvSpPr/>
            <p:nvPr/>
          </p:nvSpPr>
          <p:spPr bwMode="auto">
            <a:xfrm>
              <a:off x="0" y="5555"/>
              <a:ext cx="13569949" cy="11302999"/>
            </a:xfrm>
            <a:custGeom>
              <a:avLst/>
              <a:gdLst/>
              <a:ahLst/>
              <a:cxnLst/>
              <a:rect l="l" t="t" r="r" b="b"/>
              <a:pathLst>
                <a:path w="13569950" h="11303000" extrusionOk="0">
                  <a:moveTo>
                    <a:pt x="0" y="10833100"/>
                  </a:moveTo>
                  <a:lnTo>
                    <a:pt x="0" y="11303000"/>
                  </a:lnTo>
                  <a:lnTo>
                    <a:pt x="130463" y="11303000"/>
                  </a:lnTo>
                  <a:lnTo>
                    <a:pt x="128650" y="11252200"/>
                  </a:lnTo>
                  <a:lnTo>
                    <a:pt x="124067" y="11201400"/>
                  </a:lnTo>
                  <a:lnTo>
                    <a:pt x="116590" y="11150600"/>
                  </a:lnTo>
                  <a:lnTo>
                    <a:pt x="106368" y="11099800"/>
                  </a:lnTo>
                  <a:lnTo>
                    <a:pt x="93551" y="11049000"/>
                  </a:lnTo>
                  <a:lnTo>
                    <a:pt x="78291" y="10998200"/>
                  </a:lnTo>
                  <a:lnTo>
                    <a:pt x="60738" y="10960100"/>
                  </a:lnTo>
                  <a:lnTo>
                    <a:pt x="41042" y="10909300"/>
                  </a:lnTo>
                  <a:lnTo>
                    <a:pt x="19354" y="10871200"/>
                  </a:lnTo>
                  <a:lnTo>
                    <a:pt x="0" y="10833100"/>
                  </a:lnTo>
                  <a:close/>
                </a:path>
                <a:path w="13569950" h="11303000" extrusionOk="0">
                  <a:moveTo>
                    <a:pt x="4261510" y="8839200"/>
                  </a:moveTo>
                  <a:lnTo>
                    <a:pt x="2937055" y="8839200"/>
                  </a:lnTo>
                  <a:lnTo>
                    <a:pt x="3034418" y="8864600"/>
                  </a:lnTo>
                  <a:lnTo>
                    <a:pt x="3131584" y="8915400"/>
                  </a:lnTo>
                  <a:lnTo>
                    <a:pt x="3175894" y="8928100"/>
                  </a:lnTo>
                  <a:lnTo>
                    <a:pt x="3219038" y="8953500"/>
                  </a:lnTo>
                  <a:lnTo>
                    <a:pt x="3260780" y="8978900"/>
                  </a:lnTo>
                  <a:lnTo>
                    <a:pt x="3300886" y="9017000"/>
                  </a:lnTo>
                  <a:lnTo>
                    <a:pt x="3339121" y="9042400"/>
                  </a:lnTo>
                  <a:lnTo>
                    <a:pt x="3375250" y="9067800"/>
                  </a:lnTo>
                  <a:lnTo>
                    <a:pt x="3409039" y="9105900"/>
                  </a:lnTo>
                  <a:lnTo>
                    <a:pt x="3440253" y="9144000"/>
                  </a:lnTo>
                  <a:lnTo>
                    <a:pt x="3468657" y="9182100"/>
                  </a:lnTo>
                  <a:lnTo>
                    <a:pt x="3494016" y="9220200"/>
                  </a:lnTo>
                  <a:lnTo>
                    <a:pt x="3516095" y="9271000"/>
                  </a:lnTo>
                  <a:lnTo>
                    <a:pt x="3534661" y="9309100"/>
                  </a:lnTo>
                  <a:lnTo>
                    <a:pt x="3550705" y="9359900"/>
                  </a:lnTo>
                  <a:lnTo>
                    <a:pt x="3564695" y="9410700"/>
                  </a:lnTo>
                  <a:lnTo>
                    <a:pt x="3576798" y="9461500"/>
                  </a:lnTo>
                  <a:lnTo>
                    <a:pt x="3587178" y="9512300"/>
                  </a:lnTo>
                  <a:lnTo>
                    <a:pt x="3596000" y="9563100"/>
                  </a:lnTo>
                  <a:lnTo>
                    <a:pt x="3603431" y="9613900"/>
                  </a:lnTo>
                  <a:lnTo>
                    <a:pt x="3609635" y="9664700"/>
                  </a:lnTo>
                  <a:lnTo>
                    <a:pt x="3614778" y="9715500"/>
                  </a:lnTo>
                  <a:lnTo>
                    <a:pt x="3619025" y="9766300"/>
                  </a:lnTo>
                  <a:lnTo>
                    <a:pt x="3622543" y="9817100"/>
                  </a:lnTo>
                  <a:lnTo>
                    <a:pt x="3625108" y="9867900"/>
                  </a:lnTo>
                  <a:lnTo>
                    <a:pt x="3626388" y="9931400"/>
                  </a:lnTo>
                  <a:lnTo>
                    <a:pt x="3626587" y="9982200"/>
                  </a:lnTo>
                  <a:lnTo>
                    <a:pt x="3625907" y="10033000"/>
                  </a:lnTo>
                  <a:lnTo>
                    <a:pt x="3624553" y="10083800"/>
                  </a:lnTo>
                  <a:lnTo>
                    <a:pt x="3622725" y="10134600"/>
                  </a:lnTo>
                  <a:lnTo>
                    <a:pt x="3620630" y="10185400"/>
                  </a:lnTo>
                  <a:lnTo>
                    <a:pt x="3618468" y="10236200"/>
                  </a:lnTo>
                  <a:lnTo>
                    <a:pt x="3616444" y="10299700"/>
                  </a:lnTo>
                  <a:lnTo>
                    <a:pt x="3614761" y="10350500"/>
                  </a:lnTo>
                  <a:lnTo>
                    <a:pt x="3613621" y="10401300"/>
                  </a:lnTo>
                  <a:lnTo>
                    <a:pt x="3613062" y="10452100"/>
                  </a:lnTo>
                  <a:lnTo>
                    <a:pt x="3612861" y="10680700"/>
                  </a:lnTo>
                  <a:lnTo>
                    <a:pt x="3612735" y="10718800"/>
                  </a:lnTo>
                  <a:lnTo>
                    <a:pt x="3612085" y="10795000"/>
                  </a:lnTo>
                  <a:lnTo>
                    <a:pt x="3611150" y="10845800"/>
                  </a:lnTo>
                  <a:lnTo>
                    <a:pt x="3609840" y="10896600"/>
                  </a:lnTo>
                  <a:lnTo>
                    <a:pt x="3608327" y="10947400"/>
                  </a:lnTo>
                  <a:lnTo>
                    <a:pt x="3606658" y="10998200"/>
                  </a:lnTo>
                  <a:lnTo>
                    <a:pt x="3604883" y="11049000"/>
                  </a:lnTo>
                  <a:lnTo>
                    <a:pt x="3601198" y="11150600"/>
                  </a:lnTo>
                  <a:lnTo>
                    <a:pt x="3599385" y="11201400"/>
                  </a:lnTo>
                  <a:lnTo>
                    <a:pt x="3597653" y="11252200"/>
                  </a:lnTo>
                  <a:lnTo>
                    <a:pt x="3596050" y="11303000"/>
                  </a:lnTo>
                  <a:lnTo>
                    <a:pt x="6167178" y="11303000"/>
                  </a:lnTo>
                  <a:lnTo>
                    <a:pt x="6208042" y="11277600"/>
                  </a:lnTo>
                  <a:lnTo>
                    <a:pt x="6357478" y="11125200"/>
                  </a:lnTo>
                  <a:lnTo>
                    <a:pt x="6394619" y="11099800"/>
                  </a:lnTo>
                  <a:lnTo>
                    <a:pt x="6542173" y="10947400"/>
                  </a:lnTo>
                  <a:lnTo>
                    <a:pt x="6578787" y="10922000"/>
                  </a:lnTo>
                  <a:lnTo>
                    <a:pt x="6651652" y="10845800"/>
                  </a:lnTo>
                  <a:lnTo>
                    <a:pt x="6759623" y="10731500"/>
                  </a:lnTo>
                  <a:lnTo>
                    <a:pt x="6795661" y="10706100"/>
                  </a:lnTo>
                  <a:lnTo>
                    <a:pt x="6904512" y="10591800"/>
                  </a:lnTo>
                  <a:lnTo>
                    <a:pt x="6941051" y="10566400"/>
                  </a:lnTo>
                  <a:lnTo>
                    <a:pt x="7051476" y="10452100"/>
                  </a:lnTo>
                  <a:lnTo>
                    <a:pt x="7088565" y="10426700"/>
                  </a:lnTo>
                  <a:lnTo>
                    <a:pt x="7163180" y="10350500"/>
                  </a:lnTo>
                  <a:lnTo>
                    <a:pt x="7200713" y="10325100"/>
                  </a:lnTo>
                  <a:lnTo>
                    <a:pt x="7238401" y="10287000"/>
                  </a:lnTo>
                  <a:lnTo>
                    <a:pt x="7276246" y="10261600"/>
                  </a:lnTo>
                  <a:lnTo>
                    <a:pt x="7352421" y="10185400"/>
                  </a:lnTo>
                  <a:lnTo>
                    <a:pt x="7390757" y="10160000"/>
                  </a:lnTo>
                  <a:lnTo>
                    <a:pt x="7429262" y="10121900"/>
                  </a:lnTo>
                  <a:lnTo>
                    <a:pt x="7467941" y="10096500"/>
                  </a:lnTo>
                  <a:lnTo>
                    <a:pt x="7506796" y="10058400"/>
                  </a:lnTo>
                  <a:lnTo>
                    <a:pt x="7545830" y="10033000"/>
                  </a:lnTo>
                  <a:lnTo>
                    <a:pt x="7585047" y="9994900"/>
                  </a:lnTo>
                  <a:lnTo>
                    <a:pt x="7624448" y="9969500"/>
                  </a:lnTo>
                  <a:lnTo>
                    <a:pt x="7664038" y="9931400"/>
                  </a:lnTo>
                  <a:lnTo>
                    <a:pt x="7743796" y="9880600"/>
                  </a:lnTo>
                  <a:lnTo>
                    <a:pt x="7783969" y="9842500"/>
                  </a:lnTo>
                  <a:lnTo>
                    <a:pt x="7864922" y="9791700"/>
                  </a:lnTo>
                  <a:lnTo>
                    <a:pt x="7905708" y="9753600"/>
                  </a:lnTo>
                  <a:lnTo>
                    <a:pt x="7987912" y="9702800"/>
                  </a:lnTo>
                  <a:lnTo>
                    <a:pt x="8029336" y="9664700"/>
                  </a:lnTo>
                  <a:lnTo>
                    <a:pt x="8239812" y="9537700"/>
                  </a:lnTo>
                  <a:lnTo>
                    <a:pt x="8282599" y="9499600"/>
                  </a:lnTo>
                  <a:lnTo>
                    <a:pt x="8456157" y="9398000"/>
                  </a:lnTo>
                  <a:lnTo>
                    <a:pt x="4713191" y="9398000"/>
                  </a:lnTo>
                  <a:lnTo>
                    <a:pt x="4666015" y="9385300"/>
                  </a:lnTo>
                  <a:lnTo>
                    <a:pt x="4621019" y="9372600"/>
                  </a:lnTo>
                  <a:lnTo>
                    <a:pt x="4578288" y="9359900"/>
                  </a:lnTo>
                  <a:lnTo>
                    <a:pt x="4537904" y="9334500"/>
                  </a:lnTo>
                  <a:lnTo>
                    <a:pt x="4499952" y="9309100"/>
                  </a:lnTo>
                  <a:lnTo>
                    <a:pt x="4464515" y="9271000"/>
                  </a:lnTo>
                  <a:lnTo>
                    <a:pt x="4431676" y="9232900"/>
                  </a:lnTo>
                  <a:lnTo>
                    <a:pt x="4401520" y="9194800"/>
                  </a:lnTo>
                  <a:lnTo>
                    <a:pt x="4374130" y="9156700"/>
                  </a:lnTo>
                  <a:lnTo>
                    <a:pt x="4349590" y="9118600"/>
                  </a:lnTo>
                  <a:lnTo>
                    <a:pt x="4327982" y="9067800"/>
                  </a:lnTo>
                  <a:lnTo>
                    <a:pt x="4309391" y="9029700"/>
                  </a:lnTo>
                  <a:lnTo>
                    <a:pt x="4292782" y="8978900"/>
                  </a:lnTo>
                  <a:lnTo>
                    <a:pt x="4279023" y="8928100"/>
                  </a:lnTo>
                  <a:lnTo>
                    <a:pt x="4267941" y="8877300"/>
                  </a:lnTo>
                  <a:lnTo>
                    <a:pt x="4261510" y="8839200"/>
                  </a:lnTo>
                  <a:close/>
                </a:path>
                <a:path w="13569950" h="11303000" extrusionOk="0">
                  <a:moveTo>
                    <a:pt x="10466338" y="8699500"/>
                  </a:moveTo>
                  <a:lnTo>
                    <a:pt x="10345270" y="8699500"/>
                  </a:lnTo>
                  <a:lnTo>
                    <a:pt x="10298967" y="8712200"/>
                  </a:lnTo>
                  <a:lnTo>
                    <a:pt x="10254959" y="8724900"/>
                  </a:lnTo>
                  <a:lnTo>
                    <a:pt x="10207279" y="8750300"/>
                  </a:lnTo>
                  <a:lnTo>
                    <a:pt x="10159555" y="8763000"/>
                  </a:lnTo>
                  <a:lnTo>
                    <a:pt x="10111799" y="8788400"/>
                  </a:lnTo>
                  <a:lnTo>
                    <a:pt x="9968461" y="8839200"/>
                  </a:lnTo>
                  <a:lnTo>
                    <a:pt x="9920700" y="8864600"/>
                  </a:lnTo>
                  <a:lnTo>
                    <a:pt x="9872970" y="8877300"/>
                  </a:lnTo>
                  <a:lnTo>
                    <a:pt x="9777647" y="8928100"/>
                  </a:lnTo>
                  <a:lnTo>
                    <a:pt x="9730080" y="8940800"/>
                  </a:lnTo>
                  <a:lnTo>
                    <a:pt x="9682593" y="8966200"/>
                  </a:lnTo>
                  <a:lnTo>
                    <a:pt x="9635198" y="8978900"/>
                  </a:lnTo>
                  <a:lnTo>
                    <a:pt x="9540733" y="9029700"/>
                  </a:lnTo>
                  <a:lnTo>
                    <a:pt x="9493689" y="9042400"/>
                  </a:lnTo>
                  <a:lnTo>
                    <a:pt x="9400036" y="9093200"/>
                  </a:lnTo>
                  <a:lnTo>
                    <a:pt x="9353454" y="9105900"/>
                  </a:lnTo>
                  <a:lnTo>
                    <a:pt x="9307050" y="9131300"/>
                  </a:lnTo>
                  <a:lnTo>
                    <a:pt x="9216285" y="9182100"/>
                  </a:lnTo>
                  <a:lnTo>
                    <a:pt x="9171027" y="9194800"/>
                  </a:lnTo>
                  <a:lnTo>
                    <a:pt x="8990959" y="9296400"/>
                  </a:lnTo>
                  <a:lnTo>
                    <a:pt x="8946210" y="9309100"/>
                  </a:lnTo>
                  <a:lnTo>
                    <a:pt x="8506147" y="9563100"/>
                  </a:lnTo>
                  <a:lnTo>
                    <a:pt x="8208110" y="9740900"/>
                  </a:lnTo>
                  <a:lnTo>
                    <a:pt x="8166339" y="9779000"/>
                  </a:lnTo>
                  <a:lnTo>
                    <a:pt x="8083457" y="9829800"/>
                  </a:lnTo>
                  <a:lnTo>
                    <a:pt x="8042356" y="9867900"/>
                  </a:lnTo>
                  <a:lnTo>
                    <a:pt x="7960865" y="9918700"/>
                  </a:lnTo>
                  <a:lnTo>
                    <a:pt x="7920485" y="9956800"/>
                  </a:lnTo>
                  <a:lnTo>
                    <a:pt x="7840485" y="10007600"/>
                  </a:lnTo>
                  <a:lnTo>
                    <a:pt x="7800875" y="10045700"/>
                  </a:lnTo>
                  <a:lnTo>
                    <a:pt x="7761533" y="10071100"/>
                  </a:lnTo>
                  <a:lnTo>
                    <a:pt x="7683675" y="10147300"/>
                  </a:lnTo>
                  <a:lnTo>
                    <a:pt x="7645170" y="10172700"/>
                  </a:lnTo>
                  <a:lnTo>
                    <a:pt x="7606955" y="10210800"/>
                  </a:lnTo>
                  <a:lnTo>
                    <a:pt x="7569425" y="10236200"/>
                  </a:lnTo>
                  <a:lnTo>
                    <a:pt x="7495266" y="10312400"/>
                  </a:lnTo>
                  <a:lnTo>
                    <a:pt x="7458655" y="10337800"/>
                  </a:lnTo>
                  <a:lnTo>
                    <a:pt x="7386412" y="10414000"/>
                  </a:lnTo>
                  <a:lnTo>
                    <a:pt x="7350798" y="10452100"/>
                  </a:lnTo>
                  <a:lnTo>
                    <a:pt x="7315533" y="10490200"/>
                  </a:lnTo>
                  <a:lnTo>
                    <a:pt x="7280627" y="10515600"/>
                  </a:lnTo>
                  <a:lnTo>
                    <a:pt x="7246088" y="10553700"/>
                  </a:lnTo>
                  <a:lnTo>
                    <a:pt x="7211924" y="10591800"/>
                  </a:lnTo>
                  <a:lnTo>
                    <a:pt x="7178145" y="10629900"/>
                  </a:lnTo>
                  <a:lnTo>
                    <a:pt x="7144759" y="10668000"/>
                  </a:lnTo>
                  <a:lnTo>
                    <a:pt x="7111774" y="10706100"/>
                  </a:lnTo>
                  <a:lnTo>
                    <a:pt x="7079200" y="10744200"/>
                  </a:lnTo>
                  <a:lnTo>
                    <a:pt x="7047045" y="10782300"/>
                  </a:lnTo>
                  <a:lnTo>
                    <a:pt x="7015317" y="10820400"/>
                  </a:lnTo>
                  <a:lnTo>
                    <a:pt x="6984026" y="10858500"/>
                  </a:lnTo>
                  <a:lnTo>
                    <a:pt x="6953180" y="10896600"/>
                  </a:lnTo>
                  <a:lnTo>
                    <a:pt x="6922787" y="10934700"/>
                  </a:lnTo>
                  <a:lnTo>
                    <a:pt x="6892856" y="10972800"/>
                  </a:lnTo>
                  <a:lnTo>
                    <a:pt x="6863397" y="11010900"/>
                  </a:lnTo>
                  <a:lnTo>
                    <a:pt x="6834417" y="11049000"/>
                  </a:lnTo>
                  <a:lnTo>
                    <a:pt x="6805925" y="11099800"/>
                  </a:lnTo>
                  <a:lnTo>
                    <a:pt x="6777930" y="11137900"/>
                  </a:lnTo>
                  <a:lnTo>
                    <a:pt x="6750441" y="11176000"/>
                  </a:lnTo>
                  <a:lnTo>
                    <a:pt x="6723466" y="11214100"/>
                  </a:lnTo>
                  <a:lnTo>
                    <a:pt x="6697014" y="11264900"/>
                  </a:lnTo>
                  <a:lnTo>
                    <a:pt x="6671094" y="11303000"/>
                  </a:lnTo>
                  <a:lnTo>
                    <a:pt x="7222170" y="11303000"/>
                  </a:lnTo>
                  <a:lnTo>
                    <a:pt x="7244560" y="11277600"/>
                  </a:lnTo>
                  <a:lnTo>
                    <a:pt x="7275687" y="11239500"/>
                  </a:lnTo>
                  <a:lnTo>
                    <a:pt x="7307541" y="11201400"/>
                  </a:lnTo>
                  <a:lnTo>
                    <a:pt x="7340173" y="11163300"/>
                  </a:lnTo>
                  <a:lnTo>
                    <a:pt x="7373633" y="11125200"/>
                  </a:lnTo>
                  <a:lnTo>
                    <a:pt x="7441482" y="11049000"/>
                  </a:lnTo>
                  <a:lnTo>
                    <a:pt x="7608061" y="10858500"/>
                  </a:lnTo>
                  <a:lnTo>
                    <a:pt x="7839793" y="10591800"/>
                  </a:lnTo>
                  <a:lnTo>
                    <a:pt x="7906934" y="10515600"/>
                  </a:lnTo>
                  <a:lnTo>
                    <a:pt x="7974925" y="10439400"/>
                  </a:lnTo>
                  <a:lnTo>
                    <a:pt x="8044003" y="10363200"/>
                  </a:lnTo>
                  <a:lnTo>
                    <a:pt x="8079025" y="10325100"/>
                  </a:lnTo>
                  <a:lnTo>
                    <a:pt x="8114864" y="10287000"/>
                  </a:lnTo>
                  <a:lnTo>
                    <a:pt x="8151318" y="10261600"/>
                  </a:lnTo>
                  <a:lnTo>
                    <a:pt x="8188383" y="10223500"/>
                  </a:lnTo>
                  <a:lnTo>
                    <a:pt x="8226053" y="10185400"/>
                  </a:lnTo>
                  <a:lnTo>
                    <a:pt x="8264323" y="10160000"/>
                  </a:lnTo>
                  <a:lnTo>
                    <a:pt x="8303188" y="10121900"/>
                  </a:lnTo>
                  <a:lnTo>
                    <a:pt x="8342642" y="10096500"/>
                  </a:lnTo>
                  <a:lnTo>
                    <a:pt x="8382681" y="10058400"/>
                  </a:lnTo>
                  <a:lnTo>
                    <a:pt x="8464489" y="10007600"/>
                  </a:lnTo>
                  <a:lnTo>
                    <a:pt x="8506249" y="9969500"/>
                  </a:lnTo>
                  <a:lnTo>
                    <a:pt x="8591452" y="9918700"/>
                  </a:lnTo>
                  <a:lnTo>
                    <a:pt x="8678866" y="9867900"/>
                  </a:lnTo>
                  <a:lnTo>
                    <a:pt x="8814039" y="9791700"/>
                  </a:lnTo>
                  <a:lnTo>
                    <a:pt x="8860156" y="9779000"/>
                  </a:lnTo>
                  <a:lnTo>
                    <a:pt x="8953949" y="9728200"/>
                  </a:lnTo>
                  <a:lnTo>
                    <a:pt x="9001614" y="9715500"/>
                  </a:lnTo>
                  <a:lnTo>
                    <a:pt x="9047912" y="9690100"/>
                  </a:lnTo>
                  <a:lnTo>
                    <a:pt x="9094145" y="9677400"/>
                  </a:lnTo>
                  <a:lnTo>
                    <a:pt x="9140316" y="9652000"/>
                  </a:lnTo>
                  <a:lnTo>
                    <a:pt x="9186426" y="9639300"/>
                  </a:lnTo>
                  <a:lnTo>
                    <a:pt x="9232476" y="9613900"/>
                  </a:lnTo>
                  <a:lnTo>
                    <a:pt x="9278469" y="9601200"/>
                  </a:lnTo>
                  <a:lnTo>
                    <a:pt x="9324404" y="9575800"/>
                  </a:lnTo>
                  <a:lnTo>
                    <a:pt x="9370284" y="9563100"/>
                  </a:lnTo>
                  <a:lnTo>
                    <a:pt x="9461883" y="9512300"/>
                  </a:lnTo>
                  <a:lnTo>
                    <a:pt x="9507606" y="9499600"/>
                  </a:lnTo>
                  <a:lnTo>
                    <a:pt x="9553278" y="9474200"/>
                  </a:lnTo>
                  <a:lnTo>
                    <a:pt x="9598902" y="9461500"/>
                  </a:lnTo>
                  <a:lnTo>
                    <a:pt x="9690010" y="9410700"/>
                  </a:lnTo>
                  <a:lnTo>
                    <a:pt x="9735497" y="9398000"/>
                  </a:lnTo>
                  <a:lnTo>
                    <a:pt x="9826344" y="9347200"/>
                  </a:lnTo>
                  <a:lnTo>
                    <a:pt x="9871707" y="9334500"/>
                  </a:lnTo>
                  <a:lnTo>
                    <a:pt x="9962319" y="9283700"/>
                  </a:lnTo>
                  <a:lnTo>
                    <a:pt x="10007570" y="9271000"/>
                  </a:lnTo>
                  <a:lnTo>
                    <a:pt x="10052787" y="9245600"/>
                  </a:lnTo>
                  <a:lnTo>
                    <a:pt x="10096241" y="9220200"/>
                  </a:lnTo>
                  <a:lnTo>
                    <a:pt x="10138893" y="9194800"/>
                  </a:lnTo>
                  <a:lnTo>
                    <a:pt x="10180608" y="9182100"/>
                  </a:lnTo>
                  <a:lnTo>
                    <a:pt x="10221254" y="9156700"/>
                  </a:lnTo>
                  <a:lnTo>
                    <a:pt x="10260695" y="9118600"/>
                  </a:lnTo>
                  <a:lnTo>
                    <a:pt x="10298799" y="9093200"/>
                  </a:lnTo>
                  <a:lnTo>
                    <a:pt x="10335431" y="9067800"/>
                  </a:lnTo>
                  <a:lnTo>
                    <a:pt x="10370459" y="9029700"/>
                  </a:lnTo>
                  <a:lnTo>
                    <a:pt x="10403747" y="8991600"/>
                  </a:lnTo>
                  <a:lnTo>
                    <a:pt x="10435163" y="8966200"/>
                  </a:lnTo>
                  <a:lnTo>
                    <a:pt x="10464572" y="8928100"/>
                  </a:lnTo>
                  <a:lnTo>
                    <a:pt x="10491841" y="8877300"/>
                  </a:lnTo>
                  <a:lnTo>
                    <a:pt x="10516835" y="8839200"/>
                  </a:lnTo>
                  <a:lnTo>
                    <a:pt x="10528182" y="8813800"/>
                  </a:lnTo>
                  <a:lnTo>
                    <a:pt x="10537131" y="8788400"/>
                  </a:lnTo>
                  <a:lnTo>
                    <a:pt x="10540751" y="8763000"/>
                  </a:lnTo>
                  <a:lnTo>
                    <a:pt x="10536112" y="8737600"/>
                  </a:lnTo>
                  <a:lnTo>
                    <a:pt x="10518553" y="8724900"/>
                  </a:lnTo>
                  <a:lnTo>
                    <a:pt x="10493975" y="8712200"/>
                  </a:lnTo>
                  <a:lnTo>
                    <a:pt x="10466338" y="8699500"/>
                  </a:lnTo>
                  <a:close/>
                </a:path>
                <a:path w="13569950" h="11303000" extrusionOk="0">
                  <a:moveTo>
                    <a:pt x="10951964" y="9728200"/>
                  </a:moveTo>
                  <a:lnTo>
                    <a:pt x="10799853" y="9728200"/>
                  </a:lnTo>
                  <a:lnTo>
                    <a:pt x="10751436" y="9753600"/>
                  </a:lnTo>
                  <a:lnTo>
                    <a:pt x="10610592" y="9804400"/>
                  </a:lnTo>
                  <a:lnTo>
                    <a:pt x="10518596" y="9855200"/>
                  </a:lnTo>
                  <a:lnTo>
                    <a:pt x="10472614" y="9867900"/>
                  </a:lnTo>
                  <a:lnTo>
                    <a:pt x="10334738" y="9944100"/>
                  </a:lnTo>
                  <a:lnTo>
                    <a:pt x="10288805" y="9956800"/>
                  </a:lnTo>
                  <a:lnTo>
                    <a:pt x="10151091" y="10033000"/>
                  </a:lnTo>
                  <a:lnTo>
                    <a:pt x="10105218" y="10045700"/>
                  </a:lnTo>
                  <a:lnTo>
                    <a:pt x="10013521" y="10096500"/>
                  </a:lnTo>
                  <a:lnTo>
                    <a:pt x="9969967" y="10121900"/>
                  </a:lnTo>
                  <a:lnTo>
                    <a:pt x="9926074" y="10134600"/>
                  </a:lnTo>
                  <a:lnTo>
                    <a:pt x="9882108" y="10160000"/>
                  </a:lnTo>
                  <a:lnTo>
                    <a:pt x="9838339" y="10172700"/>
                  </a:lnTo>
                  <a:lnTo>
                    <a:pt x="9795033" y="10198100"/>
                  </a:lnTo>
                  <a:lnTo>
                    <a:pt x="9752460" y="10223500"/>
                  </a:lnTo>
                  <a:lnTo>
                    <a:pt x="9710885" y="10248900"/>
                  </a:lnTo>
                  <a:lnTo>
                    <a:pt x="9670578" y="10274300"/>
                  </a:lnTo>
                  <a:lnTo>
                    <a:pt x="9629219" y="10299700"/>
                  </a:lnTo>
                  <a:lnTo>
                    <a:pt x="9589974" y="10325100"/>
                  </a:lnTo>
                  <a:lnTo>
                    <a:pt x="9552695" y="10363200"/>
                  </a:lnTo>
                  <a:lnTo>
                    <a:pt x="9517231" y="10401300"/>
                  </a:lnTo>
                  <a:lnTo>
                    <a:pt x="9483432" y="10439400"/>
                  </a:lnTo>
                  <a:lnTo>
                    <a:pt x="9451148" y="10477500"/>
                  </a:lnTo>
                  <a:lnTo>
                    <a:pt x="9420229" y="10515600"/>
                  </a:lnTo>
                  <a:lnTo>
                    <a:pt x="9390524" y="10553700"/>
                  </a:lnTo>
                  <a:lnTo>
                    <a:pt x="9361884" y="10591800"/>
                  </a:lnTo>
                  <a:lnTo>
                    <a:pt x="9334159" y="10629900"/>
                  </a:lnTo>
                  <a:lnTo>
                    <a:pt x="9307197" y="10680700"/>
                  </a:lnTo>
                  <a:lnTo>
                    <a:pt x="9280850" y="10718800"/>
                  </a:lnTo>
                  <a:lnTo>
                    <a:pt x="9254967" y="10756900"/>
                  </a:lnTo>
                  <a:lnTo>
                    <a:pt x="9229398" y="10807700"/>
                  </a:lnTo>
                  <a:lnTo>
                    <a:pt x="9204474" y="10845800"/>
                  </a:lnTo>
                  <a:lnTo>
                    <a:pt x="9179692" y="10896600"/>
                  </a:lnTo>
                  <a:lnTo>
                    <a:pt x="9130231" y="10972800"/>
                  </a:lnTo>
                  <a:lnTo>
                    <a:pt x="9105391" y="11023600"/>
                  </a:lnTo>
                  <a:lnTo>
                    <a:pt x="9080370" y="11061700"/>
                  </a:lnTo>
                  <a:lnTo>
                    <a:pt x="9055087" y="11099800"/>
                  </a:lnTo>
                  <a:lnTo>
                    <a:pt x="9029462" y="11150600"/>
                  </a:lnTo>
                  <a:lnTo>
                    <a:pt x="9003415" y="11188700"/>
                  </a:lnTo>
                  <a:lnTo>
                    <a:pt x="8976864" y="11226800"/>
                  </a:lnTo>
                  <a:lnTo>
                    <a:pt x="8949729" y="11264900"/>
                  </a:lnTo>
                  <a:lnTo>
                    <a:pt x="8923031" y="11303000"/>
                  </a:lnTo>
                  <a:lnTo>
                    <a:pt x="10682046" y="11303000"/>
                  </a:lnTo>
                  <a:lnTo>
                    <a:pt x="10702315" y="11252200"/>
                  </a:lnTo>
                  <a:lnTo>
                    <a:pt x="10722172" y="11214100"/>
                  </a:lnTo>
                  <a:lnTo>
                    <a:pt x="10741623" y="11163300"/>
                  </a:lnTo>
                  <a:lnTo>
                    <a:pt x="10760673" y="11112500"/>
                  </a:lnTo>
                  <a:lnTo>
                    <a:pt x="10779329" y="11074400"/>
                  </a:lnTo>
                  <a:lnTo>
                    <a:pt x="10797596" y="11023600"/>
                  </a:lnTo>
                  <a:lnTo>
                    <a:pt x="10815480" y="10972800"/>
                  </a:lnTo>
                  <a:lnTo>
                    <a:pt x="10832986" y="10922000"/>
                  </a:lnTo>
                  <a:lnTo>
                    <a:pt x="10850122" y="10871200"/>
                  </a:lnTo>
                  <a:lnTo>
                    <a:pt x="10866891" y="10833100"/>
                  </a:lnTo>
                  <a:lnTo>
                    <a:pt x="10883302" y="10782300"/>
                  </a:lnTo>
                  <a:lnTo>
                    <a:pt x="10899358" y="10731500"/>
                  </a:lnTo>
                  <a:lnTo>
                    <a:pt x="10915066" y="10680700"/>
                  </a:lnTo>
                  <a:lnTo>
                    <a:pt x="10930432" y="10629900"/>
                  </a:lnTo>
                  <a:lnTo>
                    <a:pt x="10945461" y="10579100"/>
                  </a:lnTo>
                  <a:lnTo>
                    <a:pt x="10962556" y="10528300"/>
                  </a:lnTo>
                  <a:lnTo>
                    <a:pt x="10978204" y="10464800"/>
                  </a:lnTo>
                  <a:lnTo>
                    <a:pt x="10992513" y="10414000"/>
                  </a:lnTo>
                  <a:lnTo>
                    <a:pt x="11005592" y="10350500"/>
                  </a:lnTo>
                  <a:lnTo>
                    <a:pt x="11017550" y="10299700"/>
                  </a:lnTo>
                  <a:lnTo>
                    <a:pt x="11028497" y="10248900"/>
                  </a:lnTo>
                  <a:lnTo>
                    <a:pt x="11038540" y="10198100"/>
                  </a:lnTo>
                  <a:lnTo>
                    <a:pt x="11047788" y="10147300"/>
                  </a:lnTo>
                  <a:lnTo>
                    <a:pt x="11056351" y="10109200"/>
                  </a:lnTo>
                  <a:lnTo>
                    <a:pt x="11064337" y="10071100"/>
                  </a:lnTo>
                  <a:lnTo>
                    <a:pt x="11063808" y="9994900"/>
                  </a:lnTo>
                  <a:lnTo>
                    <a:pt x="11059490" y="9931400"/>
                  </a:lnTo>
                  <a:lnTo>
                    <a:pt x="11051347" y="9880600"/>
                  </a:lnTo>
                  <a:lnTo>
                    <a:pt x="11039342" y="9842500"/>
                  </a:lnTo>
                  <a:lnTo>
                    <a:pt x="11023437" y="9804400"/>
                  </a:lnTo>
                  <a:lnTo>
                    <a:pt x="11003597" y="9766300"/>
                  </a:lnTo>
                  <a:lnTo>
                    <a:pt x="10979785" y="9753600"/>
                  </a:lnTo>
                  <a:lnTo>
                    <a:pt x="10951964" y="9728200"/>
                  </a:lnTo>
                  <a:close/>
                </a:path>
                <a:path w="13569950" h="11303000" extrusionOk="0">
                  <a:moveTo>
                    <a:pt x="11941808" y="2895600"/>
                  </a:moveTo>
                  <a:lnTo>
                    <a:pt x="11924468" y="2895600"/>
                  </a:lnTo>
                  <a:lnTo>
                    <a:pt x="11896301" y="3175000"/>
                  </a:lnTo>
                  <a:lnTo>
                    <a:pt x="11871734" y="3200400"/>
                  </a:lnTo>
                  <a:lnTo>
                    <a:pt x="11846792" y="3251200"/>
                  </a:lnTo>
                  <a:lnTo>
                    <a:pt x="11826126" y="3314700"/>
                  </a:lnTo>
                  <a:lnTo>
                    <a:pt x="11814386" y="3378200"/>
                  </a:lnTo>
                  <a:lnTo>
                    <a:pt x="11816220" y="3403600"/>
                  </a:lnTo>
                  <a:lnTo>
                    <a:pt x="11819725" y="3416300"/>
                  </a:lnTo>
                  <a:lnTo>
                    <a:pt x="11824412" y="3416300"/>
                  </a:lnTo>
                  <a:lnTo>
                    <a:pt x="11829577" y="3429000"/>
                  </a:lnTo>
                  <a:lnTo>
                    <a:pt x="11834513" y="3429000"/>
                  </a:lnTo>
                  <a:lnTo>
                    <a:pt x="11869968" y="3467100"/>
                  </a:lnTo>
                  <a:lnTo>
                    <a:pt x="11903709" y="3505200"/>
                  </a:lnTo>
                  <a:lnTo>
                    <a:pt x="11935770" y="3543300"/>
                  </a:lnTo>
                  <a:lnTo>
                    <a:pt x="11966188" y="3581400"/>
                  </a:lnTo>
                  <a:lnTo>
                    <a:pt x="11995001" y="3632200"/>
                  </a:lnTo>
                  <a:lnTo>
                    <a:pt x="12022243" y="3670300"/>
                  </a:lnTo>
                  <a:lnTo>
                    <a:pt x="12047951" y="3708400"/>
                  </a:lnTo>
                  <a:lnTo>
                    <a:pt x="12072162" y="3759200"/>
                  </a:lnTo>
                  <a:lnTo>
                    <a:pt x="12094912" y="3797300"/>
                  </a:lnTo>
                  <a:lnTo>
                    <a:pt x="12116238" y="3848100"/>
                  </a:lnTo>
                  <a:lnTo>
                    <a:pt x="12136175" y="3886200"/>
                  </a:lnTo>
                  <a:lnTo>
                    <a:pt x="12154760" y="3937000"/>
                  </a:lnTo>
                  <a:lnTo>
                    <a:pt x="12172030" y="3987800"/>
                  </a:lnTo>
                  <a:lnTo>
                    <a:pt x="12188021" y="4025900"/>
                  </a:lnTo>
                  <a:lnTo>
                    <a:pt x="12202768" y="4076700"/>
                  </a:lnTo>
                  <a:lnTo>
                    <a:pt x="12216309" y="4127500"/>
                  </a:lnTo>
                  <a:lnTo>
                    <a:pt x="12228680" y="4178300"/>
                  </a:lnTo>
                  <a:lnTo>
                    <a:pt x="12239917" y="4216400"/>
                  </a:lnTo>
                  <a:lnTo>
                    <a:pt x="12250056" y="4267200"/>
                  </a:lnTo>
                  <a:lnTo>
                    <a:pt x="12259135" y="4318000"/>
                  </a:lnTo>
                  <a:lnTo>
                    <a:pt x="12267188" y="4368800"/>
                  </a:lnTo>
                  <a:lnTo>
                    <a:pt x="12274253" y="4419600"/>
                  </a:lnTo>
                  <a:lnTo>
                    <a:pt x="12280366" y="4470400"/>
                  </a:lnTo>
                  <a:lnTo>
                    <a:pt x="12285563" y="4521200"/>
                  </a:lnTo>
                  <a:lnTo>
                    <a:pt x="12289881" y="4572000"/>
                  </a:lnTo>
                  <a:lnTo>
                    <a:pt x="12293266" y="4622800"/>
                  </a:lnTo>
                  <a:lnTo>
                    <a:pt x="12295775" y="4673600"/>
                  </a:lnTo>
                  <a:lnTo>
                    <a:pt x="12297427" y="4724400"/>
                  </a:lnTo>
                  <a:lnTo>
                    <a:pt x="12298238" y="4775200"/>
                  </a:lnTo>
                  <a:lnTo>
                    <a:pt x="12298228" y="4826000"/>
                  </a:lnTo>
                  <a:lnTo>
                    <a:pt x="12297413" y="4876800"/>
                  </a:lnTo>
                  <a:lnTo>
                    <a:pt x="12295813" y="4927600"/>
                  </a:lnTo>
                  <a:lnTo>
                    <a:pt x="12293444" y="4978400"/>
                  </a:lnTo>
                  <a:lnTo>
                    <a:pt x="12290325" y="5029200"/>
                  </a:lnTo>
                  <a:lnTo>
                    <a:pt x="12286473" y="5067300"/>
                  </a:lnTo>
                  <a:lnTo>
                    <a:pt x="12281907" y="5118100"/>
                  </a:lnTo>
                  <a:lnTo>
                    <a:pt x="12276644" y="5168900"/>
                  </a:lnTo>
                  <a:lnTo>
                    <a:pt x="12270703" y="5219700"/>
                  </a:lnTo>
                  <a:lnTo>
                    <a:pt x="12264101" y="5270500"/>
                  </a:lnTo>
                  <a:lnTo>
                    <a:pt x="12256857" y="5321300"/>
                  </a:lnTo>
                  <a:lnTo>
                    <a:pt x="12248987" y="5372100"/>
                  </a:lnTo>
                  <a:lnTo>
                    <a:pt x="12240511" y="5410200"/>
                  </a:lnTo>
                  <a:lnTo>
                    <a:pt x="12231445" y="5461000"/>
                  </a:lnTo>
                  <a:lnTo>
                    <a:pt x="12221809" y="5511800"/>
                  </a:lnTo>
                  <a:lnTo>
                    <a:pt x="12211619" y="5562600"/>
                  </a:lnTo>
                  <a:lnTo>
                    <a:pt x="12200894" y="5613400"/>
                  </a:lnTo>
                  <a:lnTo>
                    <a:pt x="12189652" y="5651500"/>
                  </a:lnTo>
                  <a:lnTo>
                    <a:pt x="12177910" y="5702300"/>
                  </a:lnTo>
                  <a:lnTo>
                    <a:pt x="12165687" y="5753100"/>
                  </a:lnTo>
                  <a:lnTo>
                    <a:pt x="12153000" y="5803900"/>
                  </a:lnTo>
                  <a:lnTo>
                    <a:pt x="12139868" y="5842000"/>
                  </a:lnTo>
                  <a:lnTo>
                    <a:pt x="12126307" y="5892800"/>
                  </a:lnTo>
                  <a:lnTo>
                    <a:pt x="12112337" y="5943600"/>
                  </a:lnTo>
                  <a:lnTo>
                    <a:pt x="12097975" y="5994400"/>
                  </a:lnTo>
                  <a:lnTo>
                    <a:pt x="12083239" y="6032500"/>
                  </a:lnTo>
                  <a:lnTo>
                    <a:pt x="12068147" y="6083300"/>
                  </a:lnTo>
                  <a:lnTo>
                    <a:pt x="12052717" y="6134100"/>
                  </a:lnTo>
                  <a:lnTo>
                    <a:pt x="12036967" y="6184900"/>
                  </a:lnTo>
                  <a:lnTo>
                    <a:pt x="12020914" y="6223000"/>
                  </a:lnTo>
                  <a:lnTo>
                    <a:pt x="12004577" y="6273800"/>
                  </a:lnTo>
                  <a:lnTo>
                    <a:pt x="11987974" y="6324600"/>
                  </a:lnTo>
                  <a:lnTo>
                    <a:pt x="11971228" y="6375400"/>
                  </a:lnTo>
                  <a:lnTo>
                    <a:pt x="11954380" y="6413500"/>
                  </a:lnTo>
                  <a:lnTo>
                    <a:pt x="11937461" y="6464300"/>
                  </a:lnTo>
                  <a:lnTo>
                    <a:pt x="11903540" y="6553200"/>
                  </a:lnTo>
                  <a:lnTo>
                    <a:pt x="11886601" y="6604000"/>
                  </a:lnTo>
                  <a:lnTo>
                    <a:pt x="11869719" y="6654800"/>
                  </a:lnTo>
                  <a:lnTo>
                    <a:pt x="11852926" y="6692900"/>
                  </a:lnTo>
                  <a:lnTo>
                    <a:pt x="11836255" y="6743700"/>
                  </a:lnTo>
                  <a:lnTo>
                    <a:pt x="11819736" y="6794500"/>
                  </a:lnTo>
                  <a:lnTo>
                    <a:pt x="11803403" y="6845300"/>
                  </a:lnTo>
                  <a:lnTo>
                    <a:pt x="11787287" y="6883400"/>
                  </a:lnTo>
                  <a:lnTo>
                    <a:pt x="11771419" y="6934200"/>
                  </a:lnTo>
                  <a:lnTo>
                    <a:pt x="11755833" y="6985000"/>
                  </a:lnTo>
                  <a:lnTo>
                    <a:pt x="11740559" y="7023100"/>
                  </a:lnTo>
                  <a:lnTo>
                    <a:pt x="11725630" y="7073900"/>
                  </a:lnTo>
                  <a:lnTo>
                    <a:pt x="11711079" y="7124700"/>
                  </a:lnTo>
                  <a:lnTo>
                    <a:pt x="11696936" y="7175500"/>
                  </a:lnTo>
                  <a:lnTo>
                    <a:pt x="11683211" y="7226300"/>
                  </a:lnTo>
                  <a:lnTo>
                    <a:pt x="11670851" y="7277100"/>
                  </a:lnTo>
                  <a:lnTo>
                    <a:pt x="11659786" y="7327900"/>
                  </a:lnTo>
                  <a:lnTo>
                    <a:pt x="11649950" y="7366000"/>
                  </a:lnTo>
                  <a:lnTo>
                    <a:pt x="11641274" y="7416800"/>
                  </a:lnTo>
                  <a:lnTo>
                    <a:pt x="11633690" y="7467600"/>
                  </a:lnTo>
                  <a:lnTo>
                    <a:pt x="11627132" y="7518400"/>
                  </a:lnTo>
                  <a:lnTo>
                    <a:pt x="11621532" y="7569200"/>
                  </a:lnTo>
                  <a:lnTo>
                    <a:pt x="11616820" y="7620000"/>
                  </a:lnTo>
                  <a:lnTo>
                    <a:pt x="11612931" y="7670800"/>
                  </a:lnTo>
                  <a:lnTo>
                    <a:pt x="11609797" y="7721600"/>
                  </a:lnTo>
                  <a:lnTo>
                    <a:pt x="11607349" y="7772400"/>
                  </a:lnTo>
                  <a:lnTo>
                    <a:pt x="11605520" y="7823200"/>
                  </a:lnTo>
                  <a:lnTo>
                    <a:pt x="11604242" y="7874000"/>
                  </a:lnTo>
                  <a:lnTo>
                    <a:pt x="11603448" y="7924800"/>
                  </a:lnTo>
                  <a:lnTo>
                    <a:pt x="11603164" y="7962900"/>
                  </a:lnTo>
                  <a:lnTo>
                    <a:pt x="11603090" y="8039100"/>
                  </a:lnTo>
                  <a:lnTo>
                    <a:pt x="11603291" y="8089900"/>
                  </a:lnTo>
                  <a:lnTo>
                    <a:pt x="11603754" y="8140700"/>
                  </a:lnTo>
                  <a:lnTo>
                    <a:pt x="11604363" y="8191500"/>
                  </a:lnTo>
                  <a:lnTo>
                    <a:pt x="11605745" y="8293100"/>
                  </a:lnTo>
                  <a:lnTo>
                    <a:pt x="11605936" y="8318500"/>
                  </a:lnTo>
                  <a:lnTo>
                    <a:pt x="11606024" y="8369300"/>
                  </a:lnTo>
                  <a:lnTo>
                    <a:pt x="11605131" y="8445500"/>
                  </a:lnTo>
                  <a:lnTo>
                    <a:pt x="11603764" y="8496300"/>
                  </a:lnTo>
                  <a:lnTo>
                    <a:pt x="11601824" y="8547100"/>
                  </a:lnTo>
                  <a:lnTo>
                    <a:pt x="11599319" y="8597900"/>
                  </a:lnTo>
                  <a:lnTo>
                    <a:pt x="11596254" y="8648700"/>
                  </a:lnTo>
                  <a:lnTo>
                    <a:pt x="11592635" y="8699500"/>
                  </a:lnTo>
                  <a:lnTo>
                    <a:pt x="11588467" y="8750300"/>
                  </a:lnTo>
                  <a:lnTo>
                    <a:pt x="11583758" y="8801100"/>
                  </a:lnTo>
                  <a:lnTo>
                    <a:pt x="11578512" y="8851900"/>
                  </a:lnTo>
                  <a:lnTo>
                    <a:pt x="11572735" y="8902700"/>
                  </a:lnTo>
                  <a:lnTo>
                    <a:pt x="11566435" y="8953500"/>
                  </a:lnTo>
                  <a:lnTo>
                    <a:pt x="11559615" y="9004300"/>
                  </a:lnTo>
                  <a:lnTo>
                    <a:pt x="11552283" y="9055100"/>
                  </a:lnTo>
                  <a:lnTo>
                    <a:pt x="11544444" y="9105900"/>
                  </a:lnTo>
                  <a:lnTo>
                    <a:pt x="11536104" y="9156700"/>
                  </a:lnTo>
                  <a:lnTo>
                    <a:pt x="11527270" y="9194800"/>
                  </a:lnTo>
                  <a:lnTo>
                    <a:pt x="11517946" y="9245600"/>
                  </a:lnTo>
                  <a:lnTo>
                    <a:pt x="11508139" y="9296400"/>
                  </a:lnTo>
                  <a:lnTo>
                    <a:pt x="11497855" y="9347200"/>
                  </a:lnTo>
                  <a:lnTo>
                    <a:pt x="11487099" y="9398000"/>
                  </a:lnTo>
                  <a:lnTo>
                    <a:pt x="11475878" y="9448800"/>
                  </a:lnTo>
                  <a:lnTo>
                    <a:pt x="11464198" y="9499600"/>
                  </a:lnTo>
                  <a:lnTo>
                    <a:pt x="11452063" y="9550400"/>
                  </a:lnTo>
                  <a:lnTo>
                    <a:pt x="11439648" y="9601200"/>
                  </a:lnTo>
                  <a:lnTo>
                    <a:pt x="11426998" y="9652000"/>
                  </a:lnTo>
                  <a:lnTo>
                    <a:pt x="11414114" y="9702800"/>
                  </a:lnTo>
                  <a:lnTo>
                    <a:pt x="11400996" y="9740900"/>
                  </a:lnTo>
                  <a:lnTo>
                    <a:pt x="11387645" y="9791700"/>
                  </a:lnTo>
                  <a:lnTo>
                    <a:pt x="11374062" y="9842500"/>
                  </a:lnTo>
                  <a:lnTo>
                    <a:pt x="11360247" y="9893300"/>
                  </a:lnTo>
                  <a:lnTo>
                    <a:pt x="11346200" y="9944100"/>
                  </a:lnTo>
                  <a:lnTo>
                    <a:pt x="11331923" y="9994900"/>
                  </a:lnTo>
                  <a:lnTo>
                    <a:pt x="11317415" y="10045700"/>
                  </a:lnTo>
                  <a:lnTo>
                    <a:pt x="11302678" y="10083800"/>
                  </a:lnTo>
                  <a:lnTo>
                    <a:pt x="11287712" y="10134600"/>
                  </a:lnTo>
                  <a:lnTo>
                    <a:pt x="11272516" y="10185400"/>
                  </a:lnTo>
                  <a:lnTo>
                    <a:pt x="11257093" y="10236200"/>
                  </a:lnTo>
                  <a:lnTo>
                    <a:pt x="11241442" y="10287000"/>
                  </a:lnTo>
                  <a:lnTo>
                    <a:pt x="11225564" y="10325100"/>
                  </a:lnTo>
                  <a:lnTo>
                    <a:pt x="11209460" y="10375900"/>
                  </a:lnTo>
                  <a:lnTo>
                    <a:pt x="11193129" y="10426700"/>
                  </a:lnTo>
                  <a:lnTo>
                    <a:pt x="11176573" y="10477500"/>
                  </a:lnTo>
                  <a:lnTo>
                    <a:pt x="11159793" y="10528300"/>
                  </a:lnTo>
                  <a:lnTo>
                    <a:pt x="11142788" y="10566400"/>
                  </a:lnTo>
                  <a:lnTo>
                    <a:pt x="11125559" y="10617200"/>
                  </a:lnTo>
                  <a:lnTo>
                    <a:pt x="11108107" y="10668000"/>
                  </a:lnTo>
                  <a:lnTo>
                    <a:pt x="11090432" y="10718800"/>
                  </a:lnTo>
                  <a:lnTo>
                    <a:pt x="11072535" y="10756900"/>
                  </a:lnTo>
                  <a:lnTo>
                    <a:pt x="11054416" y="10807700"/>
                  </a:lnTo>
                  <a:lnTo>
                    <a:pt x="11036076" y="10858500"/>
                  </a:lnTo>
                  <a:lnTo>
                    <a:pt x="11017516" y="10896600"/>
                  </a:lnTo>
                  <a:lnTo>
                    <a:pt x="10998735" y="10947400"/>
                  </a:lnTo>
                  <a:lnTo>
                    <a:pt x="10979736" y="10998200"/>
                  </a:lnTo>
                  <a:lnTo>
                    <a:pt x="10960517" y="11049000"/>
                  </a:lnTo>
                  <a:lnTo>
                    <a:pt x="10941080" y="11087100"/>
                  </a:lnTo>
                  <a:lnTo>
                    <a:pt x="10921424" y="11137900"/>
                  </a:lnTo>
                  <a:lnTo>
                    <a:pt x="10901552" y="11188700"/>
                  </a:lnTo>
                  <a:lnTo>
                    <a:pt x="10881463" y="11226800"/>
                  </a:lnTo>
                  <a:lnTo>
                    <a:pt x="10861157" y="11277600"/>
                  </a:lnTo>
                  <a:lnTo>
                    <a:pt x="10846545" y="11303000"/>
                  </a:lnTo>
                  <a:lnTo>
                    <a:pt x="11402950" y="11303000"/>
                  </a:lnTo>
                  <a:lnTo>
                    <a:pt x="11424834" y="11277600"/>
                  </a:lnTo>
                  <a:lnTo>
                    <a:pt x="11452634" y="11239500"/>
                  </a:lnTo>
                  <a:lnTo>
                    <a:pt x="11480153" y="11188700"/>
                  </a:lnTo>
                  <a:lnTo>
                    <a:pt x="11507398" y="11150600"/>
                  </a:lnTo>
                  <a:lnTo>
                    <a:pt x="11534379" y="11112500"/>
                  </a:lnTo>
                  <a:lnTo>
                    <a:pt x="11561103" y="11061700"/>
                  </a:lnTo>
                  <a:lnTo>
                    <a:pt x="11587579" y="11023600"/>
                  </a:lnTo>
                  <a:lnTo>
                    <a:pt x="11613814" y="10985500"/>
                  </a:lnTo>
                  <a:lnTo>
                    <a:pt x="11639818" y="10934700"/>
                  </a:lnTo>
                  <a:lnTo>
                    <a:pt x="11665599" y="10896600"/>
                  </a:lnTo>
                  <a:lnTo>
                    <a:pt x="11691165" y="10845800"/>
                  </a:lnTo>
                  <a:lnTo>
                    <a:pt x="11716524" y="10807700"/>
                  </a:lnTo>
                  <a:lnTo>
                    <a:pt x="11741685" y="10756900"/>
                  </a:lnTo>
                  <a:lnTo>
                    <a:pt x="11766656" y="10718800"/>
                  </a:lnTo>
                  <a:lnTo>
                    <a:pt x="11791445" y="10680700"/>
                  </a:lnTo>
                  <a:lnTo>
                    <a:pt x="11816061" y="10629900"/>
                  </a:lnTo>
                  <a:lnTo>
                    <a:pt x="11840512" y="10591800"/>
                  </a:lnTo>
                  <a:lnTo>
                    <a:pt x="11864806" y="10541000"/>
                  </a:lnTo>
                  <a:lnTo>
                    <a:pt x="11888951" y="10502900"/>
                  </a:lnTo>
                  <a:lnTo>
                    <a:pt x="11912957" y="10452100"/>
                  </a:lnTo>
                  <a:lnTo>
                    <a:pt x="11936831" y="10414000"/>
                  </a:lnTo>
                  <a:lnTo>
                    <a:pt x="11960582" y="10363200"/>
                  </a:lnTo>
                  <a:lnTo>
                    <a:pt x="11984842" y="10325100"/>
                  </a:lnTo>
                  <a:lnTo>
                    <a:pt x="12033096" y="10223500"/>
                  </a:lnTo>
                  <a:lnTo>
                    <a:pt x="12057087" y="10185400"/>
                  </a:lnTo>
                  <a:lnTo>
                    <a:pt x="12080987" y="10134600"/>
                  </a:lnTo>
                  <a:lnTo>
                    <a:pt x="12104795" y="10096500"/>
                  </a:lnTo>
                  <a:lnTo>
                    <a:pt x="12152131" y="9994900"/>
                  </a:lnTo>
                  <a:lnTo>
                    <a:pt x="12175657" y="9956800"/>
                  </a:lnTo>
                  <a:lnTo>
                    <a:pt x="12222422" y="9855200"/>
                  </a:lnTo>
                  <a:lnTo>
                    <a:pt x="12245660" y="9817100"/>
                  </a:lnTo>
                  <a:lnTo>
                    <a:pt x="12268799" y="9766300"/>
                  </a:lnTo>
                  <a:lnTo>
                    <a:pt x="12291840" y="9728200"/>
                  </a:lnTo>
                  <a:lnTo>
                    <a:pt x="12337622" y="9626600"/>
                  </a:lnTo>
                  <a:lnTo>
                    <a:pt x="12360361" y="9588500"/>
                  </a:lnTo>
                  <a:lnTo>
                    <a:pt x="12382999" y="9537700"/>
                  </a:lnTo>
                  <a:lnTo>
                    <a:pt x="12405533" y="9486900"/>
                  </a:lnTo>
                  <a:lnTo>
                    <a:pt x="12427964" y="9448800"/>
                  </a:lnTo>
                  <a:lnTo>
                    <a:pt x="12450290" y="9398000"/>
                  </a:lnTo>
                  <a:lnTo>
                    <a:pt x="12472511" y="9347200"/>
                  </a:lnTo>
                  <a:lnTo>
                    <a:pt x="12494626" y="9309100"/>
                  </a:lnTo>
                  <a:lnTo>
                    <a:pt x="12516633" y="9258300"/>
                  </a:lnTo>
                  <a:lnTo>
                    <a:pt x="12538533" y="9207500"/>
                  </a:lnTo>
                  <a:lnTo>
                    <a:pt x="12557545" y="9169400"/>
                  </a:lnTo>
                  <a:lnTo>
                    <a:pt x="12574698" y="9118600"/>
                  </a:lnTo>
                  <a:lnTo>
                    <a:pt x="12589640" y="9080500"/>
                  </a:lnTo>
                  <a:lnTo>
                    <a:pt x="12602020" y="9029700"/>
                  </a:lnTo>
                  <a:lnTo>
                    <a:pt x="12611487" y="8991600"/>
                  </a:lnTo>
                  <a:lnTo>
                    <a:pt x="12617688" y="8940800"/>
                  </a:lnTo>
                  <a:lnTo>
                    <a:pt x="12620273" y="8902700"/>
                  </a:lnTo>
                  <a:lnTo>
                    <a:pt x="12618888" y="8851900"/>
                  </a:lnTo>
                  <a:lnTo>
                    <a:pt x="12613183" y="8813800"/>
                  </a:lnTo>
                  <a:lnTo>
                    <a:pt x="12602806" y="8763000"/>
                  </a:lnTo>
                  <a:lnTo>
                    <a:pt x="12587405" y="8724900"/>
                  </a:lnTo>
                  <a:lnTo>
                    <a:pt x="12566628" y="8674100"/>
                  </a:lnTo>
                  <a:lnTo>
                    <a:pt x="12540125" y="8636000"/>
                  </a:lnTo>
                  <a:lnTo>
                    <a:pt x="12510862" y="8597900"/>
                  </a:lnTo>
                  <a:lnTo>
                    <a:pt x="12480792" y="8547100"/>
                  </a:lnTo>
                  <a:lnTo>
                    <a:pt x="12449887" y="8509000"/>
                  </a:lnTo>
                  <a:lnTo>
                    <a:pt x="12418120" y="8470900"/>
                  </a:lnTo>
                  <a:lnTo>
                    <a:pt x="12385466" y="8432800"/>
                  </a:lnTo>
                  <a:lnTo>
                    <a:pt x="12351897" y="8394700"/>
                  </a:lnTo>
                  <a:lnTo>
                    <a:pt x="12317388" y="8369300"/>
                  </a:lnTo>
                  <a:lnTo>
                    <a:pt x="12281912" y="8331200"/>
                  </a:lnTo>
                  <a:lnTo>
                    <a:pt x="12245443" y="8293100"/>
                  </a:lnTo>
                  <a:lnTo>
                    <a:pt x="12207954" y="8267700"/>
                  </a:lnTo>
                  <a:lnTo>
                    <a:pt x="12169419" y="8229600"/>
                  </a:lnTo>
                  <a:lnTo>
                    <a:pt x="12129811" y="8204200"/>
                  </a:lnTo>
                  <a:lnTo>
                    <a:pt x="12089104" y="8166100"/>
                  </a:lnTo>
                  <a:lnTo>
                    <a:pt x="12047272" y="8140700"/>
                  </a:lnTo>
                  <a:lnTo>
                    <a:pt x="12004287" y="8115300"/>
                  </a:lnTo>
                  <a:lnTo>
                    <a:pt x="11960125" y="8089900"/>
                  </a:lnTo>
                  <a:lnTo>
                    <a:pt x="11914758" y="8064500"/>
                  </a:lnTo>
                  <a:lnTo>
                    <a:pt x="11868159" y="8039100"/>
                  </a:lnTo>
                  <a:lnTo>
                    <a:pt x="11820304" y="8026400"/>
                  </a:lnTo>
                  <a:lnTo>
                    <a:pt x="11771164" y="8001000"/>
                  </a:lnTo>
                  <a:lnTo>
                    <a:pt x="11775158" y="7950200"/>
                  </a:lnTo>
                  <a:lnTo>
                    <a:pt x="11778590" y="7912100"/>
                  </a:lnTo>
                  <a:lnTo>
                    <a:pt x="11781884" y="7861300"/>
                  </a:lnTo>
                  <a:lnTo>
                    <a:pt x="11785464" y="7810500"/>
                  </a:lnTo>
                  <a:lnTo>
                    <a:pt x="11789757" y="7759700"/>
                  </a:lnTo>
                  <a:lnTo>
                    <a:pt x="11795186" y="7708900"/>
                  </a:lnTo>
                  <a:lnTo>
                    <a:pt x="11802176" y="7658100"/>
                  </a:lnTo>
                  <a:lnTo>
                    <a:pt x="11811152" y="7607300"/>
                  </a:lnTo>
                  <a:lnTo>
                    <a:pt x="11820309" y="7556500"/>
                  </a:lnTo>
                  <a:lnTo>
                    <a:pt x="11828575" y="7505700"/>
                  </a:lnTo>
                  <a:lnTo>
                    <a:pt x="11836258" y="7454900"/>
                  </a:lnTo>
                  <a:lnTo>
                    <a:pt x="11843668" y="7404100"/>
                  </a:lnTo>
                  <a:lnTo>
                    <a:pt x="11851114" y="7366000"/>
                  </a:lnTo>
                  <a:lnTo>
                    <a:pt x="11858906" y="7315200"/>
                  </a:lnTo>
                  <a:lnTo>
                    <a:pt x="11867353" y="7264400"/>
                  </a:lnTo>
                  <a:lnTo>
                    <a:pt x="11876764" y="7213600"/>
                  </a:lnTo>
                  <a:lnTo>
                    <a:pt x="11887449" y="7162800"/>
                  </a:lnTo>
                  <a:lnTo>
                    <a:pt x="11899717" y="7124700"/>
                  </a:lnTo>
                  <a:lnTo>
                    <a:pt x="11913878" y="7073900"/>
                  </a:lnTo>
                  <a:lnTo>
                    <a:pt x="11930241" y="7023100"/>
                  </a:lnTo>
                  <a:lnTo>
                    <a:pt x="11949115" y="6985000"/>
                  </a:lnTo>
                  <a:lnTo>
                    <a:pt x="11970810" y="6934200"/>
                  </a:lnTo>
                  <a:lnTo>
                    <a:pt x="11995635" y="6896100"/>
                  </a:lnTo>
                  <a:lnTo>
                    <a:pt x="12023899" y="6845300"/>
                  </a:lnTo>
                  <a:lnTo>
                    <a:pt x="12053274" y="6807200"/>
                  </a:lnTo>
                  <a:lnTo>
                    <a:pt x="12082339" y="6756400"/>
                  </a:lnTo>
                  <a:lnTo>
                    <a:pt x="12111398" y="6718300"/>
                  </a:lnTo>
                  <a:lnTo>
                    <a:pt x="12140755" y="6680200"/>
                  </a:lnTo>
                  <a:lnTo>
                    <a:pt x="12170717" y="6629400"/>
                  </a:lnTo>
                  <a:lnTo>
                    <a:pt x="12201587" y="6591300"/>
                  </a:lnTo>
                  <a:lnTo>
                    <a:pt x="12233670" y="6553200"/>
                  </a:lnTo>
                  <a:lnTo>
                    <a:pt x="12267271" y="6515100"/>
                  </a:lnTo>
                  <a:lnTo>
                    <a:pt x="12302695" y="6477000"/>
                  </a:lnTo>
                  <a:lnTo>
                    <a:pt x="12340247" y="6438900"/>
                  </a:lnTo>
                  <a:lnTo>
                    <a:pt x="12380230" y="6413500"/>
                  </a:lnTo>
                  <a:lnTo>
                    <a:pt x="12422951" y="6375400"/>
                  </a:lnTo>
                  <a:lnTo>
                    <a:pt x="12468713" y="6350000"/>
                  </a:lnTo>
                  <a:lnTo>
                    <a:pt x="12510309" y="6324600"/>
                  </a:lnTo>
                  <a:lnTo>
                    <a:pt x="12542948" y="6286500"/>
                  </a:lnTo>
                  <a:lnTo>
                    <a:pt x="12565940" y="6248400"/>
                  </a:lnTo>
                  <a:lnTo>
                    <a:pt x="12578594" y="6197600"/>
                  </a:lnTo>
                  <a:lnTo>
                    <a:pt x="12580218" y="6146800"/>
                  </a:lnTo>
                  <a:lnTo>
                    <a:pt x="12576257" y="6096000"/>
                  </a:lnTo>
                  <a:lnTo>
                    <a:pt x="12572194" y="6045200"/>
                  </a:lnTo>
                  <a:lnTo>
                    <a:pt x="12567939" y="5994400"/>
                  </a:lnTo>
                  <a:lnTo>
                    <a:pt x="12563401" y="5943600"/>
                  </a:lnTo>
                  <a:lnTo>
                    <a:pt x="12558493" y="5892800"/>
                  </a:lnTo>
                  <a:lnTo>
                    <a:pt x="12553124" y="5842000"/>
                  </a:lnTo>
                  <a:lnTo>
                    <a:pt x="12547206" y="5791200"/>
                  </a:lnTo>
                  <a:lnTo>
                    <a:pt x="12540648" y="5740400"/>
                  </a:lnTo>
                  <a:lnTo>
                    <a:pt x="12533489" y="5689600"/>
                  </a:lnTo>
                  <a:lnTo>
                    <a:pt x="12525924" y="5638800"/>
                  </a:lnTo>
                  <a:lnTo>
                    <a:pt x="12518021" y="5588000"/>
                  </a:lnTo>
                  <a:lnTo>
                    <a:pt x="12509847" y="5537200"/>
                  </a:lnTo>
                  <a:lnTo>
                    <a:pt x="12501470" y="5486400"/>
                  </a:lnTo>
                  <a:lnTo>
                    <a:pt x="12492958" y="5435600"/>
                  </a:lnTo>
                  <a:lnTo>
                    <a:pt x="12484381" y="5384800"/>
                  </a:lnTo>
                  <a:lnTo>
                    <a:pt x="12405270" y="5384800"/>
                  </a:lnTo>
                  <a:lnTo>
                    <a:pt x="12409240" y="5321300"/>
                  </a:lnTo>
                  <a:lnTo>
                    <a:pt x="12413318" y="5270500"/>
                  </a:lnTo>
                  <a:lnTo>
                    <a:pt x="12417435" y="5219700"/>
                  </a:lnTo>
                  <a:lnTo>
                    <a:pt x="12421521" y="5168900"/>
                  </a:lnTo>
                  <a:lnTo>
                    <a:pt x="12425506" y="5118100"/>
                  </a:lnTo>
                  <a:lnTo>
                    <a:pt x="12429321" y="5067300"/>
                  </a:lnTo>
                  <a:lnTo>
                    <a:pt x="12432897" y="5029200"/>
                  </a:lnTo>
                  <a:lnTo>
                    <a:pt x="12436162" y="4978400"/>
                  </a:lnTo>
                  <a:lnTo>
                    <a:pt x="12439049" y="4927600"/>
                  </a:lnTo>
                  <a:lnTo>
                    <a:pt x="12441486" y="4876800"/>
                  </a:lnTo>
                  <a:lnTo>
                    <a:pt x="12443405" y="4826000"/>
                  </a:lnTo>
                  <a:lnTo>
                    <a:pt x="12444695" y="4775200"/>
                  </a:lnTo>
                  <a:lnTo>
                    <a:pt x="12445162" y="4737100"/>
                  </a:lnTo>
                  <a:lnTo>
                    <a:pt x="12444792" y="4686300"/>
                  </a:lnTo>
                  <a:lnTo>
                    <a:pt x="12443571" y="4635500"/>
                  </a:lnTo>
                  <a:lnTo>
                    <a:pt x="12441486" y="4584700"/>
                  </a:lnTo>
                  <a:lnTo>
                    <a:pt x="12438525" y="4533900"/>
                  </a:lnTo>
                  <a:lnTo>
                    <a:pt x="12434673" y="4483100"/>
                  </a:lnTo>
                  <a:lnTo>
                    <a:pt x="12429917" y="4432300"/>
                  </a:lnTo>
                  <a:lnTo>
                    <a:pt x="12424244" y="4394200"/>
                  </a:lnTo>
                  <a:lnTo>
                    <a:pt x="12417641" y="4343400"/>
                  </a:lnTo>
                  <a:lnTo>
                    <a:pt x="12410095" y="4292600"/>
                  </a:lnTo>
                  <a:lnTo>
                    <a:pt x="12401591" y="4241800"/>
                  </a:lnTo>
                  <a:lnTo>
                    <a:pt x="12392117" y="4191000"/>
                  </a:lnTo>
                  <a:lnTo>
                    <a:pt x="12381660" y="4152900"/>
                  </a:lnTo>
                  <a:lnTo>
                    <a:pt x="12370206" y="4102100"/>
                  </a:lnTo>
                  <a:lnTo>
                    <a:pt x="12357741" y="4051300"/>
                  </a:lnTo>
                  <a:lnTo>
                    <a:pt x="12344253" y="4000500"/>
                  </a:lnTo>
                  <a:lnTo>
                    <a:pt x="12329728" y="3962400"/>
                  </a:lnTo>
                  <a:lnTo>
                    <a:pt x="12314153" y="3911600"/>
                  </a:lnTo>
                  <a:lnTo>
                    <a:pt x="12297514" y="3860800"/>
                  </a:lnTo>
                  <a:lnTo>
                    <a:pt x="12279554" y="3810000"/>
                  </a:lnTo>
                  <a:lnTo>
                    <a:pt x="12260367" y="3771900"/>
                  </a:lnTo>
                  <a:lnTo>
                    <a:pt x="12240017" y="3721100"/>
                  </a:lnTo>
                  <a:lnTo>
                    <a:pt x="12218567" y="3683000"/>
                  </a:lnTo>
                  <a:lnTo>
                    <a:pt x="12196080" y="3632200"/>
                  </a:lnTo>
                  <a:lnTo>
                    <a:pt x="12172620" y="3594100"/>
                  </a:lnTo>
                  <a:lnTo>
                    <a:pt x="12148249" y="3543300"/>
                  </a:lnTo>
                  <a:lnTo>
                    <a:pt x="12123031" y="3505200"/>
                  </a:lnTo>
                  <a:lnTo>
                    <a:pt x="12097029" y="3467100"/>
                  </a:lnTo>
                  <a:lnTo>
                    <a:pt x="12070307" y="3416300"/>
                  </a:lnTo>
                  <a:lnTo>
                    <a:pt x="12042927" y="3378200"/>
                  </a:lnTo>
                  <a:lnTo>
                    <a:pt x="12014952" y="3340100"/>
                  </a:lnTo>
                  <a:lnTo>
                    <a:pt x="11986446" y="3302000"/>
                  </a:lnTo>
                  <a:lnTo>
                    <a:pt x="11957472" y="3251200"/>
                  </a:lnTo>
                  <a:lnTo>
                    <a:pt x="12018746" y="3251200"/>
                  </a:lnTo>
                  <a:lnTo>
                    <a:pt x="11941808" y="2895600"/>
                  </a:lnTo>
                  <a:close/>
                </a:path>
                <a:path w="13569950" h="11303000" extrusionOk="0">
                  <a:moveTo>
                    <a:pt x="11904626" y="10629900"/>
                  </a:moveTo>
                  <a:lnTo>
                    <a:pt x="11526539" y="11303000"/>
                  </a:lnTo>
                  <a:lnTo>
                    <a:pt x="11605603" y="11303000"/>
                  </a:lnTo>
                  <a:lnTo>
                    <a:pt x="11633615" y="11252200"/>
                  </a:lnTo>
                  <a:lnTo>
                    <a:pt x="11660696" y="11214100"/>
                  </a:lnTo>
                  <a:lnTo>
                    <a:pt x="11686796" y="11176000"/>
                  </a:lnTo>
                  <a:lnTo>
                    <a:pt x="11711862" y="11137900"/>
                  </a:lnTo>
                  <a:lnTo>
                    <a:pt x="11735842" y="11099800"/>
                  </a:lnTo>
                  <a:lnTo>
                    <a:pt x="11758686" y="11049000"/>
                  </a:lnTo>
                  <a:lnTo>
                    <a:pt x="11780342" y="11010900"/>
                  </a:lnTo>
                  <a:lnTo>
                    <a:pt x="11800758" y="10960100"/>
                  </a:lnTo>
                  <a:lnTo>
                    <a:pt x="11819883" y="10922000"/>
                  </a:lnTo>
                  <a:lnTo>
                    <a:pt x="11837664" y="10871200"/>
                  </a:lnTo>
                  <a:lnTo>
                    <a:pt x="11854052" y="10820400"/>
                  </a:lnTo>
                  <a:lnTo>
                    <a:pt x="11868993" y="10782300"/>
                  </a:lnTo>
                  <a:lnTo>
                    <a:pt x="11882437" y="10731500"/>
                  </a:lnTo>
                  <a:lnTo>
                    <a:pt x="11894331" y="10680700"/>
                  </a:lnTo>
                  <a:lnTo>
                    <a:pt x="11904626" y="10629900"/>
                  </a:lnTo>
                  <a:close/>
                </a:path>
                <a:path w="13569950" h="11303000" extrusionOk="0">
                  <a:moveTo>
                    <a:pt x="12883423" y="8940800"/>
                  </a:moveTo>
                  <a:lnTo>
                    <a:pt x="12857793" y="8991600"/>
                  </a:lnTo>
                  <a:lnTo>
                    <a:pt x="12780664" y="9105900"/>
                  </a:lnTo>
                  <a:lnTo>
                    <a:pt x="12755164" y="9156700"/>
                  </a:lnTo>
                  <a:lnTo>
                    <a:pt x="12729913" y="9194800"/>
                  </a:lnTo>
                  <a:lnTo>
                    <a:pt x="12704999" y="9232900"/>
                  </a:lnTo>
                  <a:lnTo>
                    <a:pt x="12650125" y="9334500"/>
                  </a:lnTo>
                  <a:lnTo>
                    <a:pt x="12622897" y="9372600"/>
                  </a:lnTo>
                  <a:lnTo>
                    <a:pt x="12595852" y="9423400"/>
                  </a:lnTo>
                  <a:lnTo>
                    <a:pt x="12569021" y="9461500"/>
                  </a:lnTo>
                  <a:lnTo>
                    <a:pt x="12542439" y="9512300"/>
                  </a:lnTo>
                  <a:lnTo>
                    <a:pt x="12414376" y="9728200"/>
                  </a:lnTo>
                  <a:lnTo>
                    <a:pt x="12389962" y="9779000"/>
                  </a:lnTo>
                  <a:lnTo>
                    <a:pt x="12411849" y="9791700"/>
                  </a:lnTo>
                  <a:lnTo>
                    <a:pt x="12430458" y="9804400"/>
                  </a:lnTo>
                  <a:lnTo>
                    <a:pt x="12445061" y="9817100"/>
                  </a:lnTo>
                  <a:lnTo>
                    <a:pt x="12454933" y="9829800"/>
                  </a:lnTo>
                  <a:lnTo>
                    <a:pt x="12478358" y="9880600"/>
                  </a:lnTo>
                  <a:lnTo>
                    <a:pt x="12497963" y="9918700"/>
                  </a:lnTo>
                  <a:lnTo>
                    <a:pt x="12513874" y="9969500"/>
                  </a:lnTo>
                  <a:lnTo>
                    <a:pt x="12526219" y="10020300"/>
                  </a:lnTo>
                  <a:lnTo>
                    <a:pt x="12535126" y="10071100"/>
                  </a:lnTo>
                  <a:lnTo>
                    <a:pt x="12540721" y="10109200"/>
                  </a:lnTo>
                  <a:lnTo>
                    <a:pt x="12543133" y="10160000"/>
                  </a:lnTo>
                  <a:lnTo>
                    <a:pt x="12542488" y="10210800"/>
                  </a:lnTo>
                  <a:lnTo>
                    <a:pt x="12538914" y="10248900"/>
                  </a:lnTo>
                  <a:lnTo>
                    <a:pt x="12532538" y="10299700"/>
                  </a:lnTo>
                  <a:lnTo>
                    <a:pt x="12523488" y="10350500"/>
                  </a:lnTo>
                  <a:lnTo>
                    <a:pt x="12511891" y="10388600"/>
                  </a:lnTo>
                  <a:lnTo>
                    <a:pt x="12497875" y="10439400"/>
                  </a:lnTo>
                  <a:lnTo>
                    <a:pt x="12481566" y="10477500"/>
                  </a:lnTo>
                  <a:lnTo>
                    <a:pt x="12463092" y="10528300"/>
                  </a:lnTo>
                  <a:lnTo>
                    <a:pt x="12442581" y="10579100"/>
                  </a:lnTo>
                  <a:lnTo>
                    <a:pt x="12420160" y="10617200"/>
                  </a:lnTo>
                  <a:lnTo>
                    <a:pt x="12396828" y="10668000"/>
                  </a:lnTo>
                  <a:lnTo>
                    <a:pt x="12372884" y="10706100"/>
                  </a:lnTo>
                  <a:lnTo>
                    <a:pt x="12348354" y="10756900"/>
                  </a:lnTo>
                  <a:lnTo>
                    <a:pt x="12323264" y="10795000"/>
                  </a:lnTo>
                  <a:lnTo>
                    <a:pt x="12297637" y="10833100"/>
                  </a:lnTo>
                  <a:lnTo>
                    <a:pt x="12271500" y="10883900"/>
                  </a:lnTo>
                  <a:lnTo>
                    <a:pt x="12244877" y="10922000"/>
                  </a:lnTo>
                  <a:lnTo>
                    <a:pt x="12217795" y="10960100"/>
                  </a:lnTo>
                  <a:lnTo>
                    <a:pt x="12190278" y="11010900"/>
                  </a:lnTo>
                  <a:lnTo>
                    <a:pt x="12162352" y="11049000"/>
                  </a:lnTo>
                  <a:lnTo>
                    <a:pt x="12134042" y="11087100"/>
                  </a:lnTo>
                  <a:lnTo>
                    <a:pt x="12105373" y="11125200"/>
                  </a:lnTo>
                  <a:lnTo>
                    <a:pt x="12076370" y="11176000"/>
                  </a:lnTo>
                  <a:lnTo>
                    <a:pt x="12047060" y="11214100"/>
                  </a:lnTo>
                  <a:lnTo>
                    <a:pt x="12017466" y="11252200"/>
                  </a:lnTo>
                  <a:lnTo>
                    <a:pt x="11987615" y="11290300"/>
                  </a:lnTo>
                  <a:lnTo>
                    <a:pt x="11973817" y="11303000"/>
                  </a:lnTo>
                  <a:lnTo>
                    <a:pt x="12005771" y="11303000"/>
                  </a:lnTo>
                  <a:lnTo>
                    <a:pt x="12021040" y="11290300"/>
                  </a:lnTo>
                  <a:lnTo>
                    <a:pt x="12143938" y="11137900"/>
                  </a:lnTo>
                  <a:lnTo>
                    <a:pt x="12174562" y="11087100"/>
                  </a:lnTo>
                  <a:lnTo>
                    <a:pt x="12266143" y="10972800"/>
                  </a:lnTo>
                  <a:lnTo>
                    <a:pt x="12297417" y="10934700"/>
                  </a:lnTo>
                  <a:lnTo>
                    <a:pt x="12328274" y="10896600"/>
                  </a:lnTo>
                  <a:lnTo>
                    <a:pt x="12358663" y="10845800"/>
                  </a:lnTo>
                  <a:lnTo>
                    <a:pt x="12388534" y="10807700"/>
                  </a:lnTo>
                  <a:lnTo>
                    <a:pt x="12417835" y="10769600"/>
                  </a:lnTo>
                  <a:lnTo>
                    <a:pt x="12446516" y="10718800"/>
                  </a:lnTo>
                  <a:lnTo>
                    <a:pt x="12474525" y="10680700"/>
                  </a:lnTo>
                  <a:lnTo>
                    <a:pt x="12501813" y="10629900"/>
                  </a:lnTo>
                  <a:lnTo>
                    <a:pt x="12528328" y="10591800"/>
                  </a:lnTo>
                  <a:lnTo>
                    <a:pt x="12554019" y="10541000"/>
                  </a:lnTo>
                  <a:lnTo>
                    <a:pt x="12578835" y="10502900"/>
                  </a:lnTo>
                  <a:lnTo>
                    <a:pt x="12602726" y="10452100"/>
                  </a:lnTo>
                  <a:lnTo>
                    <a:pt x="12625640" y="10414000"/>
                  </a:lnTo>
                  <a:lnTo>
                    <a:pt x="12647527" y="10363200"/>
                  </a:lnTo>
                  <a:lnTo>
                    <a:pt x="12668336" y="10312400"/>
                  </a:lnTo>
                  <a:lnTo>
                    <a:pt x="12688015" y="10274300"/>
                  </a:lnTo>
                  <a:lnTo>
                    <a:pt x="12706515" y="10223500"/>
                  </a:lnTo>
                  <a:lnTo>
                    <a:pt x="12723784" y="10172700"/>
                  </a:lnTo>
                  <a:lnTo>
                    <a:pt x="12739299" y="10121900"/>
                  </a:lnTo>
                  <a:lnTo>
                    <a:pt x="12753826" y="10071100"/>
                  </a:lnTo>
                  <a:lnTo>
                    <a:pt x="12767395" y="10033000"/>
                  </a:lnTo>
                  <a:lnTo>
                    <a:pt x="12780035" y="9982200"/>
                  </a:lnTo>
                  <a:lnTo>
                    <a:pt x="12791775" y="9931400"/>
                  </a:lnTo>
                  <a:lnTo>
                    <a:pt x="12802647" y="9880600"/>
                  </a:lnTo>
                  <a:lnTo>
                    <a:pt x="12812678" y="9829800"/>
                  </a:lnTo>
                  <a:lnTo>
                    <a:pt x="12821899" y="9791700"/>
                  </a:lnTo>
                  <a:lnTo>
                    <a:pt x="12830339" y="9740900"/>
                  </a:lnTo>
                  <a:lnTo>
                    <a:pt x="12838029" y="9690100"/>
                  </a:lnTo>
                  <a:lnTo>
                    <a:pt x="12844997" y="9639300"/>
                  </a:lnTo>
                  <a:lnTo>
                    <a:pt x="12851274" y="9588500"/>
                  </a:lnTo>
                  <a:lnTo>
                    <a:pt x="12856889" y="9537700"/>
                  </a:lnTo>
                  <a:lnTo>
                    <a:pt x="12861871" y="9486900"/>
                  </a:lnTo>
                  <a:lnTo>
                    <a:pt x="12866251" y="9448800"/>
                  </a:lnTo>
                  <a:lnTo>
                    <a:pt x="12870057" y="9398000"/>
                  </a:lnTo>
                  <a:lnTo>
                    <a:pt x="12873320" y="9347200"/>
                  </a:lnTo>
                  <a:lnTo>
                    <a:pt x="12876070" y="9296400"/>
                  </a:lnTo>
                  <a:lnTo>
                    <a:pt x="12878335" y="9245600"/>
                  </a:lnTo>
                  <a:lnTo>
                    <a:pt x="12880147" y="9194800"/>
                  </a:lnTo>
                  <a:lnTo>
                    <a:pt x="12881533" y="9144000"/>
                  </a:lnTo>
                  <a:lnTo>
                    <a:pt x="12882524" y="9093200"/>
                  </a:lnTo>
                  <a:lnTo>
                    <a:pt x="12883150" y="9042400"/>
                  </a:lnTo>
                  <a:lnTo>
                    <a:pt x="12883367" y="9004300"/>
                  </a:lnTo>
                  <a:lnTo>
                    <a:pt x="12883423" y="8940800"/>
                  </a:lnTo>
                  <a:close/>
                </a:path>
                <a:path w="13569950" h="11303000" extrusionOk="0">
                  <a:moveTo>
                    <a:pt x="700682" y="9817100"/>
                  </a:moveTo>
                  <a:lnTo>
                    <a:pt x="437820" y="9817100"/>
                  </a:lnTo>
                  <a:lnTo>
                    <a:pt x="480278" y="9829800"/>
                  </a:lnTo>
                  <a:lnTo>
                    <a:pt x="655407" y="9829800"/>
                  </a:lnTo>
                  <a:lnTo>
                    <a:pt x="700682" y="9817100"/>
                  </a:lnTo>
                  <a:close/>
                </a:path>
                <a:path w="13569950" h="11303000" extrusionOk="0">
                  <a:moveTo>
                    <a:pt x="3615005" y="317500"/>
                  </a:moveTo>
                  <a:lnTo>
                    <a:pt x="3487138" y="317500"/>
                  </a:lnTo>
                  <a:lnTo>
                    <a:pt x="3441684" y="330200"/>
                  </a:lnTo>
                  <a:lnTo>
                    <a:pt x="3346465" y="355600"/>
                  </a:lnTo>
                  <a:lnTo>
                    <a:pt x="3296678" y="381000"/>
                  </a:lnTo>
                  <a:lnTo>
                    <a:pt x="3251817" y="406400"/>
                  </a:lnTo>
                  <a:lnTo>
                    <a:pt x="3075539" y="508000"/>
                  </a:lnTo>
                  <a:lnTo>
                    <a:pt x="2904187" y="609600"/>
                  </a:lnTo>
                  <a:lnTo>
                    <a:pt x="2862095" y="647700"/>
                  </a:lnTo>
                  <a:lnTo>
                    <a:pt x="2737564" y="723900"/>
                  </a:lnTo>
                  <a:lnTo>
                    <a:pt x="2696624" y="762000"/>
                  </a:lnTo>
                  <a:lnTo>
                    <a:pt x="2655965" y="787400"/>
                  </a:lnTo>
                  <a:lnTo>
                    <a:pt x="2615785" y="825500"/>
                  </a:lnTo>
                  <a:lnTo>
                    <a:pt x="2536201" y="876300"/>
                  </a:lnTo>
                  <a:lnTo>
                    <a:pt x="2496787" y="914400"/>
                  </a:lnTo>
                  <a:lnTo>
                    <a:pt x="2457619" y="939800"/>
                  </a:lnTo>
                  <a:lnTo>
                    <a:pt x="2418693" y="977900"/>
                  </a:lnTo>
                  <a:lnTo>
                    <a:pt x="2380005" y="1003300"/>
                  </a:lnTo>
                  <a:lnTo>
                    <a:pt x="2341549" y="1041400"/>
                  </a:lnTo>
                  <a:lnTo>
                    <a:pt x="2303322" y="1066800"/>
                  </a:lnTo>
                  <a:lnTo>
                    <a:pt x="2227536" y="1143000"/>
                  </a:lnTo>
                  <a:lnTo>
                    <a:pt x="2189967" y="1168400"/>
                  </a:lnTo>
                  <a:lnTo>
                    <a:pt x="2152610" y="1206500"/>
                  </a:lnTo>
                  <a:lnTo>
                    <a:pt x="2115458" y="1231900"/>
                  </a:lnTo>
                  <a:lnTo>
                    <a:pt x="2041756" y="1308100"/>
                  </a:lnTo>
                  <a:lnTo>
                    <a:pt x="2005197" y="1333500"/>
                  </a:lnTo>
                  <a:lnTo>
                    <a:pt x="1896631" y="1447800"/>
                  </a:lnTo>
                  <a:lnTo>
                    <a:pt x="1860798" y="1473200"/>
                  </a:lnTo>
                  <a:lnTo>
                    <a:pt x="1719130" y="1625600"/>
                  </a:lnTo>
                  <a:lnTo>
                    <a:pt x="1684106" y="1651000"/>
                  </a:lnTo>
                  <a:lnTo>
                    <a:pt x="1579907" y="1765300"/>
                  </a:lnTo>
                  <a:lnTo>
                    <a:pt x="1442844" y="1917700"/>
                  </a:lnTo>
                  <a:lnTo>
                    <a:pt x="1408882" y="1943100"/>
                  </a:lnTo>
                  <a:lnTo>
                    <a:pt x="1341147" y="2019300"/>
                  </a:lnTo>
                  <a:lnTo>
                    <a:pt x="1274525" y="2095500"/>
                  </a:lnTo>
                  <a:lnTo>
                    <a:pt x="1209016" y="2171700"/>
                  </a:lnTo>
                  <a:lnTo>
                    <a:pt x="1176678" y="2209800"/>
                  </a:lnTo>
                  <a:lnTo>
                    <a:pt x="1144617" y="2247900"/>
                  </a:lnTo>
                  <a:lnTo>
                    <a:pt x="1112833" y="2298700"/>
                  </a:lnTo>
                  <a:lnTo>
                    <a:pt x="1081327" y="2336800"/>
                  </a:lnTo>
                  <a:lnTo>
                    <a:pt x="1050097" y="2374900"/>
                  </a:lnTo>
                  <a:lnTo>
                    <a:pt x="1019143" y="2413000"/>
                  </a:lnTo>
                  <a:lnTo>
                    <a:pt x="988466" y="2451100"/>
                  </a:lnTo>
                  <a:lnTo>
                    <a:pt x="958065" y="2489200"/>
                  </a:lnTo>
                  <a:lnTo>
                    <a:pt x="927940" y="2527300"/>
                  </a:lnTo>
                  <a:lnTo>
                    <a:pt x="898091" y="2578100"/>
                  </a:lnTo>
                  <a:lnTo>
                    <a:pt x="868517" y="2616200"/>
                  </a:lnTo>
                  <a:lnTo>
                    <a:pt x="839218" y="2654300"/>
                  </a:lnTo>
                  <a:lnTo>
                    <a:pt x="810194" y="2692400"/>
                  </a:lnTo>
                  <a:lnTo>
                    <a:pt x="781445" y="2730500"/>
                  </a:lnTo>
                  <a:lnTo>
                    <a:pt x="752970" y="2781300"/>
                  </a:lnTo>
                  <a:lnTo>
                    <a:pt x="724770" y="2819400"/>
                  </a:lnTo>
                  <a:lnTo>
                    <a:pt x="696844" y="2857500"/>
                  </a:lnTo>
                  <a:lnTo>
                    <a:pt x="669192" y="2908300"/>
                  </a:lnTo>
                  <a:lnTo>
                    <a:pt x="641813" y="2946400"/>
                  </a:lnTo>
                  <a:lnTo>
                    <a:pt x="614708" y="2984500"/>
                  </a:lnTo>
                  <a:lnTo>
                    <a:pt x="587877" y="3035300"/>
                  </a:lnTo>
                  <a:lnTo>
                    <a:pt x="561318" y="3073400"/>
                  </a:lnTo>
                  <a:lnTo>
                    <a:pt x="535032" y="3111500"/>
                  </a:lnTo>
                  <a:lnTo>
                    <a:pt x="509019" y="3162300"/>
                  </a:lnTo>
                  <a:lnTo>
                    <a:pt x="483278" y="3200400"/>
                  </a:lnTo>
                  <a:lnTo>
                    <a:pt x="457809" y="3251200"/>
                  </a:lnTo>
                  <a:lnTo>
                    <a:pt x="432613" y="3289300"/>
                  </a:lnTo>
                  <a:lnTo>
                    <a:pt x="407688" y="3340100"/>
                  </a:lnTo>
                  <a:lnTo>
                    <a:pt x="382600" y="3378200"/>
                  </a:lnTo>
                  <a:lnTo>
                    <a:pt x="357717" y="3429000"/>
                  </a:lnTo>
                  <a:lnTo>
                    <a:pt x="333034" y="3467100"/>
                  </a:lnTo>
                  <a:lnTo>
                    <a:pt x="308548" y="3517900"/>
                  </a:lnTo>
                  <a:lnTo>
                    <a:pt x="284255" y="3556000"/>
                  </a:lnTo>
                  <a:lnTo>
                    <a:pt x="260149" y="3606800"/>
                  </a:lnTo>
                  <a:lnTo>
                    <a:pt x="236227" y="3657600"/>
                  </a:lnTo>
                  <a:lnTo>
                    <a:pt x="212484" y="3695700"/>
                  </a:lnTo>
                  <a:lnTo>
                    <a:pt x="188917" y="3746500"/>
                  </a:lnTo>
                  <a:lnTo>
                    <a:pt x="165520" y="3784600"/>
                  </a:lnTo>
                  <a:lnTo>
                    <a:pt x="142290" y="3835400"/>
                  </a:lnTo>
                  <a:lnTo>
                    <a:pt x="119222" y="3886200"/>
                  </a:lnTo>
                  <a:lnTo>
                    <a:pt x="96312" y="3924300"/>
                  </a:lnTo>
                  <a:lnTo>
                    <a:pt x="73556" y="3975100"/>
                  </a:lnTo>
                  <a:lnTo>
                    <a:pt x="50949" y="4013200"/>
                  </a:lnTo>
                  <a:lnTo>
                    <a:pt x="28487" y="4064000"/>
                  </a:lnTo>
                  <a:lnTo>
                    <a:pt x="6166" y="4114800"/>
                  </a:lnTo>
                  <a:lnTo>
                    <a:pt x="0" y="4127500"/>
                  </a:lnTo>
                  <a:lnTo>
                    <a:pt x="0" y="9601200"/>
                  </a:lnTo>
                  <a:lnTo>
                    <a:pt x="33179" y="9626600"/>
                  </a:lnTo>
                  <a:lnTo>
                    <a:pt x="72514" y="9652000"/>
                  </a:lnTo>
                  <a:lnTo>
                    <a:pt x="112011" y="9690100"/>
                  </a:lnTo>
                  <a:lnTo>
                    <a:pt x="151703" y="9715500"/>
                  </a:lnTo>
                  <a:lnTo>
                    <a:pt x="191623" y="9728200"/>
                  </a:lnTo>
                  <a:lnTo>
                    <a:pt x="272284" y="9779000"/>
                  </a:lnTo>
                  <a:lnTo>
                    <a:pt x="395826" y="9817100"/>
                  </a:lnTo>
                  <a:lnTo>
                    <a:pt x="746620" y="9817100"/>
                  </a:lnTo>
                  <a:lnTo>
                    <a:pt x="840622" y="9791700"/>
                  </a:lnTo>
                  <a:lnTo>
                    <a:pt x="888752" y="9766300"/>
                  </a:lnTo>
                  <a:lnTo>
                    <a:pt x="937680" y="9753600"/>
                  </a:lnTo>
                  <a:lnTo>
                    <a:pt x="987440" y="9728200"/>
                  </a:lnTo>
                  <a:lnTo>
                    <a:pt x="1034666" y="9715500"/>
                  </a:lnTo>
                  <a:lnTo>
                    <a:pt x="1172909" y="9639300"/>
                  </a:lnTo>
                  <a:lnTo>
                    <a:pt x="1307938" y="9563100"/>
                  </a:lnTo>
                  <a:lnTo>
                    <a:pt x="1397406" y="9499600"/>
                  </a:lnTo>
                  <a:lnTo>
                    <a:pt x="1532627" y="9423400"/>
                  </a:lnTo>
                  <a:lnTo>
                    <a:pt x="2145689" y="9067800"/>
                  </a:lnTo>
                  <a:lnTo>
                    <a:pt x="2189888" y="9055100"/>
                  </a:lnTo>
                  <a:lnTo>
                    <a:pt x="2412946" y="8928100"/>
                  </a:lnTo>
                  <a:lnTo>
                    <a:pt x="2458962" y="8915400"/>
                  </a:lnTo>
                  <a:lnTo>
                    <a:pt x="2505429" y="8890000"/>
                  </a:lnTo>
                  <a:lnTo>
                    <a:pt x="2694976" y="8839200"/>
                  </a:lnTo>
                  <a:lnTo>
                    <a:pt x="4261510" y="8839200"/>
                  </a:lnTo>
                  <a:lnTo>
                    <a:pt x="4259366" y="8826500"/>
                  </a:lnTo>
                  <a:lnTo>
                    <a:pt x="4253124" y="8788400"/>
                  </a:lnTo>
                  <a:lnTo>
                    <a:pt x="4249046" y="8737600"/>
                  </a:lnTo>
                  <a:lnTo>
                    <a:pt x="4246959" y="8686800"/>
                  </a:lnTo>
                  <a:lnTo>
                    <a:pt x="4246691" y="8636000"/>
                  </a:lnTo>
                  <a:lnTo>
                    <a:pt x="4248071" y="8585200"/>
                  </a:lnTo>
                  <a:lnTo>
                    <a:pt x="4250928" y="8534400"/>
                  </a:lnTo>
                  <a:lnTo>
                    <a:pt x="4255090" y="8483600"/>
                  </a:lnTo>
                  <a:lnTo>
                    <a:pt x="4260384" y="8445500"/>
                  </a:lnTo>
                  <a:lnTo>
                    <a:pt x="4266641" y="8394700"/>
                  </a:lnTo>
                  <a:lnTo>
                    <a:pt x="4273687" y="8343900"/>
                  </a:lnTo>
                  <a:lnTo>
                    <a:pt x="4281352" y="8293100"/>
                  </a:lnTo>
                  <a:lnTo>
                    <a:pt x="4289463" y="8242300"/>
                  </a:lnTo>
                  <a:lnTo>
                    <a:pt x="4297850" y="8191500"/>
                  </a:lnTo>
                  <a:lnTo>
                    <a:pt x="4306340" y="8140700"/>
                  </a:lnTo>
                  <a:lnTo>
                    <a:pt x="4314762" y="8102600"/>
                  </a:lnTo>
                  <a:lnTo>
                    <a:pt x="4324571" y="8039100"/>
                  </a:lnTo>
                  <a:lnTo>
                    <a:pt x="4336178" y="7988300"/>
                  </a:lnTo>
                  <a:lnTo>
                    <a:pt x="4349347" y="7937500"/>
                  </a:lnTo>
                  <a:lnTo>
                    <a:pt x="4363839" y="7886700"/>
                  </a:lnTo>
                  <a:lnTo>
                    <a:pt x="4379418" y="7835900"/>
                  </a:lnTo>
                  <a:lnTo>
                    <a:pt x="4395845" y="7785100"/>
                  </a:lnTo>
                  <a:lnTo>
                    <a:pt x="4412883" y="7747000"/>
                  </a:lnTo>
                  <a:lnTo>
                    <a:pt x="4430296" y="7696200"/>
                  </a:lnTo>
                  <a:lnTo>
                    <a:pt x="4447844" y="7645400"/>
                  </a:lnTo>
                  <a:lnTo>
                    <a:pt x="4465292" y="7594600"/>
                  </a:lnTo>
                  <a:lnTo>
                    <a:pt x="4482353" y="7543800"/>
                  </a:lnTo>
                  <a:lnTo>
                    <a:pt x="4499278" y="7493000"/>
                  </a:lnTo>
                  <a:lnTo>
                    <a:pt x="4549764" y="7340600"/>
                  </a:lnTo>
                  <a:lnTo>
                    <a:pt x="4566673" y="7289800"/>
                  </a:lnTo>
                  <a:lnTo>
                    <a:pt x="4583711" y="7239000"/>
                  </a:lnTo>
                  <a:lnTo>
                    <a:pt x="4600931" y="7200900"/>
                  </a:lnTo>
                  <a:lnTo>
                    <a:pt x="4618385" y="7150100"/>
                  </a:lnTo>
                  <a:lnTo>
                    <a:pt x="4636128" y="7099300"/>
                  </a:lnTo>
                  <a:lnTo>
                    <a:pt x="4654212" y="7048500"/>
                  </a:lnTo>
                  <a:lnTo>
                    <a:pt x="4672690" y="6997700"/>
                  </a:lnTo>
                  <a:lnTo>
                    <a:pt x="4691616" y="6946900"/>
                  </a:lnTo>
                  <a:lnTo>
                    <a:pt x="4711042" y="6896100"/>
                  </a:lnTo>
                  <a:lnTo>
                    <a:pt x="4731021" y="6858000"/>
                  </a:lnTo>
                  <a:lnTo>
                    <a:pt x="4751607" y="6807200"/>
                  </a:lnTo>
                  <a:lnTo>
                    <a:pt x="4772853" y="6756400"/>
                  </a:lnTo>
                  <a:lnTo>
                    <a:pt x="4794193" y="6718300"/>
                  </a:lnTo>
                  <a:lnTo>
                    <a:pt x="4820945" y="6654800"/>
                  </a:lnTo>
                  <a:lnTo>
                    <a:pt x="2922686" y="6654800"/>
                  </a:lnTo>
                  <a:lnTo>
                    <a:pt x="2879494" y="6642100"/>
                  </a:lnTo>
                  <a:lnTo>
                    <a:pt x="2839204" y="6616700"/>
                  </a:lnTo>
                  <a:lnTo>
                    <a:pt x="2802986" y="6578600"/>
                  </a:lnTo>
                  <a:lnTo>
                    <a:pt x="2775941" y="6540500"/>
                  </a:lnTo>
                  <a:lnTo>
                    <a:pt x="2753739" y="6502400"/>
                  </a:lnTo>
                  <a:lnTo>
                    <a:pt x="2736520" y="6451600"/>
                  </a:lnTo>
                  <a:lnTo>
                    <a:pt x="2724426" y="6400800"/>
                  </a:lnTo>
                  <a:lnTo>
                    <a:pt x="2717595" y="6362700"/>
                  </a:lnTo>
                  <a:lnTo>
                    <a:pt x="2716169" y="6311900"/>
                  </a:lnTo>
                  <a:lnTo>
                    <a:pt x="2720287" y="6261100"/>
                  </a:lnTo>
                  <a:lnTo>
                    <a:pt x="2727862" y="6210300"/>
                  </a:lnTo>
                  <a:lnTo>
                    <a:pt x="2736537" y="6159500"/>
                  </a:lnTo>
                  <a:lnTo>
                    <a:pt x="2746273" y="6108700"/>
                  </a:lnTo>
                  <a:lnTo>
                    <a:pt x="2757036" y="6057900"/>
                  </a:lnTo>
                  <a:lnTo>
                    <a:pt x="2768788" y="6007100"/>
                  </a:lnTo>
                  <a:lnTo>
                    <a:pt x="2781492" y="5956300"/>
                  </a:lnTo>
                  <a:lnTo>
                    <a:pt x="2795113" y="5905500"/>
                  </a:lnTo>
                  <a:lnTo>
                    <a:pt x="2809613" y="5867400"/>
                  </a:lnTo>
                  <a:lnTo>
                    <a:pt x="2824956" y="5816600"/>
                  </a:lnTo>
                  <a:lnTo>
                    <a:pt x="2841106" y="5765800"/>
                  </a:lnTo>
                  <a:lnTo>
                    <a:pt x="2858025" y="5715000"/>
                  </a:lnTo>
                  <a:lnTo>
                    <a:pt x="2875678" y="5664200"/>
                  </a:lnTo>
                  <a:lnTo>
                    <a:pt x="2894026" y="5626100"/>
                  </a:lnTo>
                  <a:lnTo>
                    <a:pt x="2913035" y="5575300"/>
                  </a:lnTo>
                  <a:lnTo>
                    <a:pt x="2932668" y="5524500"/>
                  </a:lnTo>
                  <a:lnTo>
                    <a:pt x="2952886" y="5486400"/>
                  </a:lnTo>
                  <a:lnTo>
                    <a:pt x="2973655" y="5435600"/>
                  </a:lnTo>
                  <a:lnTo>
                    <a:pt x="2994938" y="5384800"/>
                  </a:lnTo>
                  <a:lnTo>
                    <a:pt x="3016698" y="5346700"/>
                  </a:lnTo>
                  <a:lnTo>
                    <a:pt x="3038897" y="5295900"/>
                  </a:lnTo>
                  <a:lnTo>
                    <a:pt x="3061501" y="5245100"/>
                  </a:lnTo>
                  <a:lnTo>
                    <a:pt x="3084472" y="5207000"/>
                  </a:lnTo>
                  <a:lnTo>
                    <a:pt x="3107773" y="5156200"/>
                  </a:lnTo>
                  <a:lnTo>
                    <a:pt x="3130887" y="5118100"/>
                  </a:lnTo>
                  <a:lnTo>
                    <a:pt x="3154408" y="5067300"/>
                  </a:lnTo>
                  <a:lnTo>
                    <a:pt x="3178318" y="5029200"/>
                  </a:lnTo>
                  <a:lnTo>
                    <a:pt x="3202602" y="4978400"/>
                  </a:lnTo>
                  <a:lnTo>
                    <a:pt x="3227243" y="4940300"/>
                  </a:lnTo>
                  <a:lnTo>
                    <a:pt x="3252224" y="4889500"/>
                  </a:lnTo>
                  <a:lnTo>
                    <a:pt x="3277529" y="4851400"/>
                  </a:lnTo>
                  <a:lnTo>
                    <a:pt x="3303141" y="4813300"/>
                  </a:lnTo>
                  <a:lnTo>
                    <a:pt x="3329045" y="4762500"/>
                  </a:lnTo>
                  <a:lnTo>
                    <a:pt x="3355224" y="4724400"/>
                  </a:lnTo>
                  <a:lnTo>
                    <a:pt x="3381661" y="4686300"/>
                  </a:lnTo>
                  <a:lnTo>
                    <a:pt x="3408340" y="4635500"/>
                  </a:lnTo>
                  <a:lnTo>
                    <a:pt x="3435245" y="4597400"/>
                  </a:lnTo>
                  <a:lnTo>
                    <a:pt x="3462358" y="4559300"/>
                  </a:lnTo>
                  <a:lnTo>
                    <a:pt x="3489665" y="4508500"/>
                  </a:lnTo>
                  <a:lnTo>
                    <a:pt x="3544790" y="4432300"/>
                  </a:lnTo>
                  <a:lnTo>
                    <a:pt x="3572576" y="4381500"/>
                  </a:lnTo>
                  <a:lnTo>
                    <a:pt x="3656630" y="4267200"/>
                  </a:lnTo>
                  <a:lnTo>
                    <a:pt x="3684825" y="4216400"/>
                  </a:lnTo>
                  <a:lnTo>
                    <a:pt x="3741383" y="4140200"/>
                  </a:lnTo>
                  <a:lnTo>
                    <a:pt x="3798056" y="4051300"/>
                  </a:lnTo>
                  <a:lnTo>
                    <a:pt x="3884305" y="3937000"/>
                  </a:lnTo>
                  <a:lnTo>
                    <a:pt x="3913156" y="3886200"/>
                  </a:lnTo>
                  <a:lnTo>
                    <a:pt x="4028687" y="3721100"/>
                  </a:lnTo>
                  <a:lnTo>
                    <a:pt x="4086333" y="3644900"/>
                  </a:lnTo>
                  <a:lnTo>
                    <a:pt x="4115076" y="3594100"/>
                  </a:lnTo>
                  <a:lnTo>
                    <a:pt x="4200817" y="3479800"/>
                  </a:lnTo>
                  <a:lnTo>
                    <a:pt x="4229188" y="3429000"/>
                  </a:lnTo>
                  <a:lnTo>
                    <a:pt x="4285531" y="3352800"/>
                  </a:lnTo>
                  <a:lnTo>
                    <a:pt x="4313475" y="3302000"/>
                  </a:lnTo>
                  <a:lnTo>
                    <a:pt x="4368836" y="3225800"/>
                  </a:lnTo>
                  <a:lnTo>
                    <a:pt x="4396225" y="3175000"/>
                  </a:lnTo>
                  <a:lnTo>
                    <a:pt x="4423401" y="3136900"/>
                  </a:lnTo>
                  <a:lnTo>
                    <a:pt x="4450350" y="3098800"/>
                  </a:lnTo>
                  <a:lnTo>
                    <a:pt x="4477058" y="3048000"/>
                  </a:lnTo>
                  <a:lnTo>
                    <a:pt x="4503511" y="3009900"/>
                  </a:lnTo>
                  <a:lnTo>
                    <a:pt x="4527988" y="2971800"/>
                  </a:lnTo>
                  <a:lnTo>
                    <a:pt x="4551199" y="2921000"/>
                  </a:lnTo>
                  <a:lnTo>
                    <a:pt x="4573114" y="2882900"/>
                  </a:lnTo>
                  <a:lnTo>
                    <a:pt x="4593705" y="2832100"/>
                  </a:lnTo>
                  <a:lnTo>
                    <a:pt x="4612943" y="2794000"/>
                  </a:lnTo>
                  <a:lnTo>
                    <a:pt x="4630800" y="2743200"/>
                  </a:lnTo>
                  <a:lnTo>
                    <a:pt x="4647247" y="2692400"/>
                  </a:lnTo>
                  <a:lnTo>
                    <a:pt x="4662255" y="2654300"/>
                  </a:lnTo>
                  <a:lnTo>
                    <a:pt x="4675795" y="2603500"/>
                  </a:lnTo>
                  <a:lnTo>
                    <a:pt x="4687840" y="2552700"/>
                  </a:lnTo>
                  <a:lnTo>
                    <a:pt x="4698360" y="2501900"/>
                  </a:lnTo>
                  <a:lnTo>
                    <a:pt x="4707326" y="2463800"/>
                  </a:lnTo>
                  <a:lnTo>
                    <a:pt x="4714293" y="2413000"/>
                  </a:lnTo>
                  <a:lnTo>
                    <a:pt x="4717738" y="2362200"/>
                  </a:lnTo>
                  <a:lnTo>
                    <a:pt x="4717737" y="2311400"/>
                  </a:lnTo>
                  <a:lnTo>
                    <a:pt x="4714365" y="2260600"/>
                  </a:lnTo>
                  <a:lnTo>
                    <a:pt x="4707695" y="2209800"/>
                  </a:lnTo>
                  <a:lnTo>
                    <a:pt x="4697803" y="2159000"/>
                  </a:lnTo>
                  <a:lnTo>
                    <a:pt x="4684764" y="2108200"/>
                  </a:lnTo>
                  <a:lnTo>
                    <a:pt x="4668652" y="2057400"/>
                  </a:lnTo>
                  <a:lnTo>
                    <a:pt x="4649542" y="2019300"/>
                  </a:lnTo>
                  <a:lnTo>
                    <a:pt x="4627510" y="1968500"/>
                  </a:lnTo>
                  <a:lnTo>
                    <a:pt x="4602628" y="1917700"/>
                  </a:lnTo>
                  <a:lnTo>
                    <a:pt x="4574973" y="1879600"/>
                  </a:lnTo>
                  <a:lnTo>
                    <a:pt x="4544619" y="1828800"/>
                  </a:lnTo>
                  <a:lnTo>
                    <a:pt x="4515658" y="1790700"/>
                  </a:lnTo>
                  <a:lnTo>
                    <a:pt x="4487317" y="1752600"/>
                  </a:lnTo>
                  <a:lnTo>
                    <a:pt x="4459596" y="1714500"/>
                  </a:lnTo>
                  <a:lnTo>
                    <a:pt x="4432494" y="1663700"/>
                  </a:lnTo>
                  <a:lnTo>
                    <a:pt x="4406012" y="1625600"/>
                  </a:lnTo>
                  <a:lnTo>
                    <a:pt x="4380150" y="1587500"/>
                  </a:lnTo>
                  <a:lnTo>
                    <a:pt x="4354907" y="1536700"/>
                  </a:lnTo>
                  <a:lnTo>
                    <a:pt x="4330284" y="1498600"/>
                  </a:lnTo>
                  <a:lnTo>
                    <a:pt x="4306280" y="1460500"/>
                  </a:lnTo>
                  <a:lnTo>
                    <a:pt x="4282896" y="1409700"/>
                  </a:lnTo>
                  <a:lnTo>
                    <a:pt x="4260130" y="1371600"/>
                  </a:lnTo>
                  <a:lnTo>
                    <a:pt x="4237984" y="1320800"/>
                  </a:lnTo>
                  <a:lnTo>
                    <a:pt x="4216457" y="1282700"/>
                  </a:lnTo>
                  <a:lnTo>
                    <a:pt x="4195549" y="1231900"/>
                  </a:lnTo>
                  <a:lnTo>
                    <a:pt x="4175260" y="1193800"/>
                  </a:lnTo>
                  <a:lnTo>
                    <a:pt x="4155589" y="1143000"/>
                  </a:lnTo>
                  <a:lnTo>
                    <a:pt x="4136537" y="1092200"/>
                  </a:lnTo>
                  <a:lnTo>
                    <a:pt x="4118203" y="1054100"/>
                  </a:lnTo>
                  <a:lnTo>
                    <a:pt x="4099724" y="1003300"/>
                  </a:lnTo>
                  <a:lnTo>
                    <a:pt x="4081024" y="965200"/>
                  </a:lnTo>
                  <a:lnTo>
                    <a:pt x="4062028" y="914400"/>
                  </a:lnTo>
                  <a:lnTo>
                    <a:pt x="4042659" y="876300"/>
                  </a:lnTo>
                  <a:lnTo>
                    <a:pt x="4022842" y="825500"/>
                  </a:lnTo>
                  <a:lnTo>
                    <a:pt x="4002501" y="787400"/>
                  </a:lnTo>
                  <a:lnTo>
                    <a:pt x="3981560" y="736600"/>
                  </a:lnTo>
                  <a:lnTo>
                    <a:pt x="3959943" y="698500"/>
                  </a:lnTo>
                  <a:lnTo>
                    <a:pt x="3937576" y="647700"/>
                  </a:lnTo>
                  <a:lnTo>
                    <a:pt x="3914381" y="609600"/>
                  </a:lnTo>
                  <a:lnTo>
                    <a:pt x="3890282" y="558800"/>
                  </a:lnTo>
                  <a:lnTo>
                    <a:pt x="3865205" y="520700"/>
                  </a:lnTo>
                  <a:lnTo>
                    <a:pt x="3833493" y="469900"/>
                  </a:lnTo>
                  <a:lnTo>
                    <a:pt x="3800455" y="431800"/>
                  </a:lnTo>
                  <a:lnTo>
                    <a:pt x="3766080" y="406400"/>
                  </a:lnTo>
                  <a:lnTo>
                    <a:pt x="3730359" y="368300"/>
                  </a:lnTo>
                  <a:lnTo>
                    <a:pt x="3693280" y="342900"/>
                  </a:lnTo>
                  <a:lnTo>
                    <a:pt x="3654832" y="330200"/>
                  </a:lnTo>
                  <a:lnTo>
                    <a:pt x="3615005" y="317500"/>
                  </a:lnTo>
                  <a:close/>
                </a:path>
                <a:path w="13569950" h="11303000" extrusionOk="0">
                  <a:moveTo>
                    <a:pt x="10884147" y="9715500"/>
                  </a:moveTo>
                  <a:lnTo>
                    <a:pt x="10844078" y="9728200"/>
                  </a:lnTo>
                  <a:lnTo>
                    <a:pt x="10920096" y="9728200"/>
                  </a:lnTo>
                  <a:lnTo>
                    <a:pt x="10884147" y="9715500"/>
                  </a:lnTo>
                  <a:close/>
                </a:path>
                <a:path w="13569950" h="11303000" extrusionOk="0">
                  <a:moveTo>
                    <a:pt x="7958034" y="3302000"/>
                  </a:moveTo>
                  <a:lnTo>
                    <a:pt x="7937523" y="3327400"/>
                  </a:lnTo>
                  <a:lnTo>
                    <a:pt x="7920390" y="3340100"/>
                  </a:lnTo>
                  <a:lnTo>
                    <a:pt x="7905760" y="3365500"/>
                  </a:lnTo>
                  <a:lnTo>
                    <a:pt x="7892758" y="3378200"/>
                  </a:lnTo>
                  <a:lnTo>
                    <a:pt x="7866859" y="3429000"/>
                  </a:lnTo>
                  <a:lnTo>
                    <a:pt x="7840997" y="3467100"/>
                  </a:lnTo>
                  <a:lnTo>
                    <a:pt x="7789348" y="3556000"/>
                  </a:lnTo>
                  <a:lnTo>
                    <a:pt x="7711942" y="3683000"/>
                  </a:lnTo>
                  <a:lnTo>
                    <a:pt x="7660289" y="3771900"/>
                  </a:lnTo>
                  <a:lnTo>
                    <a:pt x="7634423" y="3810000"/>
                  </a:lnTo>
                  <a:lnTo>
                    <a:pt x="7608520" y="3860800"/>
                  </a:lnTo>
                  <a:lnTo>
                    <a:pt x="7556569" y="3937000"/>
                  </a:lnTo>
                  <a:lnTo>
                    <a:pt x="7530505" y="3987800"/>
                  </a:lnTo>
                  <a:lnTo>
                    <a:pt x="7504372" y="4025900"/>
                  </a:lnTo>
                  <a:lnTo>
                    <a:pt x="7478097" y="4076700"/>
                  </a:lnTo>
                  <a:lnTo>
                    <a:pt x="7425478" y="4152900"/>
                  </a:lnTo>
                  <a:lnTo>
                    <a:pt x="7346502" y="4292600"/>
                  </a:lnTo>
                  <a:lnTo>
                    <a:pt x="7293910" y="4368800"/>
                  </a:lnTo>
                  <a:lnTo>
                    <a:pt x="7267656" y="4419600"/>
                  </a:lnTo>
                  <a:lnTo>
                    <a:pt x="7241440" y="4457700"/>
                  </a:lnTo>
                  <a:lnTo>
                    <a:pt x="7215271" y="4508500"/>
                  </a:lnTo>
                  <a:lnTo>
                    <a:pt x="7163102" y="4584700"/>
                  </a:lnTo>
                  <a:lnTo>
                    <a:pt x="7137119" y="4635500"/>
                  </a:lnTo>
                  <a:lnTo>
                    <a:pt x="7111215" y="4673600"/>
                  </a:lnTo>
                  <a:lnTo>
                    <a:pt x="7085396" y="4724400"/>
                  </a:lnTo>
                  <a:lnTo>
                    <a:pt x="7034048" y="4800600"/>
                  </a:lnTo>
                  <a:lnTo>
                    <a:pt x="7008534" y="4851400"/>
                  </a:lnTo>
                  <a:lnTo>
                    <a:pt x="6983139" y="4889500"/>
                  </a:lnTo>
                  <a:lnTo>
                    <a:pt x="6957869" y="4940300"/>
                  </a:lnTo>
                  <a:lnTo>
                    <a:pt x="6932733" y="4978400"/>
                  </a:lnTo>
                  <a:lnTo>
                    <a:pt x="6907738" y="5029200"/>
                  </a:lnTo>
                  <a:lnTo>
                    <a:pt x="6882893" y="5067300"/>
                  </a:lnTo>
                  <a:lnTo>
                    <a:pt x="6858205" y="5118100"/>
                  </a:lnTo>
                  <a:lnTo>
                    <a:pt x="6833683" y="5156200"/>
                  </a:lnTo>
                  <a:lnTo>
                    <a:pt x="6809334" y="5207000"/>
                  </a:lnTo>
                  <a:lnTo>
                    <a:pt x="6785166" y="5245100"/>
                  </a:lnTo>
                  <a:lnTo>
                    <a:pt x="6761187" y="5295900"/>
                  </a:lnTo>
                  <a:lnTo>
                    <a:pt x="6737405" y="5334000"/>
                  </a:lnTo>
                  <a:lnTo>
                    <a:pt x="6713829" y="5384800"/>
                  </a:lnTo>
                  <a:lnTo>
                    <a:pt x="6690465" y="5422900"/>
                  </a:lnTo>
                  <a:lnTo>
                    <a:pt x="6667322" y="5473700"/>
                  </a:lnTo>
                  <a:lnTo>
                    <a:pt x="6644409" y="5511800"/>
                  </a:lnTo>
                  <a:lnTo>
                    <a:pt x="6621732" y="5562600"/>
                  </a:lnTo>
                  <a:lnTo>
                    <a:pt x="6599299" y="5600700"/>
                  </a:lnTo>
                  <a:lnTo>
                    <a:pt x="6577119" y="5651500"/>
                  </a:lnTo>
                  <a:lnTo>
                    <a:pt x="6555200" y="5689600"/>
                  </a:lnTo>
                  <a:lnTo>
                    <a:pt x="6533550" y="5740400"/>
                  </a:lnTo>
                  <a:lnTo>
                    <a:pt x="6512176" y="5791200"/>
                  </a:lnTo>
                  <a:lnTo>
                    <a:pt x="6491086" y="5829300"/>
                  </a:lnTo>
                  <a:lnTo>
                    <a:pt x="6470288" y="5880100"/>
                  </a:lnTo>
                  <a:lnTo>
                    <a:pt x="6449966" y="5930900"/>
                  </a:lnTo>
                  <a:lnTo>
                    <a:pt x="6430058" y="5969000"/>
                  </a:lnTo>
                  <a:lnTo>
                    <a:pt x="6410572" y="6019800"/>
                  </a:lnTo>
                  <a:lnTo>
                    <a:pt x="6391516" y="6057900"/>
                  </a:lnTo>
                  <a:lnTo>
                    <a:pt x="6372898" y="6108700"/>
                  </a:lnTo>
                  <a:lnTo>
                    <a:pt x="6354725" y="6159500"/>
                  </a:lnTo>
                  <a:lnTo>
                    <a:pt x="6337005" y="6197600"/>
                  </a:lnTo>
                  <a:lnTo>
                    <a:pt x="6319747" y="6248400"/>
                  </a:lnTo>
                  <a:lnTo>
                    <a:pt x="6302957" y="6299200"/>
                  </a:lnTo>
                  <a:lnTo>
                    <a:pt x="6286644" y="6350000"/>
                  </a:lnTo>
                  <a:lnTo>
                    <a:pt x="6270814" y="6388100"/>
                  </a:lnTo>
                  <a:lnTo>
                    <a:pt x="6255477" y="6438900"/>
                  </a:lnTo>
                  <a:lnTo>
                    <a:pt x="6240639" y="6489700"/>
                  </a:lnTo>
                  <a:lnTo>
                    <a:pt x="6226309" y="6527800"/>
                  </a:lnTo>
                  <a:lnTo>
                    <a:pt x="6212494" y="6578600"/>
                  </a:lnTo>
                  <a:lnTo>
                    <a:pt x="6199202" y="6629400"/>
                  </a:lnTo>
                  <a:lnTo>
                    <a:pt x="6186441" y="6680200"/>
                  </a:lnTo>
                  <a:lnTo>
                    <a:pt x="6174218" y="6731000"/>
                  </a:lnTo>
                  <a:lnTo>
                    <a:pt x="6162542" y="6769100"/>
                  </a:lnTo>
                  <a:lnTo>
                    <a:pt x="6151419" y="6819900"/>
                  </a:lnTo>
                  <a:lnTo>
                    <a:pt x="6140858" y="6870700"/>
                  </a:lnTo>
                  <a:lnTo>
                    <a:pt x="6130867" y="6921500"/>
                  </a:lnTo>
                  <a:lnTo>
                    <a:pt x="6121452" y="6972300"/>
                  </a:lnTo>
                  <a:lnTo>
                    <a:pt x="6112623" y="7023100"/>
                  </a:lnTo>
                  <a:lnTo>
                    <a:pt x="6104386" y="7061200"/>
                  </a:lnTo>
                  <a:lnTo>
                    <a:pt x="6096750" y="7112000"/>
                  </a:lnTo>
                  <a:lnTo>
                    <a:pt x="6089722" y="7162800"/>
                  </a:lnTo>
                  <a:lnTo>
                    <a:pt x="6083310" y="7213600"/>
                  </a:lnTo>
                  <a:lnTo>
                    <a:pt x="6077522" y="7264400"/>
                  </a:lnTo>
                  <a:lnTo>
                    <a:pt x="6072365" y="7315200"/>
                  </a:lnTo>
                  <a:lnTo>
                    <a:pt x="6067847" y="7366000"/>
                  </a:lnTo>
                  <a:lnTo>
                    <a:pt x="6063976" y="7416800"/>
                  </a:lnTo>
                  <a:lnTo>
                    <a:pt x="6060063" y="7467600"/>
                  </a:lnTo>
                  <a:lnTo>
                    <a:pt x="6055110" y="7518400"/>
                  </a:lnTo>
                  <a:lnTo>
                    <a:pt x="6049091" y="7569200"/>
                  </a:lnTo>
                  <a:lnTo>
                    <a:pt x="6041976" y="7607300"/>
                  </a:lnTo>
                  <a:lnTo>
                    <a:pt x="6033738" y="7658100"/>
                  </a:lnTo>
                  <a:lnTo>
                    <a:pt x="6024349" y="7708900"/>
                  </a:lnTo>
                  <a:lnTo>
                    <a:pt x="6013782" y="7759700"/>
                  </a:lnTo>
                  <a:lnTo>
                    <a:pt x="6002007" y="7810500"/>
                  </a:lnTo>
                  <a:lnTo>
                    <a:pt x="5988998" y="7848600"/>
                  </a:lnTo>
                  <a:lnTo>
                    <a:pt x="5974726" y="7899400"/>
                  </a:lnTo>
                  <a:lnTo>
                    <a:pt x="5959164" y="7950200"/>
                  </a:lnTo>
                  <a:lnTo>
                    <a:pt x="5942284" y="7988300"/>
                  </a:lnTo>
                  <a:lnTo>
                    <a:pt x="5923468" y="8039100"/>
                  </a:lnTo>
                  <a:lnTo>
                    <a:pt x="5904036" y="8089900"/>
                  </a:lnTo>
                  <a:lnTo>
                    <a:pt x="5883987" y="8140700"/>
                  </a:lnTo>
                  <a:lnTo>
                    <a:pt x="5863320" y="8178800"/>
                  </a:lnTo>
                  <a:lnTo>
                    <a:pt x="5842033" y="8229600"/>
                  </a:lnTo>
                  <a:lnTo>
                    <a:pt x="5820124" y="8267700"/>
                  </a:lnTo>
                  <a:lnTo>
                    <a:pt x="5797594" y="8318500"/>
                  </a:lnTo>
                  <a:lnTo>
                    <a:pt x="5774440" y="8369300"/>
                  </a:lnTo>
                  <a:lnTo>
                    <a:pt x="5750661" y="8407400"/>
                  </a:lnTo>
                  <a:lnTo>
                    <a:pt x="5726257" y="8458200"/>
                  </a:lnTo>
                  <a:lnTo>
                    <a:pt x="5701225" y="8496300"/>
                  </a:lnTo>
                  <a:lnTo>
                    <a:pt x="5675565" y="8547100"/>
                  </a:lnTo>
                  <a:lnTo>
                    <a:pt x="5649276" y="8585200"/>
                  </a:lnTo>
                  <a:lnTo>
                    <a:pt x="5622356" y="8623300"/>
                  </a:lnTo>
                  <a:lnTo>
                    <a:pt x="5594804" y="8674100"/>
                  </a:lnTo>
                  <a:lnTo>
                    <a:pt x="5566619" y="8712200"/>
                  </a:lnTo>
                  <a:lnTo>
                    <a:pt x="5537799" y="8750300"/>
                  </a:lnTo>
                  <a:lnTo>
                    <a:pt x="5508344" y="8801100"/>
                  </a:lnTo>
                  <a:lnTo>
                    <a:pt x="5478252" y="8839200"/>
                  </a:lnTo>
                  <a:lnTo>
                    <a:pt x="5447521" y="8877300"/>
                  </a:lnTo>
                  <a:lnTo>
                    <a:pt x="5416152" y="8915400"/>
                  </a:lnTo>
                  <a:lnTo>
                    <a:pt x="5384142" y="8953500"/>
                  </a:lnTo>
                  <a:lnTo>
                    <a:pt x="5351490" y="8991600"/>
                  </a:lnTo>
                  <a:lnTo>
                    <a:pt x="5318196" y="9029700"/>
                  </a:lnTo>
                  <a:lnTo>
                    <a:pt x="5284257" y="9067800"/>
                  </a:lnTo>
                  <a:lnTo>
                    <a:pt x="5249673" y="9105900"/>
                  </a:lnTo>
                  <a:lnTo>
                    <a:pt x="5214442" y="9144000"/>
                  </a:lnTo>
                  <a:lnTo>
                    <a:pt x="5180509" y="9182100"/>
                  </a:lnTo>
                  <a:lnTo>
                    <a:pt x="5145527" y="9220200"/>
                  </a:lnTo>
                  <a:lnTo>
                    <a:pt x="5109379" y="9245600"/>
                  </a:lnTo>
                  <a:lnTo>
                    <a:pt x="5071946" y="9271000"/>
                  </a:lnTo>
                  <a:lnTo>
                    <a:pt x="5033110" y="9296400"/>
                  </a:lnTo>
                  <a:lnTo>
                    <a:pt x="4992753" y="9321800"/>
                  </a:lnTo>
                  <a:lnTo>
                    <a:pt x="4950757" y="9347200"/>
                  </a:lnTo>
                  <a:lnTo>
                    <a:pt x="4907003" y="9359900"/>
                  </a:lnTo>
                  <a:lnTo>
                    <a:pt x="4861375" y="9385300"/>
                  </a:lnTo>
                  <a:lnTo>
                    <a:pt x="4813752" y="9385300"/>
                  </a:lnTo>
                  <a:lnTo>
                    <a:pt x="4762465" y="9398000"/>
                  </a:lnTo>
                  <a:lnTo>
                    <a:pt x="8456157" y="9398000"/>
                  </a:lnTo>
                  <a:lnTo>
                    <a:pt x="8720037" y="9245600"/>
                  </a:lnTo>
                  <a:lnTo>
                    <a:pt x="9028169" y="9080500"/>
                  </a:lnTo>
                  <a:lnTo>
                    <a:pt x="9555030" y="8775700"/>
                  </a:lnTo>
                  <a:lnTo>
                    <a:pt x="8048806" y="8775700"/>
                  </a:lnTo>
                  <a:lnTo>
                    <a:pt x="7895606" y="8737600"/>
                  </a:lnTo>
                  <a:lnTo>
                    <a:pt x="7848097" y="8724900"/>
                  </a:lnTo>
                  <a:lnTo>
                    <a:pt x="7803634" y="8699500"/>
                  </a:lnTo>
                  <a:lnTo>
                    <a:pt x="7762882" y="8674100"/>
                  </a:lnTo>
                  <a:lnTo>
                    <a:pt x="7726502" y="8648700"/>
                  </a:lnTo>
                  <a:lnTo>
                    <a:pt x="7695157" y="8610600"/>
                  </a:lnTo>
                  <a:lnTo>
                    <a:pt x="7669510" y="8572500"/>
                  </a:lnTo>
                  <a:lnTo>
                    <a:pt x="7650223" y="8534400"/>
                  </a:lnTo>
                  <a:lnTo>
                    <a:pt x="7637959" y="8483600"/>
                  </a:lnTo>
                  <a:lnTo>
                    <a:pt x="7633380" y="8445500"/>
                  </a:lnTo>
                  <a:lnTo>
                    <a:pt x="7637149" y="8407400"/>
                  </a:lnTo>
                  <a:lnTo>
                    <a:pt x="7649928" y="8356600"/>
                  </a:lnTo>
                  <a:lnTo>
                    <a:pt x="7669092" y="8318500"/>
                  </a:lnTo>
                  <a:lnTo>
                    <a:pt x="7690050" y="8267700"/>
                  </a:lnTo>
                  <a:lnTo>
                    <a:pt x="7712892" y="8229600"/>
                  </a:lnTo>
                  <a:lnTo>
                    <a:pt x="7737708" y="8191500"/>
                  </a:lnTo>
                  <a:lnTo>
                    <a:pt x="7764588" y="8153400"/>
                  </a:lnTo>
                  <a:lnTo>
                    <a:pt x="7793623" y="8115300"/>
                  </a:lnTo>
                  <a:lnTo>
                    <a:pt x="7824903" y="8077200"/>
                  </a:lnTo>
                  <a:lnTo>
                    <a:pt x="7858518" y="8039100"/>
                  </a:lnTo>
                  <a:lnTo>
                    <a:pt x="7897834" y="8013700"/>
                  </a:lnTo>
                  <a:lnTo>
                    <a:pt x="7937619" y="7975600"/>
                  </a:lnTo>
                  <a:lnTo>
                    <a:pt x="7977824" y="7950200"/>
                  </a:lnTo>
                  <a:lnTo>
                    <a:pt x="8018402" y="7912100"/>
                  </a:lnTo>
                  <a:lnTo>
                    <a:pt x="8059305" y="7886700"/>
                  </a:lnTo>
                  <a:lnTo>
                    <a:pt x="8100485" y="7848600"/>
                  </a:lnTo>
                  <a:lnTo>
                    <a:pt x="8183484" y="7797800"/>
                  </a:lnTo>
                  <a:lnTo>
                    <a:pt x="8225207" y="7759700"/>
                  </a:lnTo>
                  <a:lnTo>
                    <a:pt x="8267015" y="7734300"/>
                  </a:lnTo>
                  <a:lnTo>
                    <a:pt x="8350695" y="7670800"/>
                  </a:lnTo>
                  <a:lnTo>
                    <a:pt x="8392472" y="7645400"/>
                  </a:lnTo>
                  <a:lnTo>
                    <a:pt x="8434141" y="7607300"/>
                  </a:lnTo>
                  <a:lnTo>
                    <a:pt x="8475657" y="7581900"/>
                  </a:lnTo>
                  <a:lnTo>
                    <a:pt x="8516970" y="7543800"/>
                  </a:lnTo>
                  <a:lnTo>
                    <a:pt x="8598538" y="7493000"/>
                  </a:lnTo>
                  <a:lnTo>
                    <a:pt x="8639283" y="7454900"/>
                  </a:lnTo>
                  <a:lnTo>
                    <a:pt x="8680000" y="7429500"/>
                  </a:lnTo>
                  <a:lnTo>
                    <a:pt x="8720686" y="7391400"/>
                  </a:lnTo>
                  <a:lnTo>
                    <a:pt x="8801954" y="7340600"/>
                  </a:lnTo>
                  <a:lnTo>
                    <a:pt x="8842532" y="7302500"/>
                  </a:lnTo>
                  <a:lnTo>
                    <a:pt x="8883068" y="7277100"/>
                  </a:lnTo>
                  <a:lnTo>
                    <a:pt x="8923560" y="7239000"/>
                  </a:lnTo>
                  <a:lnTo>
                    <a:pt x="8964007" y="7213600"/>
                  </a:lnTo>
                  <a:lnTo>
                    <a:pt x="9004405" y="7175500"/>
                  </a:lnTo>
                  <a:lnTo>
                    <a:pt x="9044752" y="7150100"/>
                  </a:lnTo>
                  <a:lnTo>
                    <a:pt x="9085046" y="7112000"/>
                  </a:lnTo>
                  <a:lnTo>
                    <a:pt x="9125284" y="7086600"/>
                  </a:lnTo>
                  <a:lnTo>
                    <a:pt x="7665310" y="7086600"/>
                  </a:lnTo>
                  <a:lnTo>
                    <a:pt x="7614179" y="7073900"/>
                  </a:lnTo>
                  <a:lnTo>
                    <a:pt x="7574713" y="7061200"/>
                  </a:lnTo>
                  <a:lnTo>
                    <a:pt x="7546880" y="7035800"/>
                  </a:lnTo>
                  <a:lnTo>
                    <a:pt x="7530646" y="6997700"/>
                  </a:lnTo>
                  <a:lnTo>
                    <a:pt x="7525979" y="6959600"/>
                  </a:lnTo>
                  <a:lnTo>
                    <a:pt x="7532848" y="6921500"/>
                  </a:lnTo>
                  <a:lnTo>
                    <a:pt x="7551219" y="6870700"/>
                  </a:lnTo>
                  <a:lnTo>
                    <a:pt x="7576349" y="6819900"/>
                  </a:lnTo>
                  <a:lnTo>
                    <a:pt x="7609646" y="6781800"/>
                  </a:lnTo>
                  <a:lnTo>
                    <a:pt x="7686475" y="6705600"/>
                  </a:lnTo>
                  <a:lnTo>
                    <a:pt x="7724795" y="6680200"/>
                  </a:lnTo>
                  <a:lnTo>
                    <a:pt x="7839613" y="6565900"/>
                  </a:lnTo>
                  <a:lnTo>
                    <a:pt x="7877904" y="6540500"/>
                  </a:lnTo>
                  <a:lnTo>
                    <a:pt x="7954630" y="6464300"/>
                  </a:lnTo>
                  <a:lnTo>
                    <a:pt x="7993105" y="6438900"/>
                  </a:lnTo>
                  <a:lnTo>
                    <a:pt x="8070378" y="6362700"/>
                  </a:lnTo>
                  <a:lnTo>
                    <a:pt x="8109214" y="6337300"/>
                  </a:lnTo>
                  <a:lnTo>
                    <a:pt x="8187385" y="6261100"/>
                  </a:lnTo>
                  <a:lnTo>
                    <a:pt x="8226760" y="6235700"/>
                  </a:lnTo>
                  <a:lnTo>
                    <a:pt x="8266353" y="6197600"/>
                  </a:lnTo>
                  <a:lnTo>
                    <a:pt x="8306184" y="6172200"/>
                  </a:lnTo>
                  <a:lnTo>
                    <a:pt x="8346273" y="6134100"/>
                  </a:lnTo>
                  <a:lnTo>
                    <a:pt x="8386131" y="6108700"/>
                  </a:lnTo>
                  <a:lnTo>
                    <a:pt x="8425959" y="6070600"/>
                  </a:lnTo>
                  <a:lnTo>
                    <a:pt x="8465742" y="6045200"/>
                  </a:lnTo>
                  <a:lnTo>
                    <a:pt x="8505463" y="6007100"/>
                  </a:lnTo>
                  <a:lnTo>
                    <a:pt x="8545105" y="5981700"/>
                  </a:lnTo>
                  <a:lnTo>
                    <a:pt x="8584653" y="5943600"/>
                  </a:lnTo>
                  <a:lnTo>
                    <a:pt x="8624089" y="5918200"/>
                  </a:lnTo>
                  <a:lnTo>
                    <a:pt x="8663397" y="5880100"/>
                  </a:lnTo>
                  <a:lnTo>
                    <a:pt x="8702560" y="5854700"/>
                  </a:lnTo>
                  <a:lnTo>
                    <a:pt x="8780387" y="5778500"/>
                  </a:lnTo>
                  <a:lnTo>
                    <a:pt x="8819019" y="5753100"/>
                  </a:lnTo>
                  <a:lnTo>
                    <a:pt x="8857439" y="5715000"/>
                  </a:lnTo>
                  <a:lnTo>
                    <a:pt x="8895633" y="5689600"/>
                  </a:lnTo>
                  <a:lnTo>
                    <a:pt x="8971274" y="5613400"/>
                  </a:lnTo>
                  <a:lnTo>
                    <a:pt x="9008688" y="5588000"/>
                  </a:lnTo>
                  <a:lnTo>
                    <a:pt x="9082621" y="5511800"/>
                  </a:lnTo>
                  <a:lnTo>
                    <a:pt x="9119107" y="5473700"/>
                  </a:lnTo>
                  <a:lnTo>
                    <a:pt x="9155251" y="5448300"/>
                  </a:lnTo>
                  <a:lnTo>
                    <a:pt x="9191036" y="5410200"/>
                  </a:lnTo>
                  <a:lnTo>
                    <a:pt x="9226446" y="5372100"/>
                  </a:lnTo>
                  <a:lnTo>
                    <a:pt x="9261464" y="5334000"/>
                  </a:lnTo>
                  <a:lnTo>
                    <a:pt x="9296073" y="5295900"/>
                  </a:lnTo>
                  <a:lnTo>
                    <a:pt x="9330258" y="5257800"/>
                  </a:lnTo>
                  <a:lnTo>
                    <a:pt x="9364002" y="5219700"/>
                  </a:lnTo>
                  <a:lnTo>
                    <a:pt x="9397288" y="5181600"/>
                  </a:lnTo>
                  <a:lnTo>
                    <a:pt x="9430100" y="5143500"/>
                  </a:lnTo>
                  <a:lnTo>
                    <a:pt x="9462421" y="5105400"/>
                  </a:lnTo>
                  <a:lnTo>
                    <a:pt x="9494235" y="5067300"/>
                  </a:lnTo>
                  <a:lnTo>
                    <a:pt x="9525525" y="5029200"/>
                  </a:lnTo>
                  <a:lnTo>
                    <a:pt x="9555286" y="4978400"/>
                  </a:lnTo>
                  <a:lnTo>
                    <a:pt x="9584192" y="4940300"/>
                  </a:lnTo>
                  <a:lnTo>
                    <a:pt x="9612138" y="4902200"/>
                  </a:lnTo>
                  <a:lnTo>
                    <a:pt x="9639022" y="4864100"/>
                  </a:lnTo>
                  <a:lnTo>
                    <a:pt x="9664739" y="4813300"/>
                  </a:lnTo>
                  <a:lnTo>
                    <a:pt x="9689186" y="4775200"/>
                  </a:lnTo>
                  <a:lnTo>
                    <a:pt x="9712259" y="4737100"/>
                  </a:lnTo>
                  <a:lnTo>
                    <a:pt x="9733855" y="4686300"/>
                  </a:lnTo>
                  <a:lnTo>
                    <a:pt x="9753870" y="4648200"/>
                  </a:lnTo>
                  <a:lnTo>
                    <a:pt x="9772200" y="4597400"/>
                  </a:lnTo>
                  <a:lnTo>
                    <a:pt x="9788743" y="4559300"/>
                  </a:lnTo>
                  <a:lnTo>
                    <a:pt x="8334902" y="4559300"/>
                  </a:lnTo>
                  <a:lnTo>
                    <a:pt x="8348158" y="4533900"/>
                  </a:lnTo>
                  <a:lnTo>
                    <a:pt x="8357866" y="4521200"/>
                  </a:lnTo>
                  <a:lnTo>
                    <a:pt x="8365416" y="4508500"/>
                  </a:lnTo>
                  <a:lnTo>
                    <a:pt x="8372199" y="4495800"/>
                  </a:lnTo>
                  <a:lnTo>
                    <a:pt x="8400631" y="4457700"/>
                  </a:lnTo>
                  <a:lnTo>
                    <a:pt x="8428783" y="4406900"/>
                  </a:lnTo>
                  <a:lnTo>
                    <a:pt x="8456651" y="4368800"/>
                  </a:lnTo>
                  <a:lnTo>
                    <a:pt x="8484233" y="4330700"/>
                  </a:lnTo>
                  <a:lnTo>
                    <a:pt x="8511523" y="4279900"/>
                  </a:lnTo>
                  <a:lnTo>
                    <a:pt x="8538518" y="4241800"/>
                  </a:lnTo>
                  <a:lnTo>
                    <a:pt x="8565214" y="4203700"/>
                  </a:lnTo>
                  <a:lnTo>
                    <a:pt x="8591606" y="4152900"/>
                  </a:lnTo>
                  <a:lnTo>
                    <a:pt x="8617692" y="4114800"/>
                  </a:lnTo>
                  <a:lnTo>
                    <a:pt x="8643466" y="4064000"/>
                  </a:lnTo>
                  <a:lnTo>
                    <a:pt x="8668926" y="4025900"/>
                  </a:lnTo>
                  <a:lnTo>
                    <a:pt x="8694067" y="3987800"/>
                  </a:lnTo>
                  <a:lnTo>
                    <a:pt x="8718884" y="3937000"/>
                  </a:lnTo>
                  <a:lnTo>
                    <a:pt x="8743375" y="3898900"/>
                  </a:lnTo>
                  <a:lnTo>
                    <a:pt x="8767535" y="3848100"/>
                  </a:lnTo>
                  <a:lnTo>
                    <a:pt x="8791360" y="3810000"/>
                  </a:lnTo>
                  <a:lnTo>
                    <a:pt x="8002640" y="3810000"/>
                  </a:lnTo>
                  <a:lnTo>
                    <a:pt x="7973876" y="3797300"/>
                  </a:lnTo>
                  <a:lnTo>
                    <a:pt x="7979483" y="3771900"/>
                  </a:lnTo>
                  <a:lnTo>
                    <a:pt x="7984685" y="3733800"/>
                  </a:lnTo>
                  <a:lnTo>
                    <a:pt x="7990998" y="3695700"/>
                  </a:lnTo>
                  <a:lnTo>
                    <a:pt x="7999938" y="3670300"/>
                  </a:lnTo>
                  <a:lnTo>
                    <a:pt x="8016743" y="3619500"/>
                  </a:lnTo>
                  <a:lnTo>
                    <a:pt x="8033660" y="3568700"/>
                  </a:lnTo>
                  <a:lnTo>
                    <a:pt x="8050674" y="3517900"/>
                  </a:lnTo>
                  <a:lnTo>
                    <a:pt x="8067768" y="3467100"/>
                  </a:lnTo>
                  <a:lnTo>
                    <a:pt x="8084926" y="3429000"/>
                  </a:lnTo>
                  <a:lnTo>
                    <a:pt x="8093529" y="3403600"/>
                  </a:lnTo>
                  <a:lnTo>
                    <a:pt x="7934579" y="3403600"/>
                  </a:lnTo>
                  <a:lnTo>
                    <a:pt x="7958034" y="3302000"/>
                  </a:lnTo>
                  <a:close/>
                </a:path>
                <a:path w="13569950" h="11303000" extrusionOk="0">
                  <a:moveTo>
                    <a:pt x="12404417" y="2667000"/>
                  </a:moveTo>
                  <a:lnTo>
                    <a:pt x="12038040" y="2667000"/>
                  </a:lnTo>
                  <a:lnTo>
                    <a:pt x="12066031" y="2679700"/>
                  </a:lnTo>
                  <a:lnTo>
                    <a:pt x="12091353" y="2705100"/>
                  </a:lnTo>
                  <a:lnTo>
                    <a:pt x="12121680" y="2755900"/>
                  </a:lnTo>
                  <a:lnTo>
                    <a:pt x="12182954" y="2832100"/>
                  </a:lnTo>
                  <a:lnTo>
                    <a:pt x="12213332" y="2870200"/>
                  </a:lnTo>
                  <a:lnTo>
                    <a:pt x="12243161" y="2908300"/>
                  </a:lnTo>
                  <a:lnTo>
                    <a:pt x="12272156" y="2959100"/>
                  </a:lnTo>
                  <a:lnTo>
                    <a:pt x="12300033" y="2997200"/>
                  </a:lnTo>
                  <a:lnTo>
                    <a:pt x="12326510" y="3035300"/>
                  </a:lnTo>
                  <a:lnTo>
                    <a:pt x="12351303" y="3086100"/>
                  </a:lnTo>
                  <a:lnTo>
                    <a:pt x="12375096" y="3124200"/>
                  </a:lnTo>
                  <a:lnTo>
                    <a:pt x="12398542" y="3175000"/>
                  </a:lnTo>
                  <a:lnTo>
                    <a:pt x="12421644" y="3213100"/>
                  </a:lnTo>
                  <a:lnTo>
                    <a:pt x="12444406" y="3263900"/>
                  </a:lnTo>
                  <a:lnTo>
                    <a:pt x="12466831" y="3302000"/>
                  </a:lnTo>
                  <a:lnTo>
                    <a:pt x="12488922" y="3352800"/>
                  </a:lnTo>
                  <a:lnTo>
                    <a:pt x="12510682" y="3403600"/>
                  </a:lnTo>
                  <a:lnTo>
                    <a:pt x="12532114" y="3441700"/>
                  </a:lnTo>
                  <a:lnTo>
                    <a:pt x="12553221" y="3492500"/>
                  </a:lnTo>
                  <a:lnTo>
                    <a:pt x="12574006" y="3530600"/>
                  </a:lnTo>
                  <a:lnTo>
                    <a:pt x="12594474" y="3581400"/>
                  </a:lnTo>
                  <a:lnTo>
                    <a:pt x="12614626" y="3632200"/>
                  </a:lnTo>
                  <a:lnTo>
                    <a:pt x="12634466" y="3670300"/>
                  </a:lnTo>
                  <a:lnTo>
                    <a:pt x="12653997" y="3721100"/>
                  </a:lnTo>
                  <a:lnTo>
                    <a:pt x="12673222" y="3771900"/>
                  </a:lnTo>
                  <a:lnTo>
                    <a:pt x="12692144" y="3810000"/>
                  </a:lnTo>
                  <a:lnTo>
                    <a:pt x="12710767" y="3860800"/>
                  </a:lnTo>
                  <a:lnTo>
                    <a:pt x="12729093" y="3911600"/>
                  </a:lnTo>
                  <a:lnTo>
                    <a:pt x="12747126" y="3949700"/>
                  </a:lnTo>
                  <a:lnTo>
                    <a:pt x="12764869" y="4000500"/>
                  </a:lnTo>
                  <a:lnTo>
                    <a:pt x="12782325" y="4051300"/>
                  </a:lnTo>
                  <a:lnTo>
                    <a:pt x="12799497" y="4089400"/>
                  </a:lnTo>
                  <a:lnTo>
                    <a:pt x="12816388" y="4140200"/>
                  </a:lnTo>
                  <a:lnTo>
                    <a:pt x="12833002" y="4191000"/>
                  </a:lnTo>
                  <a:lnTo>
                    <a:pt x="12849341" y="4241800"/>
                  </a:lnTo>
                  <a:lnTo>
                    <a:pt x="12865409" y="4279900"/>
                  </a:lnTo>
                  <a:lnTo>
                    <a:pt x="12881209" y="4330700"/>
                  </a:lnTo>
                  <a:lnTo>
                    <a:pt x="12896743" y="4381500"/>
                  </a:lnTo>
                  <a:lnTo>
                    <a:pt x="12912016" y="4432300"/>
                  </a:lnTo>
                  <a:lnTo>
                    <a:pt x="12927030" y="4483100"/>
                  </a:lnTo>
                  <a:lnTo>
                    <a:pt x="12941788" y="4521200"/>
                  </a:lnTo>
                  <a:lnTo>
                    <a:pt x="12956294" y="4572000"/>
                  </a:lnTo>
                  <a:lnTo>
                    <a:pt x="12970551" y="4622800"/>
                  </a:lnTo>
                  <a:lnTo>
                    <a:pt x="12984561" y="4673600"/>
                  </a:lnTo>
                  <a:lnTo>
                    <a:pt x="12998329" y="4724400"/>
                  </a:lnTo>
                  <a:lnTo>
                    <a:pt x="13011856" y="4762500"/>
                  </a:lnTo>
                  <a:lnTo>
                    <a:pt x="13025147" y="4813300"/>
                  </a:lnTo>
                  <a:lnTo>
                    <a:pt x="13038204" y="4864100"/>
                  </a:lnTo>
                  <a:lnTo>
                    <a:pt x="13050800" y="4914900"/>
                  </a:lnTo>
                  <a:lnTo>
                    <a:pt x="13063151" y="4965700"/>
                  </a:lnTo>
                  <a:lnTo>
                    <a:pt x="13075225" y="5003800"/>
                  </a:lnTo>
                  <a:lnTo>
                    <a:pt x="13086991" y="5054600"/>
                  </a:lnTo>
                  <a:lnTo>
                    <a:pt x="13098416" y="5105400"/>
                  </a:lnTo>
                  <a:lnTo>
                    <a:pt x="13109471" y="5156200"/>
                  </a:lnTo>
                  <a:lnTo>
                    <a:pt x="13120123" y="5207000"/>
                  </a:lnTo>
                  <a:lnTo>
                    <a:pt x="13130340" y="5245100"/>
                  </a:lnTo>
                  <a:lnTo>
                    <a:pt x="13140092" y="5295900"/>
                  </a:lnTo>
                  <a:lnTo>
                    <a:pt x="13149346" y="5346700"/>
                  </a:lnTo>
                  <a:lnTo>
                    <a:pt x="13158071" y="5397500"/>
                  </a:lnTo>
                  <a:lnTo>
                    <a:pt x="13166237" y="5448300"/>
                  </a:lnTo>
                  <a:lnTo>
                    <a:pt x="13173810" y="5499100"/>
                  </a:lnTo>
                  <a:lnTo>
                    <a:pt x="13180761" y="5537200"/>
                  </a:lnTo>
                  <a:lnTo>
                    <a:pt x="13187056" y="5588000"/>
                  </a:lnTo>
                  <a:lnTo>
                    <a:pt x="13192666" y="5638800"/>
                  </a:lnTo>
                  <a:lnTo>
                    <a:pt x="13197557" y="5689600"/>
                  </a:lnTo>
                  <a:lnTo>
                    <a:pt x="13201700" y="5740400"/>
                  </a:lnTo>
                  <a:lnTo>
                    <a:pt x="13205062" y="5791200"/>
                  </a:lnTo>
                  <a:lnTo>
                    <a:pt x="13207611" y="5842000"/>
                  </a:lnTo>
                  <a:lnTo>
                    <a:pt x="13209317" y="5892800"/>
                  </a:lnTo>
                  <a:lnTo>
                    <a:pt x="13210148" y="5943600"/>
                  </a:lnTo>
                  <a:lnTo>
                    <a:pt x="13210073" y="5994400"/>
                  </a:lnTo>
                  <a:lnTo>
                    <a:pt x="13207966" y="6045200"/>
                  </a:lnTo>
                  <a:lnTo>
                    <a:pt x="13202547" y="6083300"/>
                  </a:lnTo>
                  <a:lnTo>
                    <a:pt x="13193494" y="6134100"/>
                  </a:lnTo>
                  <a:lnTo>
                    <a:pt x="13180489" y="6184900"/>
                  </a:lnTo>
                  <a:lnTo>
                    <a:pt x="13163213" y="6223000"/>
                  </a:lnTo>
                  <a:lnTo>
                    <a:pt x="13141346" y="6261100"/>
                  </a:lnTo>
                  <a:lnTo>
                    <a:pt x="13114569" y="6299200"/>
                  </a:lnTo>
                  <a:lnTo>
                    <a:pt x="13082563" y="6337300"/>
                  </a:lnTo>
                  <a:lnTo>
                    <a:pt x="13045009" y="6375400"/>
                  </a:lnTo>
                  <a:lnTo>
                    <a:pt x="12957866" y="6426200"/>
                  </a:lnTo>
                  <a:lnTo>
                    <a:pt x="12923854" y="6464300"/>
                  </a:lnTo>
                  <a:lnTo>
                    <a:pt x="12899340" y="6502400"/>
                  </a:lnTo>
                  <a:lnTo>
                    <a:pt x="12884113" y="6527800"/>
                  </a:lnTo>
                  <a:lnTo>
                    <a:pt x="12877962" y="6565900"/>
                  </a:lnTo>
                  <a:lnTo>
                    <a:pt x="12880675" y="6616700"/>
                  </a:lnTo>
                  <a:lnTo>
                    <a:pt x="12892042" y="6654800"/>
                  </a:lnTo>
                  <a:lnTo>
                    <a:pt x="12911851" y="6705600"/>
                  </a:lnTo>
                  <a:lnTo>
                    <a:pt x="12932713" y="6756400"/>
                  </a:lnTo>
                  <a:lnTo>
                    <a:pt x="12953902" y="6794500"/>
                  </a:lnTo>
                  <a:lnTo>
                    <a:pt x="12975412" y="6845300"/>
                  </a:lnTo>
                  <a:lnTo>
                    <a:pt x="12997234" y="6896100"/>
                  </a:lnTo>
                  <a:lnTo>
                    <a:pt x="13019362" y="6934200"/>
                  </a:lnTo>
                  <a:lnTo>
                    <a:pt x="13041789" y="6985000"/>
                  </a:lnTo>
                  <a:lnTo>
                    <a:pt x="13064506" y="7023100"/>
                  </a:lnTo>
                  <a:lnTo>
                    <a:pt x="13087508" y="7073900"/>
                  </a:lnTo>
                  <a:lnTo>
                    <a:pt x="13110786" y="7112000"/>
                  </a:lnTo>
                  <a:lnTo>
                    <a:pt x="13134334" y="7162800"/>
                  </a:lnTo>
                  <a:lnTo>
                    <a:pt x="13158144" y="7200900"/>
                  </a:lnTo>
                  <a:lnTo>
                    <a:pt x="13182210" y="7239000"/>
                  </a:lnTo>
                  <a:lnTo>
                    <a:pt x="13206513" y="7289800"/>
                  </a:lnTo>
                  <a:lnTo>
                    <a:pt x="13228881" y="7340600"/>
                  </a:lnTo>
                  <a:lnTo>
                    <a:pt x="13249283" y="7378700"/>
                  </a:lnTo>
                  <a:lnTo>
                    <a:pt x="13267690" y="7429500"/>
                  </a:lnTo>
                  <a:lnTo>
                    <a:pt x="13284072" y="7480300"/>
                  </a:lnTo>
                  <a:lnTo>
                    <a:pt x="13298399" y="7518400"/>
                  </a:lnTo>
                  <a:lnTo>
                    <a:pt x="13310642" y="7569200"/>
                  </a:lnTo>
                  <a:lnTo>
                    <a:pt x="13320771" y="7607300"/>
                  </a:lnTo>
                  <a:lnTo>
                    <a:pt x="13328755" y="7658100"/>
                  </a:lnTo>
                  <a:lnTo>
                    <a:pt x="13334566" y="7708900"/>
                  </a:lnTo>
                  <a:lnTo>
                    <a:pt x="13338174" y="7747000"/>
                  </a:lnTo>
                  <a:lnTo>
                    <a:pt x="13339548" y="7797800"/>
                  </a:lnTo>
                  <a:lnTo>
                    <a:pt x="13338659" y="7848600"/>
                  </a:lnTo>
                  <a:lnTo>
                    <a:pt x="13335478" y="7886700"/>
                  </a:lnTo>
                  <a:lnTo>
                    <a:pt x="13329975" y="7937500"/>
                  </a:lnTo>
                  <a:lnTo>
                    <a:pt x="13322119" y="7988300"/>
                  </a:lnTo>
                  <a:lnTo>
                    <a:pt x="13311882" y="8026400"/>
                  </a:lnTo>
                  <a:lnTo>
                    <a:pt x="13299232" y="8077200"/>
                  </a:lnTo>
                  <a:lnTo>
                    <a:pt x="13284142" y="8128000"/>
                  </a:lnTo>
                  <a:lnTo>
                    <a:pt x="13266581" y="8166100"/>
                  </a:lnTo>
                  <a:lnTo>
                    <a:pt x="13246518" y="8216900"/>
                  </a:lnTo>
                  <a:lnTo>
                    <a:pt x="13223926" y="8267700"/>
                  </a:lnTo>
                  <a:lnTo>
                    <a:pt x="13201988" y="8305800"/>
                  </a:lnTo>
                  <a:lnTo>
                    <a:pt x="13180016" y="8356600"/>
                  </a:lnTo>
                  <a:lnTo>
                    <a:pt x="13136000" y="8445500"/>
                  </a:lnTo>
                  <a:lnTo>
                    <a:pt x="13069914" y="8572500"/>
                  </a:lnTo>
                  <a:lnTo>
                    <a:pt x="13025908" y="8661400"/>
                  </a:lnTo>
                  <a:lnTo>
                    <a:pt x="13003944" y="8699500"/>
                  </a:lnTo>
                  <a:lnTo>
                    <a:pt x="12982017" y="8750300"/>
                  </a:lnTo>
                  <a:lnTo>
                    <a:pt x="12958436" y="8788400"/>
                  </a:lnTo>
                  <a:lnTo>
                    <a:pt x="12935158" y="8839200"/>
                  </a:lnTo>
                  <a:lnTo>
                    <a:pt x="12888857" y="8940800"/>
                  </a:lnTo>
                  <a:lnTo>
                    <a:pt x="12912419" y="8915400"/>
                  </a:lnTo>
                  <a:lnTo>
                    <a:pt x="12923396" y="8902700"/>
                  </a:lnTo>
                  <a:lnTo>
                    <a:pt x="12932887" y="8890000"/>
                  </a:lnTo>
                  <a:lnTo>
                    <a:pt x="12957997" y="8839200"/>
                  </a:lnTo>
                  <a:lnTo>
                    <a:pt x="12983007" y="8801100"/>
                  </a:lnTo>
                  <a:lnTo>
                    <a:pt x="13007941" y="8750300"/>
                  </a:lnTo>
                  <a:lnTo>
                    <a:pt x="13032823" y="8712200"/>
                  </a:lnTo>
                  <a:lnTo>
                    <a:pt x="13107386" y="8585200"/>
                  </a:lnTo>
                  <a:lnTo>
                    <a:pt x="13132290" y="8547100"/>
                  </a:lnTo>
                  <a:lnTo>
                    <a:pt x="13157259" y="8496300"/>
                  </a:lnTo>
                  <a:lnTo>
                    <a:pt x="13182316" y="8458200"/>
                  </a:lnTo>
                  <a:lnTo>
                    <a:pt x="13207483" y="8407400"/>
                  </a:lnTo>
                  <a:lnTo>
                    <a:pt x="13232784" y="8369300"/>
                  </a:lnTo>
                  <a:lnTo>
                    <a:pt x="13258883" y="8331200"/>
                  </a:lnTo>
                  <a:lnTo>
                    <a:pt x="13284182" y="8280400"/>
                  </a:lnTo>
                  <a:lnTo>
                    <a:pt x="13308648" y="8242300"/>
                  </a:lnTo>
                  <a:lnTo>
                    <a:pt x="13332246" y="8191500"/>
                  </a:lnTo>
                  <a:lnTo>
                    <a:pt x="13354940" y="8140700"/>
                  </a:lnTo>
                  <a:lnTo>
                    <a:pt x="13376698" y="8102600"/>
                  </a:lnTo>
                  <a:lnTo>
                    <a:pt x="13397483" y="8051800"/>
                  </a:lnTo>
                  <a:lnTo>
                    <a:pt x="13417263" y="8013700"/>
                  </a:lnTo>
                  <a:lnTo>
                    <a:pt x="13436001" y="7962900"/>
                  </a:lnTo>
                  <a:lnTo>
                    <a:pt x="13453665" y="7912100"/>
                  </a:lnTo>
                  <a:lnTo>
                    <a:pt x="13470218" y="7874000"/>
                  </a:lnTo>
                  <a:lnTo>
                    <a:pt x="13485628" y="7823200"/>
                  </a:lnTo>
                  <a:lnTo>
                    <a:pt x="13499858" y="7772400"/>
                  </a:lnTo>
                  <a:lnTo>
                    <a:pt x="13512876" y="7721600"/>
                  </a:lnTo>
                  <a:lnTo>
                    <a:pt x="13524645" y="7670800"/>
                  </a:lnTo>
                  <a:lnTo>
                    <a:pt x="13535133" y="7632700"/>
                  </a:lnTo>
                  <a:lnTo>
                    <a:pt x="13544304" y="7581900"/>
                  </a:lnTo>
                  <a:lnTo>
                    <a:pt x="13552123" y="7531100"/>
                  </a:lnTo>
                  <a:lnTo>
                    <a:pt x="13558557" y="7480300"/>
                  </a:lnTo>
                  <a:lnTo>
                    <a:pt x="13563570" y="7429500"/>
                  </a:lnTo>
                  <a:lnTo>
                    <a:pt x="13567129" y="7378700"/>
                  </a:lnTo>
                  <a:lnTo>
                    <a:pt x="13569199" y="7327900"/>
                  </a:lnTo>
                  <a:lnTo>
                    <a:pt x="13569744" y="7277100"/>
                  </a:lnTo>
                  <a:lnTo>
                    <a:pt x="13568732" y="7226300"/>
                  </a:lnTo>
                  <a:lnTo>
                    <a:pt x="13566127" y="7175500"/>
                  </a:lnTo>
                  <a:lnTo>
                    <a:pt x="13561894" y="7124700"/>
                  </a:lnTo>
                  <a:lnTo>
                    <a:pt x="13542814" y="6921500"/>
                  </a:lnTo>
                  <a:lnTo>
                    <a:pt x="13538016" y="6870700"/>
                  </a:lnTo>
                  <a:lnTo>
                    <a:pt x="13533184" y="6819900"/>
                  </a:lnTo>
                  <a:lnTo>
                    <a:pt x="13528307" y="6769100"/>
                  </a:lnTo>
                  <a:lnTo>
                    <a:pt x="13523375" y="6718300"/>
                  </a:lnTo>
                  <a:lnTo>
                    <a:pt x="13518375" y="6667500"/>
                  </a:lnTo>
                  <a:lnTo>
                    <a:pt x="13513298" y="6629400"/>
                  </a:lnTo>
                  <a:lnTo>
                    <a:pt x="13508130" y="6578600"/>
                  </a:lnTo>
                  <a:lnTo>
                    <a:pt x="13502863" y="6527800"/>
                  </a:lnTo>
                  <a:lnTo>
                    <a:pt x="13497483" y="6477000"/>
                  </a:lnTo>
                  <a:lnTo>
                    <a:pt x="13491981" y="6426200"/>
                  </a:lnTo>
                  <a:lnTo>
                    <a:pt x="13486345" y="6375400"/>
                  </a:lnTo>
                  <a:lnTo>
                    <a:pt x="13480563" y="6324600"/>
                  </a:lnTo>
                  <a:lnTo>
                    <a:pt x="13474626" y="6273800"/>
                  </a:lnTo>
                  <a:lnTo>
                    <a:pt x="13468521" y="6223000"/>
                  </a:lnTo>
                  <a:lnTo>
                    <a:pt x="13462237" y="6172200"/>
                  </a:lnTo>
                  <a:lnTo>
                    <a:pt x="13455763" y="6121400"/>
                  </a:lnTo>
                  <a:lnTo>
                    <a:pt x="13449088" y="6083300"/>
                  </a:lnTo>
                  <a:lnTo>
                    <a:pt x="13442202" y="6032500"/>
                  </a:lnTo>
                  <a:lnTo>
                    <a:pt x="13434977" y="5981700"/>
                  </a:lnTo>
                  <a:lnTo>
                    <a:pt x="13427497" y="5930900"/>
                  </a:lnTo>
                  <a:lnTo>
                    <a:pt x="13419765" y="5880100"/>
                  </a:lnTo>
                  <a:lnTo>
                    <a:pt x="13411783" y="5829300"/>
                  </a:lnTo>
                  <a:lnTo>
                    <a:pt x="13403552" y="5778500"/>
                  </a:lnTo>
                  <a:lnTo>
                    <a:pt x="13395076" y="5727700"/>
                  </a:lnTo>
                  <a:lnTo>
                    <a:pt x="13386356" y="5676900"/>
                  </a:lnTo>
                  <a:lnTo>
                    <a:pt x="13377395" y="5626100"/>
                  </a:lnTo>
                  <a:lnTo>
                    <a:pt x="13368195" y="5575300"/>
                  </a:lnTo>
                  <a:lnTo>
                    <a:pt x="13358759" y="5524500"/>
                  </a:lnTo>
                  <a:lnTo>
                    <a:pt x="13349087" y="5473700"/>
                  </a:lnTo>
                  <a:lnTo>
                    <a:pt x="13339184" y="5435600"/>
                  </a:lnTo>
                  <a:lnTo>
                    <a:pt x="13329051" y="5384800"/>
                  </a:lnTo>
                  <a:lnTo>
                    <a:pt x="13318690" y="5334000"/>
                  </a:lnTo>
                  <a:lnTo>
                    <a:pt x="13308103" y="5283200"/>
                  </a:lnTo>
                  <a:lnTo>
                    <a:pt x="13297294" y="5232400"/>
                  </a:lnTo>
                  <a:lnTo>
                    <a:pt x="13286263" y="5181600"/>
                  </a:lnTo>
                  <a:lnTo>
                    <a:pt x="13275014" y="5130800"/>
                  </a:lnTo>
                  <a:lnTo>
                    <a:pt x="13263549" y="5080000"/>
                  </a:lnTo>
                  <a:lnTo>
                    <a:pt x="13251870" y="5029200"/>
                  </a:lnTo>
                  <a:lnTo>
                    <a:pt x="13239978" y="4991100"/>
                  </a:lnTo>
                  <a:lnTo>
                    <a:pt x="13227878" y="4940300"/>
                  </a:lnTo>
                  <a:lnTo>
                    <a:pt x="13215570" y="4889500"/>
                  </a:lnTo>
                  <a:lnTo>
                    <a:pt x="13203056" y="4838700"/>
                  </a:lnTo>
                  <a:lnTo>
                    <a:pt x="13190341" y="4787900"/>
                  </a:lnTo>
                  <a:lnTo>
                    <a:pt x="13177424" y="4737100"/>
                  </a:lnTo>
                  <a:lnTo>
                    <a:pt x="13164310" y="4686300"/>
                  </a:lnTo>
                  <a:lnTo>
                    <a:pt x="13150999" y="4648200"/>
                  </a:lnTo>
                  <a:lnTo>
                    <a:pt x="13137495" y="4597400"/>
                  </a:lnTo>
                  <a:lnTo>
                    <a:pt x="13123799" y="4546600"/>
                  </a:lnTo>
                  <a:lnTo>
                    <a:pt x="13109914" y="4495800"/>
                  </a:lnTo>
                  <a:lnTo>
                    <a:pt x="13095842" y="4445000"/>
                  </a:lnTo>
                  <a:lnTo>
                    <a:pt x="13081586" y="4394200"/>
                  </a:lnTo>
                  <a:lnTo>
                    <a:pt x="13067147" y="4356100"/>
                  </a:lnTo>
                  <a:lnTo>
                    <a:pt x="13052528" y="4305300"/>
                  </a:lnTo>
                  <a:lnTo>
                    <a:pt x="13037683" y="4254500"/>
                  </a:lnTo>
                  <a:lnTo>
                    <a:pt x="13022656" y="4203700"/>
                  </a:lnTo>
                  <a:lnTo>
                    <a:pt x="13007444" y="4152900"/>
                  </a:lnTo>
                  <a:lnTo>
                    <a:pt x="12992042" y="4102100"/>
                  </a:lnTo>
                  <a:lnTo>
                    <a:pt x="12976447" y="4064000"/>
                  </a:lnTo>
                  <a:lnTo>
                    <a:pt x="12960655" y="4013200"/>
                  </a:lnTo>
                  <a:lnTo>
                    <a:pt x="12944660" y="3962400"/>
                  </a:lnTo>
                  <a:lnTo>
                    <a:pt x="12928460" y="3911600"/>
                  </a:lnTo>
                  <a:lnTo>
                    <a:pt x="12912050" y="3873500"/>
                  </a:lnTo>
                  <a:lnTo>
                    <a:pt x="12895427" y="3822700"/>
                  </a:lnTo>
                  <a:lnTo>
                    <a:pt x="12878586" y="3771900"/>
                  </a:lnTo>
                  <a:lnTo>
                    <a:pt x="12861523" y="3721100"/>
                  </a:lnTo>
                  <a:lnTo>
                    <a:pt x="12844234" y="3683000"/>
                  </a:lnTo>
                  <a:lnTo>
                    <a:pt x="12826716" y="3632200"/>
                  </a:lnTo>
                  <a:lnTo>
                    <a:pt x="12808963" y="3581400"/>
                  </a:lnTo>
                  <a:lnTo>
                    <a:pt x="12790973" y="3530600"/>
                  </a:lnTo>
                  <a:lnTo>
                    <a:pt x="12772741" y="3492500"/>
                  </a:lnTo>
                  <a:lnTo>
                    <a:pt x="12754263" y="3441700"/>
                  </a:lnTo>
                  <a:lnTo>
                    <a:pt x="12735535" y="3390900"/>
                  </a:lnTo>
                  <a:lnTo>
                    <a:pt x="12716552" y="3340100"/>
                  </a:lnTo>
                  <a:lnTo>
                    <a:pt x="12697312" y="3302000"/>
                  </a:lnTo>
                  <a:lnTo>
                    <a:pt x="12677810" y="3251200"/>
                  </a:lnTo>
                  <a:lnTo>
                    <a:pt x="12658041" y="3200400"/>
                  </a:lnTo>
                  <a:lnTo>
                    <a:pt x="12638003" y="3162300"/>
                  </a:lnTo>
                  <a:lnTo>
                    <a:pt x="12617690" y="3111500"/>
                  </a:lnTo>
                  <a:lnTo>
                    <a:pt x="12597099" y="3073400"/>
                  </a:lnTo>
                  <a:lnTo>
                    <a:pt x="12576226" y="3022600"/>
                  </a:lnTo>
                  <a:lnTo>
                    <a:pt x="12555067" y="2971800"/>
                  </a:lnTo>
                  <a:lnTo>
                    <a:pt x="12533617" y="2933700"/>
                  </a:lnTo>
                  <a:lnTo>
                    <a:pt x="12511873" y="2882900"/>
                  </a:lnTo>
                  <a:lnTo>
                    <a:pt x="12489831" y="2832100"/>
                  </a:lnTo>
                  <a:lnTo>
                    <a:pt x="12467486" y="2794000"/>
                  </a:lnTo>
                  <a:lnTo>
                    <a:pt x="12444835" y="2743200"/>
                  </a:lnTo>
                  <a:lnTo>
                    <a:pt x="12421874" y="2705100"/>
                  </a:lnTo>
                  <a:lnTo>
                    <a:pt x="12404417" y="2667000"/>
                  </a:lnTo>
                  <a:close/>
                </a:path>
                <a:path w="13569950" h="11303000" extrusionOk="0">
                  <a:moveTo>
                    <a:pt x="9981671" y="8343900"/>
                  </a:moveTo>
                  <a:lnTo>
                    <a:pt x="9834708" y="8343900"/>
                  </a:lnTo>
                  <a:lnTo>
                    <a:pt x="9783073" y="8356600"/>
                  </a:lnTo>
                  <a:lnTo>
                    <a:pt x="9680322" y="8356600"/>
                  </a:lnTo>
                  <a:lnTo>
                    <a:pt x="9283798" y="8458200"/>
                  </a:lnTo>
                  <a:lnTo>
                    <a:pt x="9234679" y="8483600"/>
                  </a:lnTo>
                  <a:lnTo>
                    <a:pt x="9038501" y="8534400"/>
                  </a:lnTo>
                  <a:lnTo>
                    <a:pt x="8989511" y="8559800"/>
                  </a:lnTo>
                  <a:lnTo>
                    <a:pt x="8842611" y="8597900"/>
                  </a:lnTo>
                  <a:lnTo>
                    <a:pt x="8744696" y="8636000"/>
                  </a:lnTo>
                  <a:lnTo>
                    <a:pt x="8548766" y="8686800"/>
                  </a:lnTo>
                  <a:lnTo>
                    <a:pt x="8499740" y="8712200"/>
                  </a:lnTo>
                  <a:lnTo>
                    <a:pt x="8300854" y="8763000"/>
                  </a:lnTo>
                  <a:lnTo>
                    <a:pt x="8250711" y="8763000"/>
                  </a:lnTo>
                  <a:lnTo>
                    <a:pt x="8200449" y="8775700"/>
                  </a:lnTo>
                  <a:lnTo>
                    <a:pt x="9555030" y="8775700"/>
                  </a:lnTo>
                  <a:lnTo>
                    <a:pt x="9686107" y="8699500"/>
                  </a:lnTo>
                  <a:lnTo>
                    <a:pt x="9726672" y="8674100"/>
                  </a:lnTo>
                  <a:lnTo>
                    <a:pt x="9766206" y="8648700"/>
                  </a:lnTo>
                  <a:lnTo>
                    <a:pt x="9804868" y="8623300"/>
                  </a:lnTo>
                  <a:lnTo>
                    <a:pt x="9842818" y="8585200"/>
                  </a:lnTo>
                  <a:lnTo>
                    <a:pt x="9880216" y="8559800"/>
                  </a:lnTo>
                  <a:lnTo>
                    <a:pt x="9917221" y="8521700"/>
                  </a:lnTo>
                  <a:lnTo>
                    <a:pt x="9953994" y="8496300"/>
                  </a:lnTo>
                  <a:lnTo>
                    <a:pt x="9990694" y="8458200"/>
                  </a:lnTo>
                  <a:lnTo>
                    <a:pt x="10004132" y="8445500"/>
                  </a:lnTo>
                  <a:lnTo>
                    <a:pt x="10012745" y="8420100"/>
                  </a:lnTo>
                  <a:lnTo>
                    <a:pt x="10019306" y="8394700"/>
                  </a:lnTo>
                  <a:lnTo>
                    <a:pt x="10026589" y="8369300"/>
                  </a:lnTo>
                  <a:lnTo>
                    <a:pt x="9981671" y="8343900"/>
                  </a:lnTo>
                  <a:close/>
                </a:path>
                <a:path w="13569950" h="11303000" extrusionOk="0">
                  <a:moveTo>
                    <a:pt x="5027610" y="7505700"/>
                  </a:moveTo>
                  <a:lnTo>
                    <a:pt x="5001077" y="7505700"/>
                  </a:lnTo>
                  <a:lnTo>
                    <a:pt x="4997535" y="7556500"/>
                  </a:lnTo>
                  <a:lnTo>
                    <a:pt x="4993271" y="7607300"/>
                  </a:lnTo>
                  <a:lnTo>
                    <a:pt x="4988702" y="7658100"/>
                  </a:lnTo>
                  <a:lnTo>
                    <a:pt x="4984247" y="7708900"/>
                  </a:lnTo>
                  <a:lnTo>
                    <a:pt x="4980324" y="7759700"/>
                  </a:lnTo>
                  <a:lnTo>
                    <a:pt x="4977351" y="7810500"/>
                  </a:lnTo>
                  <a:lnTo>
                    <a:pt x="4975748" y="7861300"/>
                  </a:lnTo>
                  <a:lnTo>
                    <a:pt x="4975933" y="7899400"/>
                  </a:lnTo>
                  <a:lnTo>
                    <a:pt x="4978323" y="7950200"/>
                  </a:lnTo>
                  <a:lnTo>
                    <a:pt x="4983258" y="8001000"/>
                  </a:lnTo>
                  <a:lnTo>
                    <a:pt x="4990623" y="8051800"/>
                  </a:lnTo>
                  <a:lnTo>
                    <a:pt x="5000180" y="8102600"/>
                  </a:lnTo>
                  <a:lnTo>
                    <a:pt x="5011690" y="8153400"/>
                  </a:lnTo>
                  <a:lnTo>
                    <a:pt x="5024915" y="8204200"/>
                  </a:lnTo>
                  <a:lnTo>
                    <a:pt x="5039615" y="8242300"/>
                  </a:lnTo>
                  <a:lnTo>
                    <a:pt x="5055552" y="8293100"/>
                  </a:lnTo>
                  <a:lnTo>
                    <a:pt x="5072488" y="8343900"/>
                  </a:lnTo>
                  <a:lnTo>
                    <a:pt x="5095762" y="8382000"/>
                  </a:lnTo>
                  <a:lnTo>
                    <a:pt x="5128266" y="8407400"/>
                  </a:lnTo>
                  <a:lnTo>
                    <a:pt x="5210039" y="8407400"/>
                  </a:lnTo>
                  <a:lnTo>
                    <a:pt x="5253844" y="8382000"/>
                  </a:lnTo>
                  <a:lnTo>
                    <a:pt x="5283560" y="8369300"/>
                  </a:lnTo>
                  <a:lnTo>
                    <a:pt x="5312197" y="8343900"/>
                  </a:lnTo>
                  <a:lnTo>
                    <a:pt x="5337738" y="8318500"/>
                  </a:lnTo>
                  <a:lnTo>
                    <a:pt x="5358165" y="8293100"/>
                  </a:lnTo>
                  <a:lnTo>
                    <a:pt x="5383635" y="8242300"/>
                  </a:lnTo>
                  <a:lnTo>
                    <a:pt x="5409506" y="8204200"/>
                  </a:lnTo>
                  <a:lnTo>
                    <a:pt x="5136664" y="8204200"/>
                  </a:lnTo>
                  <a:lnTo>
                    <a:pt x="5102760" y="8191500"/>
                  </a:lnTo>
                  <a:lnTo>
                    <a:pt x="5071980" y="8153400"/>
                  </a:lnTo>
                  <a:lnTo>
                    <a:pt x="5048566" y="8115300"/>
                  </a:lnTo>
                  <a:lnTo>
                    <a:pt x="5036761" y="8077200"/>
                  </a:lnTo>
                  <a:lnTo>
                    <a:pt x="5031837" y="8026400"/>
                  </a:lnTo>
                  <a:lnTo>
                    <a:pt x="5028210" y="7975600"/>
                  </a:lnTo>
                  <a:lnTo>
                    <a:pt x="5025659" y="7924800"/>
                  </a:lnTo>
                  <a:lnTo>
                    <a:pt x="5023965" y="7874000"/>
                  </a:lnTo>
                  <a:lnTo>
                    <a:pt x="5022905" y="7823200"/>
                  </a:lnTo>
                  <a:lnTo>
                    <a:pt x="5022259" y="7785100"/>
                  </a:lnTo>
                  <a:lnTo>
                    <a:pt x="5021325" y="7683500"/>
                  </a:lnTo>
                  <a:lnTo>
                    <a:pt x="5020594" y="7632700"/>
                  </a:lnTo>
                  <a:lnTo>
                    <a:pt x="5021009" y="7607300"/>
                  </a:lnTo>
                  <a:lnTo>
                    <a:pt x="5022873" y="7569200"/>
                  </a:lnTo>
                  <a:lnTo>
                    <a:pt x="5025352" y="7543800"/>
                  </a:lnTo>
                  <a:lnTo>
                    <a:pt x="5027610" y="7505700"/>
                  </a:lnTo>
                  <a:close/>
                </a:path>
                <a:path w="13569950" h="11303000" extrusionOk="0">
                  <a:moveTo>
                    <a:pt x="5861784" y="6972300"/>
                  </a:moveTo>
                  <a:lnTo>
                    <a:pt x="5780247" y="6972300"/>
                  </a:lnTo>
                  <a:lnTo>
                    <a:pt x="5764703" y="7023100"/>
                  </a:lnTo>
                  <a:lnTo>
                    <a:pt x="5748890" y="7073900"/>
                  </a:lnTo>
                  <a:lnTo>
                    <a:pt x="5732807" y="7124700"/>
                  </a:lnTo>
                  <a:lnTo>
                    <a:pt x="5716453" y="7175500"/>
                  </a:lnTo>
                  <a:lnTo>
                    <a:pt x="5699828" y="7213600"/>
                  </a:lnTo>
                  <a:lnTo>
                    <a:pt x="5682931" y="7264400"/>
                  </a:lnTo>
                  <a:lnTo>
                    <a:pt x="5665761" y="7315200"/>
                  </a:lnTo>
                  <a:lnTo>
                    <a:pt x="5648317" y="7366000"/>
                  </a:lnTo>
                  <a:lnTo>
                    <a:pt x="5630600" y="7416800"/>
                  </a:lnTo>
                  <a:lnTo>
                    <a:pt x="5612608" y="7467600"/>
                  </a:lnTo>
                  <a:lnTo>
                    <a:pt x="5594341" y="7505700"/>
                  </a:lnTo>
                  <a:lnTo>
                    <a:pt x="5575799" y="7556500"/>
                  </a:lnTo>
                  <a:lnTo>
                    <a:pt x="5556979" y="7607300"/>
                  </a:lnTo>
                  <a:lnTo>
                    <a:pt x="5537883" y="7658100"/>
                  </a:lnTo>
                  <a:lnTo>
                    <a:pt x="5518509" y="7696200"/>
                  </a:lnTo>
                  <a:lnTo>
                    <a:pt x="5498857" y="7747000"/>
                  </a:lnTo>
                  <a:lnTo>
                    <a:pt x="5478926" y="7797800"/>
                  </a:lnTo>
                  <a:lnTo>
                    <a:pt x="5458961" y="7835900"/>
                  </a:lnTo>
                  <a:lnTo>
                    <a:pt x="5437277" y="7886700"/>
                  </a:lnTo>
                  <a:lnTo>
                    <a:pt x="5414056" y="7924800"/>
                  </a:lnTo>
                  <a:lnTo>
                    <a:pt x="5389481" y="7975600"/>
                  </a:lnTo>
                  <a:lnTo>
                    <a:pt x="5363735" y="8013700"/>
                  </a:lnTo>
                  <a:lnTo>
                    <a:pt x="5337001" y="8051800"/>
                  </a:lnTo>
                  <a:lnTo>
                    <a:pt x="5309461" y="8102600"/>
                  </a:lnTo>
                  <a:lnTo>
                    <a:pt x="5281298" y="8140700"/>
                  </a:lnTo>
                  <a:lnTo>
                    <a:pt x="5251461" y="8166100"/>
                  </a:lnTo>
                  <a:lnTo>
                    <a:pt x="5211706" y="8191500"/>
                  </a:lnTo>
                  <a:lnTo>
                    <a:pt x="5170589" y="8204200"/>
                  </a:lnTo>
                  <a:lnTo>
                    <a:pt x="5409506" y="8204200"/>
                  </a:lnTo>
                  <a:lnTo>
                    <a:pt x="5435378" y="8166100"/>
                  </a:lnTo>
                  <a:lnTo>
                    <a:pt x="5460831" y="8115300"/>
                  </a:lnTo>
                  <a:lnTo>
                    <a:pt x="5485458" y="8077200"/>
                  </a:lnTo>
                  <a:lnTo>
                    <a:pt x="5508848" y="8026400"/>
                  </a:lnTo>
                  <a:lnTo>
                    <a:pt x="5530592" y="7988300"/>
                  </a:lnTo>
                  <a:lnTo>
                    <a:pt x="5550279" y="7937500"/>
                  </a:lnTo>
                  <a:lnTo>
                    <a:pt x="5567499" y="7899400"/>
                  </a:lnTo>
                  <a:lnTo>
                    <a:pt x="5583749" y="7848600"/>
                  </a:lnTo>
                  <a:lnTo>
                    <a:pt x="5599807" y="7797800"/>
                  </a:lnTo>
                  <a:lnTo>
                    <a:pt x="5615687" y="7759700"/>
                  </a:lnTo>
                  <a:lnTo>
                    <a:pt x="5631406" y="7708900"/>
                  </a:lnTo>
                  <a:lnTo>
                    <a:pt x="5646978" y="7658100"/>
                  </a:lnTo>
                  <a:lnTo>
                    <a:pt x="5662418" y="7607300"/>
                  </a:lnTo>
                  <a:lnTo>
                    <a:pt x="5677741" y="7556500"/>
                  </a:lnTo>
                  <a:lnTo>
                    <a:pt x="5692962" y="7518400"/>
                  </a:lnTo>
                  <a:lnTo>
                    <a:pt x="5708097" y="7467600"/>
                  </a:lnTo>
                  <a:lnTo>
                    <a:pt x="5723160" y="7416800"/>
                  </a:lnTo>
                  <a:lnTo>
                    <a:pt x="5753132" y="7315200"/>
                  </a:lnTo>
                  <a:lnTo>
                    <a:pt x="5797928" y="7175500"/>
                  </a:lnTo>
                  <a:lnTo>
                    <a:pt x="5827862" y="7073900"/>
                  </a:lnTo>
                  <a:lnTo>
                    <a:pt x="5842894" y="7035800"/>
                  </a:lnTo>
                  <a:lnTo>
                    <a:pt x="5857990" y="6985000"/>
                  </a:lnTo>
                  <a:lnTo>
                    <a:pt x="5861784" y="6972300"/>
                  </a:lnTo>
                  <a:close/>
                </a:path>
                <a:path w="13569950" h="11303000" extrusionOk="0">
                  <a:moveTo>
                    <a:pt x="10164120" y="6705600"/>
                  </a:moveTo>
                  <a:lnTo>
                    <a:pt x="10113026" y="6705600"/>
                  </a:lnTo>
                  <a:lnTo>
                    <a:pt x="9969036" y="6743700"/>
                  </a:lnTo>
                  <a:lnTo>
                    <a:pt x="9923743" y="6756400"/>
                  </a:lnTo>
                  <a:lnTo>
                    <a:pt x="9786705" y="6832600"/>
                  </a:lnTo>
                  <a:lnTo>
                    <a:pt x="9741596" y="6845300"/>
                  </a:lnTo>
                  <a:lnTo>
                    <a:pt x="9519927" y="6972300"/>
                  </a:lnTo>
                  <a:lnTo>
                    <a:pt x="9218829" y="7150100"/>
                  </a:lnTo>
                  <a:lnTo>
                    <a:pt x="9176541" y="7188200"/>
                  </a:lnTo>
                  <a:lnTo>
                    <a:pt x="9008847" y="7289800"/>
                  </a:lnTo>
                  <a:lnTo>
                    <a:pt x="8967244" y="7327900"/>
                  </a:lnTo>
                  <a:lnTo>
                    <a:pt x="8884361" y="7378700"/>
                  </a:lnTo>
                  <a:lnTo>
                    <a:pt x="8843062" y="7416800"/>
                  </a:lnTo>
                  <a:lnTo>
                    <a:pt x="8760708" y="7467600"/>
                  </a:lnTo>
                  <a:lnTo>
                    <a:pt x="8719634" y="7505700"/>
                  </a:lnTo>
                  <a:lnTo>
                    <a:pt x="8677238" y="7531100"/>
                  </a:lnTo>
                  <a:lnTo>
                    <a:pt x="8636187" y="7569200"/>
                  </a:lnTo>
                  <a:lnTo>
                    <a:pt x="8596928" y="7594600"/>
                  </a:lnTo>
                  <a:lnTo>
                    <a:pt x="8559909" y="7632700"/>
                  </a:lnTo>
                  <a:lnTo>
                    <a:pt x="8525580" y="7670800"/>
                  </a:lnTo>
                  <a:lnTo>
                    <a:pt x="8494389" y="7721600"/>
                  </a:lnTo>
                  <a:lnTo>
                    <a:pt x="8466783" y="7759700"/>
                  </a:lnTo>
                  <a:lnTo>
                    <a:pt x="8443213" y="7810500"/>
                  </a:lnTo>
                  <a:lnTo>
                    <a:pt x="8426410" y="7861300"/>
                  </a:lnTo>
                  <a:lnTo>
                    <a:pt x="8421021" y="7912100"/>
                  </a:lnTo>
                  <a:lnTo>
                    <a:pt x="8427426" y="7962900"/>
                  </a:lnTo>
                  <a:lnTo>
                    <a:pt x="8446009" y="8001000"/>
                  </a:lnTo>
                  <a:lnTo>
                    <a:pt x="8477150" y="8039100"/>
                  </a:lnTo>
                  <a:lnTo>
                    <a:pt x="8566077" y="8089900"/>
                  </a:lnTo>
                  <a:lnTo>
                    <a:pt x="8752216" y="8140700"/>
                  </a:lnTo>
                  <a:lnTo>
                    <a:pt x="8796312" y="8153400"/>
                  </a:lnTo>
                  <a:lnTo>
                    <a:pt x="8847159" y="8140700"/>
                  </a:lnTo>
                  <a:lnTo>
                    <a:pt x="8896777" y="8140700"/>
                  </a:lnTo>
                  <a:lnTo>
                    <a:pt x="8992556" y="8115300"/>
                  </a:lnTo>
                  <a:lnTo>
                    <a:pt x="9038834" y="8115300"/>
                  </a:lnTo>
                  <a:lnTo>
                    <a:pt x="9171923" y="8077200"/>
                  </a:lnTo>
                  <a:lnTo>
                    <a:pt x="9220911" y="8064500"/>
                  </a:lnTo>
                  <a:lnTo>
                    <a:pt x="9269035" y="8039100"/>
                  </a:lnTo>
                  <a:lnTo>
                    <a:pt x="9316313" y="8026400"/>
                  </a:lnTo>
                  <a:lnTo>
                    <a:pt x="9408403" y="7975600"/>
                  </a:lnTo>
                  <a:lnTo>
                    <a:pt x="9497324" y="7924800"/>
                  </a:lnTo>
                  <a:lnTo>
                    <a:pt x="9540641" y="7899400"/>
                  </a:lnTo>
                  <a:lnTo>
                    <a:pt x="9583219" y="7874000"/>
                  </a:lnTo>
                  <a:lnTo>
                    <a:pt x="9625077" y="7848600"/>
                  </a:lnTo>
                  <a:lnTo>
                    <a:pt x="9044856" y="7848600"/>
                  </a:lnTo>
                  <a:lnTo>
                    <a:pt x="9020318" y="7835900"/>
                  </a:lnTo>
                  <a:lnTo>
                    <a:pt x="8997166" y="7823200"/>
                  </a:lnTo>
                  <a:lnTo>
                    <a:pt x="8982003" y="7810500"/>
                  </a:lnTo>
                  <a:lnTo>
                    <a:pt x="8977927" y="7785100"/>
                  </a:lnTo>
                  <a:lnTo>
                    <a:pt x="8982326" y="7759700"/>
                  </a:lnTo>
                  <a:lnTo>
                    <a:pt x="9007928" y="7708900"/>
                  </a:lnTo>
                  <a:lnTo>
                    <a:pt x="9041053" y="7670800"/>
                  </a:lnTo>
                  <a:lnTo>
                    <a:pt x="9075701" y="7632700"/>
                  </a:lnTo>
                  <a:lnTo>
                    <a:pt x="9111824" y="7607300"/>
                  </a:lnTo>
                  <a:lnTo>
                    <a:pt x="9149372" y="7569200"/>
                  </a:lnTo>
                  <a:lnTo>
                    <a:pt x="9188293" y="7543800"/>
                  </a:lnTo>
                  <a:lnTo>
                    <a:pt x="9228539" y="7518400"/>
                  </a:lnTo>
                  <a:lnTo>
                    <a:pt x="9270060" y="7505700"/>
                  </a:lnTo>
                  <a:lnTo>
                    <a:pt x="9312805" y="7480300"/>
                  </a:lnTo>
                  <a:lnTo>
                    <a:pt x="9356725" y="7467600"/>
                  </a:lnTo>
                  <a:lnTo>
                    <a:pt x="9401769" y="7442200"/>
                  </a:lnTo>
                  <a:lnTo>
                    <a:pt x="9543148" y="7404100"/>
                  </a:lnTo>
                  <a:lnTo>
                    <a:pt x="10123032" y="7404100"/>
                  </a:lnTo>
                  <a:lnTo>
                    <a:pt x="10145467" y="7378700"/>
                  </a:lnTo>
                  <a:lnTo>
                    <a:pt x="10178668" y="7340600"/>
                  </a:lnTo>
                  <a:lnTo>
                    <a:pt x="10209583" y="7302500"/>
                  </a:lnTo>
                  <a:lnTo>
                    <a:pt x="10237261" y="7264400"/>
                  </a:lnTo>
                  <a:lnTo>
                    <a:pt x="10261571" y="7213600"/>
                  </a:lnTo>
                  <a:lnTo>
                    <a:pt x="10282382" y="7175500"/>
                  </a:lnTo>
                  <a:lnTo>
                    <a:pt x="10299563" y="7124700"/>
                  </a:lnTo>
                  <a:lnTo>
                    <a:pt x="10312983" y="7086600"/>
                  </a:lnTo>
                  <a:lnTo>
                    <a:pt x="10322511" y="7035800"/>
                  </a:lnTo>
                  <a:lnTo>
                    <a:pt x="10328016" y="6985000"/>
                  </a:lnTo>
                  <a:lnTo>
                    <a:pt x="10329367" y="6934200"/>
                  </a:lnTo>
                  <a:lnTo>
                    <a:pt x="10326433" y="6883400"/>
                  </a:lnTo>
                  <a:lnTo>
                    <a:pt x="10317307" y="6832600"/>
                  </a:lnTo>
                  <a:lnTo>
                    <a:pt x="10300810" y="6794500"/>
                  </a:lnTo>
                  <a:lnTo>
                    <a:pt x="10277092" y="6756400"/>
                  </a:lnTo>
                  <a:lnTo>
                    <a:pt x="10246304" y="6731000"/>
                  </a:lnTo>
                  <a:lnTo>
                    <a:pt x="10208596" y="6718300"/>
                  </a:lnTo>
                  <a:lnTo>
                    <a:pt x="10164120" y="6705600"/>
                  </a:lnTo>
                  <a:close/>
                </a:path>
                <a:path w="13569950" h="11303000" extrusionOk="0">
                  <a:moveTo>
                    <a:pt x="10123032" y="7404100"/>
                  </a:moveTo>
                  <a:lnTo>
                    <a:pt x="9543148" y="7404100"/>
                  </a:lnTo>
                  <a:lnTo>
                    <a:pt x="9555576" y="7416800"/>
                  </a:lnTo>
                  <a:lnTo>
                    <a:pt x="9570431" y="7416800"/>
                  </a:lnTo>
                  <a:lnTo>
                    <a:pt x="9583050" y="7442200"/>
                  </a:lnTo>
                  <a:lnTo>
                    <a:pt x="9588769" y="7454900"/>
                  </a:lnTo>
                  <a:lnTo>
                    <a:pt x="9588081" y="7467600"/>
                  </a:lnTo>
                  <a:lnTo>
                    <a:pt x="9583771" y="7493000"/>
                  </a:lnTo>
                  <a:lnTo>
                    <a:pt x="9576267" y="7518400"/>
                  </a:lnTo>
                  <a:lnTo>
                    <a:pt x="9565995" y="7531100"/>
                  </a:lnTo>
                  <a:lnTo>
                    <a:pt x="9539088" y="7569200"/>
                  </a:lnTo>
                  <a:lnTo>
                    <a:pt x="9510615" y="7607300"/>
                  </a:lnTo>
                  <a:lnTo>
                    <a:pt x="9480473" y="7645400"/>
                  </a:lnTo>
                  <a:lnTo>
                    <a:pt x="9448556" y="7683500"/>
                  </a:lnTo>
                  <a:lnTo>
                    <a:pt x="9414760" y="7708900"/>
                  </a:lnTo>
                  <a:lnTo>
                    <a:pt x="9378980" y="7734300"/>
                  </a:lnTo>
                  <a:lnTo>
                    <a:pt x="9341111" y="7759700"/>
                  </a:lnTo>
                  <a:lnTo>
                    <a:pt x="9301049" y="7785100"/>
                  </a:lnTo>
                  <a:lnTo>
                    <a:pt x="9258689" y="7810500"/>
                  </a:lnTo>
                  <a:lnTo>
                    <a:pt x="9213927" y="7823200"/>
                  </a:lnTo>
                  <a:lnTo>
                    <a:pt x="9166657" y="7835900"/>
                  </a:lnTo>
                  <a:lnTo>
                    <a:pt x="9116776" y="7848600"/>
                  </a:lnTo>
                  <a:lnTo>
                    <a:pt x="9625077" y="7848600"/>
                  </a:lnTo>
                  <a:lnTo>
                    <a:pt x="9666232" y="7823200"/>
                  </a:lnTo>
                  <a:lnTo>
                    <a:pt x="9706703" y="7797800"/>
                  </a:lnTo>
                  <a:lnTo>
                    <a:pt x="9746506" y="7759700"/>
                  </a:lnTo>
                  <a:lnTo>
                    <a:pt x="9785661" y="7734300"/>
                  </a:lnTo>
                  <a:lnTo>
                    <a:pt x="9824185" y="7696200"/>
                  </a:lnTo>
                  <a:lnTo>
                    <a:pt x="9862096" y="7670800"/>
                  </a:lnTo>
                  <a:lnTo>
                    <a:pt x="9899412" y="7632700"/>
                  </a:lnTo>
                  <a:lnTo>
                    <a:pt x="9936151" y="7594600"/>
                  </a:lnTo>
                  <a:lnTo>
                    <a:pt x="9972330" y="7569200"/>
                  </a:lnTo>
                  <a:lnTo>
                    <a:pt x="10007969" y="7531100"/>
                  </a:lnTo>
                  <a:lnTo>
                    <a:pt x="10043083" y="7493000"/>
                  </a:lnTo>
                  <a:lnTo>
                    <a:pt x="10077693" y="7454900"/>
                  </a:lnTo>
                  <a:lnTo>
                    <a:pt x="10111815" y="7416800"/>
                  </a:lnTo>
                  <a:lnTo>
                    <a:pt x="10123032" y="7404100"/>
                  </a:lnTo>
                  <a:close/>
                </a:path>
                <a:path w="13569950" h="11303000" extrusionOk="0">
                  <a:moveTo>
                    <a:pt x="5983239" y="5308600"/>
                  </a:moveTo>
                  <a:lnTo>
                    <a:pt x="5930441" y="5308600"/>
                  </a:lnTo>
                  <a:lnTo>
                    <a:pt x="5919828" y="5359400"/>
                  </a:lnTo>
                  <a:lnTo>
                    <a:pt x="5906966" y="5397500"/>
                  </a:lnTo>
                  <a:lnTo>
                    <a:pt x="5892063" y="5448300"/>
                  </a:lnTo>
                  <a:lnTo>
                    <a:pt x="5875330" y="5486400"/>
                  </a:lnTo>
                  <a:lnTo>
                    <a:pt x="5856977" y="5524500"/>
                  </a:lnTo>
                  <a:lnTo>
                    <a:pt x="5836459" y="5575300"/>
                  </a:lnTo>
                  <a:lnTo>
                    <a:pt x="5816109" y="5613400"/>
                  </a:lnTo>
                  <a:lnTo>
                    <a:pt x="5795969" y="5664200"/>
                  </a:lnTo>
                  <a:lnTo>
                    <a:pt x="5776080" y="5702300"/>
                  </a:lnTo>
                  <a:lnTo>
                    <a:pt x="5756486" y="5753100"/>
                  </a:lnTo>
                  <a:lnTo>
                    <a:pt x="5737227" y="5803900"/>
                  </a:lnTo>
                  <a:lnTo>
                    <a:pt x="5718345" y="5842000"/>
                  </a:lnTo>
                  <a:lnTo>
                    <a:pt x="5699883" y="5892800"/>
                  </a:lnTo>
                  <a:lnTo>
                    <a:pt x="5681881" y="5930900"/>
                  </a:lnTo>
                  <a:lnTo>
                    <a:pt x="5664383" y="5981700"/>
                  </a:lnTo>
                  <a:lnTo>
                    <a:pt x="5647429" y="6032500"/>
                  </a:lnTo>
                  <a:lnTo>
                    <a:pt x="5631062" y="6070600"/>
                  </a:lnTo>
                  <a:lnTo>
                    <a:pt x="5615324" y="6121400"/>
                  </a:lnTo>
                  <a:lnTo>
                    <a:pt x="5600255" y="6172200"/>
                  </a:lnTo>
                  <a:lnTo>
                    <a:pt x="5585899" y="6223000"/>
                  </a:lnTo>
                  <a:lnTo>
                    <a:pt x="5572297" y="6261100"/>
                  </a:lnTo>
                  <a:lnTo>
                    <a:pt x="5559490" y="6311900"/>
                  </a:lnTo>
                  <a:lnTo>
                    <a:pt x="5547521" y="6362700"/>
                  </a:lnTo>
                  <a:lnTo>
                    <a:pt x="5536432" y="6413500"/>
                  </a:lnTo>
                  <a:lnTo>
                    <a:pt x="5525806" y="6464300"/>
                  </a:lnTo>
                  <a:lnTo>
                    <a:pt x="5515423" y="6502400"/>
                  </a:lnTo>
                  <a:lnTo>
                    <a:pt x="5505428" y="6553200"/>
                  </a:lnTo>
                  <a:lnTo>
                    <a:pt x="5495966" y="6604000"/>
                  </a:lnTo>
                  <a:lnTo>
                    <a:pt x="5487179" y="6654800"/>
                  </a:lnTo>
                  <a:lnTo>
                    <a:pt x="5479212" y="6705600"/>
                  </a:lnTo>
                  <a:lnTo>
                    <a:pt x="5472209" y="6756400"/>
                  </a:lnTo>
                  <a:lnTo>
                    <a:pt x="5466313" y="6807200"/>
                  </a:lnTo>
                  <a:lnTo>
                    <a:pt x="5461670" y="6858000"/>
                  </a:lnTo>
                  <a:lnTo>
                    <a:pt x="5458422" y="6896100"/>
                  </a:lnTo>
                  <a:lnTo>
                    <a:pt x="5456714" y="6946900"/>
                  </a:lnTo>
                  <a:lnTo>
                    <a:pt x="5456689" y="6997700"/>
                  </a:lnTo>
                  <a:lnTo>
                    <a:pt x="5458492" y="7048500"/>
                  </a:lnTo>
                  <a:lnTo>
                    <a:pt x="5462267" y="7099300"/>
                  </a:lnTo>
                  <a:lnTo>
                    <a:pt x="5470398" y="7137400"/>
                  </a:lnTo>
                  <a:lnTo>
                    <a:pt x="5485943" y="7162800"/>
                  </a:lnTo>
                  <a:lnTo>
                    <a:pt x="5504631" y="7188200"/>
                  </a:lnTo>
                  <a:lnTo>
                    <a:pt x="5522192" y="7226300"/>
                  </a:lnTo>
                  <a:lnTo>
                    <a:pt x="5574169" y="7200900"/>
                  </a:lnTo>
                  <a:lnTo>
                    <a:pt x="5600177" y="7175500"/>
                  </a:lnTo>
                  <a:lnTo>
                    <a:pt x="5626241" y="7162800"/>
                  </a:lnTo>
                  <a:lnTo>
                    <a:pt x="5645442" y="7150100"/>
                  </a:lnTo>
                  <a:lnTo>
                    <a:pt x="5666560" y="7150100"/>
                  </a:lnTo>
                  <a:lnTo>
                    <a:pt x="5691387" y="7137400"/>
                  </a:lnTo>
                  <a:lnTo>
                    <a:pt x="5721714" y="7112000"/>
                  </a:lnTo>
                  <a:lnTo>
                    <a:pt x="5780247" y="6972300"/>
                  </a:lnTo>
                  <a:lnTo>
                    <a:pt x="5861784" y="6972300"/>
                  </a:lnTo>
                  <a:lnTo>
                    <a:pt x="5873166" y="6934200"/>
                  </a:lnTo>
                  <a:lnTo>
                    <a:pt x="5888435" y="6883400"/>
                  </a:lnTo>
                  <a:lnTo>
                    <a:pt x="5903814" y="6845300"/>
                  </a:lnTo>
                  <a:lnTo>
                    <a:pt x="5919316" y="6794500"/>
                  </a:lnTo>
                  <a:lnTo>
                    <a:pt x="5934958" y="6743700"/>
                  </a:lnTo>
                  <a:lnTo>
                    <a:pt x="5950755" y="6692900"/>
                  </a:lnTo>
                  <a:lnTo>
                    <a:pt x="5967064" y="6642100"/>
                  </a:lnTo>
                  <a:lnTo>
                    <a:pt x="5999527" y="6540500"/>
                  </a:lnTo>
                  <a:lnTo>
                    <a:pt x="6015985" y="6502400"/>
                  </a:lnTo>
                  <a:lnTo>
                    <a:pt x="6032799" y="6451600"/>
                  </a:lnTo>
                  <a:lnTo>
                    <a:pt x="6050121" y="6400800"/>
                  </a:lnTo>
                  <a:lnTo>
                    <a:pt x="6068103" y="6350000"/>
                  </a:lnTo>
                  <a:lnTo>
                    <a:pt x="6086898" y="6299200"/>
                  </a:lnTo>
                  <a:lnTo>
                    <a:pt x="6106660" y="6248400"/>
                  </a:lnTo>
                  <a:lnTo>
                    <a:pt x="6127541" y="6197600"/>
                  </a:lnTo>
                  <a:lnTo>
                    <a:pt x="6149693" y="6159500"/>
                  </a:lnTo>
                  <a:lnTo>
                    <a:pt x="6173269" y="6108700"/>
                  </a:lnTo>
                  <a:lnTo>
                    <a:pt x="6181653" y="6096000"/>
                  </a:lnTo>
                  <a:lnTo>
                    <a:pt x="6052720" y="6096000"/>
                  </a:lnTo>
                  <a:lnTo>
                    <a:pt x="6024145" y="6083300"/>
                  </a:lnTo>
                  <a:lnTo>
                    <a:pt x="6040047" y="6045200"/>
                  </a:lnTo>
                  <a:lnTo>
                    <a:pt x="6055632" y="6007100"/>
                  </a:lnTo>
                  <a:lnTo>
                    <a:pt x="6072099" y="5969000"/>
                  </a:lnTo>
                  <a:lnTo>
                    <a:pt x="6090646" y="5943600"/>
                  </a:lnTo>
                  <a:lnTo>
                    <a:pt x="6116356" y="5892800"/>
                  </a:lnTo>
                  <a:lnTo>
                    <a:pt x="6124912" y="5880100"/>
                  </a:lnTo>
                  <a:lnTo>
                    <a:pt x="5809534" y="5880100"/>
                  </a:lnTo>
                  <a:lnTo>
                    <a:pt x="5784257" y="5867400"/>
                  </a:lnTo>
                  <a:lnTo>
                    <a:pt x="5983239" y="5308600"/>
                  </a:lnTo>
                  <a:close/>
                </a:path>
                <a:path w="13569950" h="11303000" extrusionOk="0">
                  <a:moveTo>
                    <a:pt x="9263753" y="6921500"/>
                  </a:moveTo>
                  <a:lnTo>
                    <a:pt x="9176876" y="6921500"/>
                  </a:lnTo>
                  <a:lnTo>
                    <a:pt x="9074765" y="6946900"/>
                  </a:lnTo>
                  <a:lnTo>
                    <a:pt x="9023738" y="6946900"/>
                  </a:lnTo>
                  <a:lnTo>
                    <a:pt x="8972722" y="6959600"/>
                  </a:lnTo>
                  <a:lnTo>
                    <a:pt x="8870708" y="6972300"/>
                  </a:lnTo>
                  <a:lnTo>
                    <a:pt x="8768682" y="6997700"/>
                  </a:lnTo>
                  <a:lnTo>
                    <a:pt x="8717653" y="6997700"/>
                  </a:lnTo>
                  <a:lnTo>
                    <a:pt x="8615537" y="7023100"/>
                  </a:lnTo>
                  <a:lnTo>
                    <a:pt x="8564441" y="7023100"/>
                  </a:lnTo>
                  <a:lnTo>
                    <a:pt x="8513313" y="7035800"/>
                  </a:lnTo>
                  <a:lnTo>
                    <a:pt x="8462147" y="7035800"/>
                  </a:lnTo>
                  <a:lnTo>
                    <a:pt x="8359685" y="7061200"/>
                  </a:lnTo>
                  <a:lnTo>
                    <a:pt x="8259256" y="7061200"/>
                  </a:lnTo>
                  <a:lnTo>
                    <a:pt x="8210010" y="7073900"/>
                  </a:lnTo>
                  <a:lnTo>
                    <a:pt x="8111216" y="7073900"/>
                  </a:lnTo>
                  <a:lnTo>
                    <a:pt x="8061706" y="7086600"/>
                  </a:lnTo>
                  <a:lnTo>
                    <a:pt x="9125284" y="7086600"/>
                  </a:lnTo>
                  <a:lnTo>
                    <a:pt x="9165463" y="7061200"/>
                  </a:lnTo>
                  <a:lnTo>
                    <a:pt x="9190426" y="7035800"/>
                  </a:lnTo>
                  <a:lnTo>
                    <a:pt x="9212971" y="6997700"/>
                  </a:lnTo>
                  <a:lnTo>
                    <a:pt x="9236334" y="6959600"/>
                  </a:lnTo>
                  <a:lnTo>
                    <a:pt x="9263753" y="6921500"/>
                  </a:lnTo>
                  <a:close/>
                </a:path>
                <a:path w="13569950" h="11303000" extrusionOk="0">
                  <a:moveTo>
                    <a:pt x="11745394" y="990600"/>
                  </a:moveTo>
                  <a:lnTo>
                    <a:pt x="11333151" y="990600"/>
                  </a:lnTo>
                  <a:lnTo>
                    <a:pt x="11376896" y="1003300"/>
                  </a:lnTo>
                  <a:lnTo>
                    <a:pt x="11418275" y="1028700"/>
                  </a:lnTo>
                  <a:lnTo>
                    <a:pt x="11457167" y="1041400"/>
                  </a:lnTo>
                  <a:lnTo>
                    <a:pt x="11493448" y="1066800"/>
                  </a:lnTo>
                  <a:lnTo>
                    <a:pt x="11526994" y="1104900"/>
                  </a:lnTo>
                  <a:lnTo>
                    <a:pt x="11557683" y="1143000"/>
                  </a:lnTo>
                  <a:lnTo>
                    <a:pt x="11587755" y="1181100"/>
                  </a:lnTo>
                  <a:lnTo>
                    <a:pt x="11616596" y="1219200"/>
                  </a:lnTo>
                  <a:lnTo>
                    <a:pt x="11644155" y="1270000"/>
                  </a:lnTo>
                  <a:lnTo>
                    <a:pt x="11670381" y="1308100"/>
                  </a:lnTo>
                  <a:lnTo>
                    <a:pt x="11695221" y="1358900"/>
                  </a:lnTo>
                  <a:lnTo>
                    <a:pt x="11718624" y="1397000"/>
                  </a:lnTo>
                  <a:lnTo>
                    <a:pt x="11740538" y="1447800"/>
                  </a:lnTo>
                  <a:lnTo>
                    <a:pt x="11760912" y="1485900"/>
                  </a:lnTo>
                  <a:lnTo>
                    <a:pt x="11779692" y="1536700"/>
                  </a:lnTo>
                  <a:lnTo>
                    <a:pt x="11796828" y="1587500"/>
                  </a:lnTo>
                  <a:lnTo>
                    <a:pt x="11812268" y="1625600"/>
                  </a:lnTo>
                  <a:lnTo>
                    <a:pt x="11825960" y="1676400"/>
                  </a:lnTo>
                  <a:lnTo>
                    <a:pt x="11837852" y="1727200"/>
                  </a:lnTo>
                  <a:lnTo>
                    <a:pt x="11847893" y="1778000"/>
                  </a:lnTo>
                  <a:lnTo>
                    <a:pt x="11856030" y="1828800"/>
                  </a:lnTo>
                  <a:lnTo>
                    <a:pt x="11862742" y="1879600"/>
                  </a:lnTo>
                  <a:lnTo>
                    <a:pt x="11868588" y="1930400"/>
                  </a:lnTo>
                  <a:lnTo>
                    <a:pt x="11873577" y="1981200"/>
                  </a:lnTo>
                  <a:lnTo>
                    <a:pt x="11881012" y="2095500"/>
                  </a:lnTo>
                  <a:lnTo>
                    <a:pt x="11883475" y="2146300"/>
                  </a:lnTo>
                  <a:lnTo>
                    <a:pt x="11885110" y="2197100"/>
                  </a:lnTo>
                  <a:lnTo>
                    <a:pt x="11885926" y="2235200"/>
                  </a:lnTo>
                  <a:lnTo>
                    <a:pt x="11885931" y="2286000"/>
                  </a:lnTo>
                  <a:lnTo>
                    <a:pt x="11885132" y="2336800"/>
                  </a:lnTo>
                  <a:lnTo>
                    <a:pt x="11883537" y="2387600"/>
                  </a:lnTo>
                  <a:lnTo>
                    <a:pt x="11881154" y="2438400"/>
                  </a:lnTo>
                  <a:lnTo>
                    <a:pt x="11877989" y="2489200"/>
                  </a:lnTo>
                  <a:lnTo>
                    <a:pt x="11874052" y="2540000"/>
                  </a:lnTo>
                  <a:lnTo>
                    <a:pt x="11869350" y="2590800"/>
                  </a:lnTo>
                  <a:lnTo>
                    <a:pt x="11863889" y="2641600"/>
                  </a:lnTo>
                  <a:lnTo>
                    <a:pt x="11857679" y="2692400"/>
                  </a:lnTo>
                  <a:lnTo>
                    <a:pt x="11850726" y="2743200"/>
                  </a:lnTo>
                  <a:lnTo>
                    <a:pt x="11843039" y="2781300"/>
                  </a:lnTo>
                  <a:lnTo>
                    <a:pt x="11834625" y="2832100"/>
                  </a:lnTo>
                  <a:lnTo>
                    <a:pt x="11825492" y="2882900"/>
                  </a:lnTo>
                  <a:lnTo>
                    <a:pt x="11815647" y="2933700"/>
                  </a:lnTo>
                  <a:lnTo>
                    <a:pt x="11805098" y="2984500"/>
                  </a:lnTo>
                  <a:lnTo>
                    <a:pt x="11793852" y="3022600"/>
                  </a:lnTo>
                  <a:lnTo>
                    <a:pt x="11781919" y="3073400"/>
                  </a:lnTo>
                  <a:lnTo>
                    <a:pt x="11769304" y="3124200"/>
                  </a:lnTo>
                  <a:lnTo>
                    <a:pt x="11756017" y="3175000"/>
                  </a:lnTo>
                  <a:lnTo>
                    <a:pt x="11742063" y="3213100"/>
                  </a:lnTo>
                  <a:lnTo>
                    <a:pt x="11727452" y="3263900"/>
                  </a:lnTo>
                  <a:lnTo>
                    <a:pt x="11712191" y="3314700"/>
                  </a:lnTo>
                  <a:lnTo>
                    <a:pt x="11696288" y="3352800"/>
                  </a:lnTo>
                  <a:lnTo>
                    <a:pt x="11679749" y="3403600"/>
                  </a:lnTo>
                  <a:lnTo>
                    <a:pt x="11662584" y="3454400"/>
                  </a:lnTo>
                  <a:lnTo>
                    <a:pt x="11644799" y="3505200"/>
                  </a:lnTo>
                  <a:lnTo>
                    <a:pt x="11626403" y="3543300"/>
                  </a:lnTo>
                  <a:lnTo>
                    <a:pt x="11607402" y="3594100"/>
                  </a:lnTo>
                  <a:lnTo>
                    <a:pt x="11587805" y="3632200"/>
                  </a:lnTo>
                  <a:lnTo>
                    <a:pt x="11567620" y="3683000"/>
                  </a:lnTo>
                  <a:lnTo>
                    <a:pt x="11546853" y="3733800"/>
                  </a:lnTo>
                  <a:lnTo>
                    <a:pt x="11525513" y="3771900"/>
                  </a:lnTo>
                  <a:lnTo>
                    <a:pt x="11503608" y="3822700"/>
                  </a:lnTo>
                  <a:lnTo>
                    <a:pt x="11481144" y="3873500"/>
                  </a:lnTo>
                  <a:lnTo>
                    <a:pt x="11458131" y="3911600"/>
                  </a:lnTo>
                  <a:lnTo>
                    <a:pt x="11434575" y="3962400"/>
                  </a:lnTo>
                  <a:lnTo>
                    <a:pt x="11410484" y="4000500"/>
                  </a:lnTo>
                  <a:lnTo>
                    <a:pt x="11385929" y="4051300"/>
                  </a:lnTo>
                  <a:lnTo>
                    <a:pt x="11360895" y="4089400"/>
                  </a:lnTo>
                  <a:lnTo>
                    <a:pt x="11335393" y="4140200"/>
                  </a:lnTo>
                  <a:lnTo>
                    <a:pt x="11309431" y="4178300"/>
                  </a:lnTo>
                  <a:lnTo>
                    <a:pt x="11283020" y="4229100"/>
                  </a:lnTo>
                  <a:lnTo>
                    <a:pt x="11256167" y="4267200"/>
                  </a:lnTo>
                  <a:lnTo>
                    <a:pt x="11228884" y="4305300"/>
                  </a:lnTo>
                  <a:lnTo>
                    <a:pt x="11201179" y="4356100"/>
                  </a:lnTo>
                  <a:lnTo>
                    <a:pt x="11173062" y="4394200"/>
                  </a:lnTo>
                  <a:lnTo>
                    <a:pt x="11144542" y="4432300"/>
                  </a:lnTo>
                  <a:lnTo>
                    <a:pt x="11115629" y="4483100"/>
                  </a:lnTo>
                  <a:lnTo>
                    <a:pt x="11086333" y="4521200"/>
                  </a:lnTo>
                  <a:lnTo>
                    <a:pt x="11056662" y="4559300"/>
                  </a:lnTo>
                  <a:lnTo>
                    <a:pt x="11026626" y="4597400"/>
                  </a:lnTo>
                  <a:lnTo>
                    <a:pt x="10996235" y="4648200"/>
                  </a:lnTo>
                  <a:lnTo>
                    <a:pt x="10965498" y="4686300"/>
                  </a:lnTo>
                  <a:lnTo>
                    <a:pt x="10934424" y="4724400"/>
                  </a:lnTo>
                  <a:lnTo>
                    <a:pt x="10903024" y="4762500"/>
                  </a:lnTo>
                  <a:lnTo>
                    <a:pt x="10871306" y="4800600"/>
                  </a:lnTo>
                  <a:lnTo>
                    <a:pt x="10839280" y="4838700"/>
                  </a:lnTo>
                  <a:lnTo>
                    <a:pt x="10806956" y="4876800"/>
                  </a:lnTo>
                  <a:lnTo>
                    <a:pt x="10741449" y="4953000"/>
                  </a:lnTo>
                  <a:lnTo>
                    <a:pt x="10674862" y="5029200"/>
                  </a:lnTo>
                  <a:lnTo>
                    <a:pt x="10607270" y="5105400"/>
                  </a:lnTo>
                  <a:lnTo>
                    <a:pt x="10538749" y="5181600"/>
                  </a:lnTo>
                  <a:lnTo>
                    <a:pt x="10434392" y="5295900"/>
                  </a:lnTo>
                  <a:lnTo>
                    <a:pt x="10328370" y="5410200"/>
                  </a:lnTo>
                  <a:lnTo>
                    <a:pt x="10293342" y="5448300"/>
                  </a:lnTo>
                  <a:lnTo>
                    <a:pt x="10257920" y="5473700"/>
                  </a:lnTo>
                  <a:lnTo>
                    <a:pt x="10221993" y="5511800"/>
                  </a:lnTo>
                  <a:lnTo>
                    <a:pt x="10185455" y="5549900"/>
                  </a:lnTo>
                  <a:lnTo>
                    <a:pt x="10148197" y="5588000"/>
                  </a:lnTo>
                  <a:lnTo>
                    <a:pt x="10110110" y="5613400"/>
                  </a:lnTo>
                  <a:lnTo>
                    <a:pt x="10071087" y="5651500"/>
                  </a:lnTo>
                  <a:lnTo>
                    <a:pt x="10031020" y="5676900"/>
                  </a:lnTo>
                  <a:lnTo>
                    <a:pt x="9989799" y="5702300"/>
                  </a:lnTo>
                  <a:lnTo>
                    <a:pt x="9947318" y="5727700"/>
                  </a:lnTo>
                  <a:lnTo>
                    <a:pt x="9903467" y="5753100"/>
                  </a:lnTo>
                  <a:lnTo>
                    <a:pt x="9858139" y="5765800"/>
                  </a:lnTo>
                  <a:lnTo>
                    <a:pt x="9811225" y="5791200"/>
                  </a:lnTo>
                  <a:lnTo>
                    <a:pt x="9570127" y="5854700"/>
                  </a:lnTo>
                  <a:lnTo>
                    <a:pt x="9522597" y="5880100"/>
                  </a:lnTo>
                  <a:lnTo>
                    <a:pt x="9381332" y="5918200"/>
                  </a:lnTo>
                  <a:lnTo>
                    <a:pt x="9334665" y="5943600"/>
                  </a:lnTo>
                  <a:lnTo>
                    <a:pt x="9288199" y="5956300"/>
                  </a:lnTo>
                  <a:lnTo>
                    <a:pt x="9241929" y="5981700"/>
                  </a:lnTo>
                  <a:lnTo>
                    <a:pt x="9149948" y="6007100"/>
                  </a:lnTo>
                  <a:lnTo>
                    <a:pt x="9058675" y="6057900"/>
                  </a:lnTo>
                  <a:lnTo>
                    <a:pt x="9013288" y="6070600"/>
                  </a:lnTo>
                  <a:lnTo>
                    <a:pt x="8968061" y="6096000"/>
                  </a:lnTo>
                  <a:lnTo>
                    <a:pt x="8922987" y="6108700"/>
                  </a:lnTo>
                  <a:lnTo>
                    <a:pt x="8788621" y="6184900"/>
                  </a:lnTo>
                  <a:lnTo>
                    <a:pt x="8744098" y="6197600"/>
                  </a:lnTo>
                  <a:lnTo>
                    <a:pt x="8655416" y="6248400"/>
                  </a:lnTo>
                  <a:lnTo>
                    <a:pt x="8611985" y="6273800"/>
                  </a:lnTo>
                  <a:lnTo>
                    <a:pt x="8568765" y="6286500"/>
                  </a:lnTo>
                  <a:lnTo>
                    <a:pt x="8483160" y="6337300"/>
                  </a:lnTo>
                  <a:lnTo>
                    <a:pt x="8357604" y="6413500"/>
                  </a:lnTo>
                  <a:lnTo>
                    <a:pt x="8276391" y="6464300"/>
                  </a:lnTo>
                  <a:lnTo>
                    <a:pt x="8236684" y="6502400"/>
                  </a:lnTo>
                  <a:lnTo>
                    <a:pt x="8197645" y="6527800"/>
                  </a:lnTo>
                  <a:lnTo>
                    <a:pt x="8159324" y="6553200"/>
                  </a:lnTo>
                  <a:lnTo>
                    <a:pt x="8121771" y="6591300"/>
                  </a:lnTo>
                  <a:lnTo>
                    <a:pt x="8085038" y="6616700"/>
                  </a:lnTo>
                  <a:lnTo>
                    <a:pt x="8049175" y="6654800"/>
                  </a:lnTo>
                  <a:lnTo>
                    <a:pt x="8014234" y="6692900"/>
                  </a:lnTo>
                  <a:lnTo>
                    <a:pt x="7980263" y="6731000"/>
                  </a:lnTo>
                  <a:lnTo>
                    <a:pt x="7950457" y="6756400"/>
                  </a:lnTo>
                  <a:lnTo>
                    <a:pt x="7922465" y="6794500"/>
                  </a:lnTo>
                  <a:lnTo>
                    <a:pt x="7902368" y="6832600"/>
                  </a:lnTo>
                  <a:lnTo>
                    <a:pt x="7896246" y="6870700"/>
                  </a:lnTo>
                  <a:lnTo>
                    <a:pt x="7910182" y="6908800"/>
                  </a:lnTo>
                  <a:lnTo>
                    <a:pt x="7939690" y="6946900"/>
                  </a:lnTo>
                  <a:lnTo>
                    <a:pt x="7981829" y="6959600"/>
                  </a:lnTo>
                  <a:lnTo>
                    <a:pt x="8029684" y="6972300"/>
                  </a:lnTo>
                  <a:lnTo>
                    <a:pt x="8076344" y="6997700"/>
                  </a:lnTo>
                  <a:lnTo>
                    <a:pt x="8197433" y="6997700"/>
                  </a:lnTo>
                  <a:lnTo>
                    <a:pt x="8247249" y="6985000"/>
                  </a:lnTo>
                  <a:lnTo>
                    <a:pt x="8296941" y="6985000"/>
                  </a:lnTo>
                  <a:lnTo>
                    <a:pt x="8346500" y="6972300"/>
                  </a:lnTo>
                  <a:lnTo>
                    <a:pt x="8395915" y="6972300"/>
                  </a:lnTo>
                  <a:lnTo>
                    <a:pt x="8445176" y="6959600"/>
                  </a:lnTo>
                  <a:lnTo>
                    <a:pt x="8494273" y="6959600"/>
                  </a:lnTo>
                  <a:lnTo>
                    <a:pt x="8688812" y="6908800"/>
                  </a:lnTo>
                  <a:lnTo>
                    <a:pt x="8736934" y="6908800"/>
                  </a:lnTo>
                  <a:lnTo>
                    <a:pt x="8784830" y="6896100"/>
                  </a:lnTo>
                  <a:lnTo>
                    <a:pt x="8832490" y="6870700"/>
                  </a:lnTo>
                  <a:lnTo>
                    <a:pt x="8973951" y="6832600"/>
                  </a:lnTo>
                  <a:lnTo>
                    <a:pt x="9020564" y="6807200"/>
                  </a:lnTo>
                  <a:lnTo>
                    <a:pt x="9066890" y="6794500"/>
                  </a:lnTo>
                  <a:lnTo>
                    <a:pt x="9112918" y="6769100"/>
                  </a:lnTo>
                  <a:lnTo>
                    <a:pt x="9158638" y="6756400"/>
                  </a:lnTo>
                  <a:lnTo>
                    <a:pt x="9181340" y="6743700"/>
                  </a:lnTo>
                  <a:lnTo>
                    <a:pt x="8411514" y="6743700"/>
                  </a:lnTo>
                  <a:lnTo>
                    <a:pt x="8382023" y="6731000"/>
                  </a:lnTo>
                  <a:lnTo>
                    <a:pt x="8357398" y="6705600"/>
                  </a:lnTo>
                  <a:lnTo>
                    <a:pt x="8343551" y="6692900"/>
                  </a:lnTo>
                  <a:lnTo>
                    <a:pt x="8339413" y="6654800"/>
                  </a:lnTo>
                  <a:lnTo>
                    <a:pt x="8343018" y="6629400"/>
                  </a:lnTo>
                  <a:lnTo>
                    <a:pt x="8353583" y="6591300"/>
                  </a:lnTo>
                  <a:lnTo>
                    <a:pt x="8370325" y="6565900"/>
                  </a:lnTo>
                  <a:lnTo>
                    <a:pt x="8406571" y="6540500"/>
                  </a:lnTo>
                  <a:lnTo>
                    <a:pt x="8443229" y="6502400"/>
                  </a:lnTo>
                  <a:lnTo>
                    <a:pt x="8480380" y="6464300"/>
                  </a:lnTo>
                  <a:lnTo>
                    <a:pt x="8518103" y="6438900"/>
                  </a:lnTo>
                  <a:lnTo>
                    <a:pt x="8556476" y="6413500"/>
                  </a:lnTo>
                  <a:lnTo>
                    <a:pt x="8595580" y="6375400"/>
                  </a:lnTo>
                  <a:lnTo>
                    <a:pt x="8635493" y="6350000"/>
                  </a:lnTo>
                  <a:lnTo>
                    <a:pt x="8676295" y="6324600"/>
                  </a:lnTo>
                  <a:lnTo>
                    <a:pt x="8764525" y="6273800"/>
                  </a:lnTo>
                  <a:lnTo>
                    <a:pt x="8809030" y="6235700"/>
                  </a:lnTo>
                  <a:lnTo>
                    <a:pt x="8898882" y="6184900"/>
                  </a:lnTo>
                  <a:lnTo>
                    <a:pt x="8944254" y="6172200"/>
                  </a:lnTo>
                  <a:lnTo>
                    <a:pt x="9129015" y="6070600"/>
                  </a:lnTo>
                  <a:lnTo>
                    <a:pt x="9176086" y="6057900"/>
                  </a:lnTo>
                  <a:lnTo>
                    <a:pt x="9223535" y="6032500"/>
                  </a:lnTo>
                  <a:lnTo>
                    <a:pt x="9271375" y="6019800"/>
                  </a:lnTo>
                  <a:lnTo>
                    <a:pt x="9319617" y="5994400"/>
                  </a:lnTo>
                  <a:lnTo>
                    <a:pt x="9669667" y="5905500"/>
                  </a:lnTo>
                  <a:lnTo>
                    <a:pt x="9716720" y="5892800"/>
                  </a:lnTo>
                  <a:lnTo>
                    <a:pt x="9762764" y="5867400"/>
                  </a:lnTo>
                  <a:lnTo>
                    <a:pt x="9808215" y="5854700"/>
                  </a:lnTo>
                  <a:lnTo>
                    <a:pt x="9853491" y="5829300"/>
                  </a:lnTo>
                  <a:lnTo>
                    <a:pt x="9899011" y="5816600"/>
                  </a:lnTo>
                  <a:lnTo>
                    <a:pt x="10452502" y="5816600"/>
                  </a:lnTo>
                  <a:lnTo>
                    <a:pt x="10470531" y="5803900"/>
                  </a:lnTo>
                  <a:lnTo>
                    <a:pt x="10506094" y="5765800"/>
                  </a:lnTo>
                  <a:lnTo>
                    <a:pt x="10541146" y="5727700"/>
                  </a:lnTo>
                  <a:lnTo>
                    <a:pt x="10575669" y="5689600"/>
                  </a:lnTo>
                  <a:lnTo>
                    <a:pt x="10609646" y="5651500"/>
                  </a:lnTo>
                  <a:lnTo>
                    <a:pt x="10643060" y="5613400"/>
                  </a:lnTo>
                  <a:lnTo>
                    <a:pt x="10675893" y="5575300"/>
                  </a:lnTo>
                  <a:lnTo>
                    <a:pt x="10708128" y="5537200"/>
                  </a:lnTo>
                  <a:lnTo>
                    <a:pt x="10739748" y="5499100"/>
                  </a:lnTo>
                  <a:lnTo>
                    <a:pt x="10770735" y="5461000"/>
                  </a:lnTo>
                  <a:lnTo>
                    <a:pt x="10801073" y="5422900"/>
                  </a:lnTo>
                  <a:lnTo>
                    <a:pt x="10830743" y="5384800"/>
                  </a:lnTo>
                  <a:lnTo>
                    <a:pt x="10631324" y="5384800"/>
                  </a:lnTo>
                  <a:lnTo>
                    <a:pt x="10608822" y="5359400"/>
                  </a:lnTo>
                  <a:lnTo>
                    <a:pt x="10616660" y="5346700"/>
                  </a:lnTo>
                  <a:lnTo>
                    <a:pt x="10624543" y="5346700"/>
                  </a:lnTo>
                  <a:lnTo>
                    <a:pt x="10632298" y="5334000"/>
                  </a:lnTo>
                  <a:lnTo>
                    <a:pt x="10639753" y="5321300"/>
                  </a:lnTo>
                  <a:lnTo>
                    <a:pt x="10761461" y="5168900"/>
                  </a:lnTo>
                  <a:lnTo>
                    <a:pt x="10792118" y="5118100"/>
                  </a:lnTo>
                  <a:lnTo>
                    <a:pt x="10976255" y="4889500"/>
                  </a:lnTo>
                  <a:lnTo>
                    <a:pt x="11006768" y="4838700"/>
                  </a:lnTo>
                  <a:lnTo>
                    <a:pt x="11097553" y="4724400"/>
                  </a:lnTo>
                  <a:lnTo>
                    <a:pt x="11157225" y="4648200"/>
                  </a:lnTo>
                  <a:lnTo>
                    <a:pt x="11186738" y="4597400"/>
                  </a:lnTo>
                  <a:lnTo>
                    <a:pt x="11216005" y="4559300"/>
                  </a:lnTo>
                  <a:lnTo>
                    <a:pt x="11245005" y="4521200"/>
                  </a:lnTo>
                  <a:lnTo>
                    <a:pt x="11273714" y="4483100"/>
                  </a:lnTo>
                  <a:lnTo>
                    <a:pt x="11302111" y="4432300"/>
                  </a:lnTo>
                  <a:lnTo>
                    <a:pt x="11358032" y="4356100"/>
                  </a:lnTo>
                  <a:lnTo>
                    <a:pt x="11385186" y="4305300"/>
                  </a:lnTo>
                  <a:lnTo>
                    <a:pt x="11411642" y="4267200"/>
                  </a:lnTo>
                  <a:lnTo>
                    <a:pt x="11437406" y="4229100"/>
                  </a:lnTo>
                  <a:lnTo>
                    <a:pt x="11462483" y="4178300"/>
                  </a:lnTo>
                  <a:lnTo>
                    <a:pt x="11486880" y="4140200"/>
                  </a:lnTo>
                  <a:lnTo>
                    <a:pt x="11510604" y="4089400"/>
                  </a:lnTo>
                  <a:lnTo>
                    <a:pt x="11533660" y="4051300"/>
                  </a:lnTo>
                  <a:lnTo>
                    <a:pt x="11556056" y="4000500"/>
                  </a:lnTo>
                  <a:lnTo>
                    <a:pt x="11577796" y="3962400"/>
                  </a:lnTo>
                  <a:lnTo>
                    <a:pt x="11598889" y="3911600"/>
                  </a:lnTo>
                  <a:lnTo>
                    <a:pt x="11619339" y="3873500"/>
                  </a:lnTo>
                  <a:lnTo>
                    <a:pt x="11639153" y="3822700"/>
                  </a:lnTo>
                  <a:lnTo>
                    <a:pt x="11658338" y="3771900"/>
                  </a:lnTo>
                  <a:lnTo>
                    <a:pt x="11676900" y="3733800"/>
                  </a:lnTo>
                  <a:lnTo>
                    <a:pt x="11694844" y="3683000"/>
                  </a:lnTo>
                  <a:lnTo>
                    <a:pt x="11712178" y="3644900"/>
                  </a:lnTo>
                  <a:lnTo>
                    <a:pt x="11728907" y="3594100"/>
                  </a:lnTo>
                  <a:lnTo>
                    <a:pt x="11745039" y="3543300"/>
                  </a:lnTo>
                  <a:lnTo>
                    <a:pt x="11760578" y="3505200"/>
                  </a:lnTo>
                  <a:lnTo>
                    <a:pt x="11775533" y="3454400"/>
                  </a:lnTo>
                  <a:lnTo>
                    <a:pt x="11789907" y="3403600"/>
                  </a:lnTo>
                  <a:lnTo>
                    <a:pt x="11803709" y="3352800"/>
                  </a:lnTo>
                  <a:lnTo>
                    <a:pt x="11816945" y="3314700"/>
                  </a:lnTo>
                  <a:lnTo>
                    <a:pt x="11829620" y="3263900"/>
                  </a:lnTo>
                  <a:lnTo>
                    <a:pt x="11841741" y="3213100"/>
                  </a:lnTo>
                  <a:lnTo>
                    <a:pt x="11853314" y="3162300"/>
                  </a:lnTo>
                  <a:lnTo>
                    <a:pt x="11864346" y="3111500"/>
                  </a:lnTo>
                  <a:lnTo>
                    <a:pt x="11874842" y="3073400"/>
                  </a:lnTo>
                  <a:lnTo>
                    <a:pt x="11884810" y="3022600"/>
                  </a:lnTo>
                  <a:lnTo>
                    <a:pt x="11894255" y="2971800"/>
                  </a:lnTo>
                  <a:lnTo>
                    <a:pt x="11903184" y="2921000"/>
                  </a:lnTo>
                  <a:lnTo>
                    <a:pt x="11911603" y="2870200"/>
                  </a:lnTo>
                  <a:lnTo>
                    <a:pt x="11919519" y="2819400"/>
                  </a:lnTo>
                  <a:lnTo>
                    <a:pt x="11926936" y="2768600"/>
                  </a:lnTo>
                  <a:lnTo>
                    <a:pt x="11933863" y="2717800"/>
                  </a:lnTo>
                  <a:lnTo>
                    <a:pt x="11940305" y="2667000"/>
                  </a:lnTo>
                  <a:lnTo>
                    <a:pt x="11946268" y="2616200"/>
                  </a:lnTo>
                  <a:lnTo>
                    <a:pt x="11951401" y="2578100"/>
                  </a:lnTo>
                  <a:lnTo>
                    <a:pt x="11955485" y="2527300"/>
                  </a:lnTo>
                  <a:lnTo>
                    <a:pt x="11958602" y="2476500"/>
                  </a:lnTo>
                  <a:lnTo>
                    <a:pt x="11960836" y="2425700"/>
                  </a:lnTo>
                  <a:lnTo>
                    <a:pt x="11962266" y="2374900"/>
                  </a:lnTo>
                  <a:lnTo>
                    <a:pt x="11962976" y="2324100"/>
                  </a:lnTo>
                  <a:lnTo>
                    <a:pt x="11962925" y="2260600"/>
                  </a:lnTo>
                  <a:lnTo>
                    <a:pt x="11962561" y="2222500"/>
                  </a:lnTo>
                  <a:lnTo>
                    <a:pt x="11961600" y="2171700"/>
                  </a:lnTo>
                  <a:lnTo>
                    <a:pt x="11960245" y="2120900"/>
                  </a:lnTo>
                  <a:lnTo>
                    <a:pt x="11958580" y="2070100"/>
                  </a:lnTo>
                  <a:lnTo>
                    <a:pt x="11956685" y="2019300"/>
                  </a:lnTo>
                  <a:lnTo>
                    <a:pt x="11954642" y="1968500"/>
                  </a:lnTo>
                  <a:lnTo>
                    <a:pt x="11950441" y="1866900"/>
                  </a:lnTo>
                  <a:lnTo>
                    <a:pt x="11948446" y="1816100"/>
                  </a:lnTo>
                  <a:lnTo>
                    <a:pt x="11945968" y="1765300"/>
                  </a:lnTo>
                  <a:lnTo>
                    <a:pt x="11942326" y="1714500"/>
                  </a:lnTo>
                  <a:lnTo>
                    <a:pt x="11937524" y="1663700"/>
                  </a:lnTo>
                  <a:lnTo>
                    <a:pt x="11931567" y="1612900"/>
                  </a:lnTo>
                  <a:lnTo>
                    <a:pt x="11924459" y="1574800"/>
                  </a:lnTo>
                  <a:lnTo>
                    <a:pt x="11916205" y="1524000"/>
                  </a:lnTo>
                  <a:lnTo>
                    <a:pt x="11906810" y="1473200"/>
                  </a:lnTo>
                  <a:lnTo>
                    <a:pt x="11896278" y="1422400"/>
                  </a:lnTo>
                  <a:lnTo>
                    <a:pt x="11884613" y="1371600"/>
                  </a:lnTo>
                  <a:lnTo>
                    <a:pt x="11871822" y="1333500"/>
                  </a:lnTo>
                  <a:lnTo>
                    <a:pt x="11857908" y="1282700"/>
                  </a:lnTo>
                  <a:lnTo>
                    <a:pt x="11842875" y="1231900"/>
                  </a:lnTo>
                  <a:lnTo>
                    <a:pt x="11826729" y="1193800"/>
                  </a:lnTo>
                  <a:lnTo>
                    <a:pt x="11809474" y="1143000"/>
                  </a:lnTo>
                  <a:lnTo>
                    <a:pt x="11791115" y="1092200"/>
                  </a:lnTo>
                  <a:lnTo>
                    <a:pt x="11771656" y="1054100"/>
                  </a:lnTo>
                  <a:lnTo>
                    <a:pt x="11751101" y="1003300"/>
                  </a:lnTo>
                  <a:lnTo>
                    <a:pt x="11745394" y="990600"/>
                  </a:lnTo>
                  <a:close/>
                </a:path>
                <a:path w="13569950" h="11303000" extrusionOk="0">
                  <a:moveTo>
                    <a:pt x="10452502" y="5816600"/>
                  </a:moveTo>
                  <a:lnTo>
                    <a:pt x="9907388" y="5816600"/>
                  </a:lnTo>
                  <a:lnTo>
                    <a:pt x="9871870" y="5854700"/>
                  </a:lnTo>
                  <a:lnTo>
                    <a:pt x="9765265" y="5956300"/>
                  </a:lnTo>
                  <a:lnTo>
                    <a:pt x="9729758" y="5994400"/>
                  </a:lnTo>
                  <a:lnTo>
                    <a:pt x="9694288" y="6019800"/>
                  </a:lnTo>
                  <a:lnTo>
                    <a:pt x="9623512" y="6096000"/>
                  </a:lnTo>
                  <a:lnTo>
                    <a:pt x="9562018" y="6146800"/>
                  </a:lnTo>
                  <a:lnTo>
                    <a:pt x="9532347" y="6184900"/>
                  </a:lnTo>
                  <a:lnTo>
                    <a:pt x="9504552" y="6210300"/>
                  </a:lnTo>
                  <a:lnTo>
                    <a:pt x="9473702" y="6261100"/>
                  </a:lnTo>
                  <a:lnTo>
                    <a:pt x="9457432" y="6286500"/>
                  </a:lnTo>
                  <a:lnTo>
                    <a:pt x="9456018" y="6324600"/>
                  </a:lnTo>
                  <a:lnTo>
                    <a:pt x="9469741" y="6350000"/>
                  </a:lnTo>
                  <a:lnTo>
                    <a:pt x="9498880" y="6375400"/>
                  </a:lnTo>
                  <a:lnTo>
                    <a:pt x="9543713" y="6400800"/>
                  </a:lnTo>
                  <a:lnTo>
                    <a:pt x="9543333" y="6413500"/>
                  </a:lnTo>
                  <a:lnTo>
                    <a:pt x="9543183" y="6413500"/>
                  </a:lnTo>
                  <a:lnTo>
                    <a:pt x="9542325" y="6426200"/>
                  </a:lnTo>
                  <a:lnTo>
                    <a:pt x="9539818" y="6426200"/>
                  </a:lnTo>
                  <a:lnTo>
                    <a:pt x="9499062" y="6464300"/>
                  </a:lnTo>
                  <a:lnTo>
                    <a:pt x="9457686" y="6489700"/>
                  </a:lnTo>
                  <a:lnTo>
                    <a:pt x="9415548" y="6527800"/>
                  </a:lnTo>
                  <a:lnTo>
                    <a:pt x="9372505" y="6553200"/>
                  </a:lnTo>
                  <a:lnTo>
                    <a:pt x="9328415" y="6578600"/>
                  </a:lnTo>
                  <a:lnTo>
                    <a:pt x="9283135" y="6604000"/>
                  </a:lnTo>
                  <a:lnTo>
                    <a:pt x="9236522" y="6629400"/>
                  </a:lnTo>
                  <a:lnTo>
                    <a:pt x="9138729" y="6654800"/>
                  </a:lnTo>
                  <a:lnTo>
                    <a:pt x="9033896" y="6680200"/>
                  </a:lnTo>
                  <a:lnTo>
                    <a:pt x="8984526" y="6680200"/>
                  </a:lnTo>
                  <a:lnTo>
                    <a:pt x="8886188" y="6705600"/>
                  </a:lnTo>
                  <a:lnTo>
                    <a:pt x="8837107" y="6705600"/>
                  </a:lnTo>
                  <a:lnTo>
                    <a:pt x="8738835" y="6731000"/>
                  </a:lnTo>
                  <a:lnTo>
                    <a:pt x="8689530" y="6731000"/>
                  </a:lnTo>
                  <a:lnTo>
                    <a:pt x="8639817" y="6743700"/>
                  </a:lnTo>
                  <a:lnTo>
                    <a:pt x="9181340" y="6743700"/>
                  </a:lnTo>
                  <a:lnTo>
                    <a:pt x="9294472" y="6680200"/>
                  </a:lnTo>
                  <a:lnTo>
                    <a:pt x="9339411" y="6667500"/>
                  </a:lnTo>
                  <a:lnTo>
                    <a:pt x="9428089" y="6616700"/>
                  </a:lnTo>
                  <a:lnTo>
                    <a:pt x="9471851" y="6578600"/>
                  </a:lnTo>
                  <a:lnTo>
                    <a:pt x="9643344" y="6477000"/>
                  </a:lnTo>
                  <a:lnTo>
                    <a:pt x="9685388" y="6451600"/>
                  </a:lnTo>
                  <a:lnTo>
                    <a:pt x="9727127" y="6413500"/>
                  </a:lnTo>
                  <a:lnTo>
                    <a:pt x="9768570" y="6388100"/>
                  </a:lnTo>
                  <a:lnTo>
                    <a:pt x="9809732" y="6350000"/>
                  </a:lnTo>
                  <a:lnTo>
                    <a:pt x="9891256" y="6299200"/>
                  </a:lnTo>
                  <a:lnTo>
                    <a:pt x="9931644" y="6261100"/>
                  </a:lnTo>
                  <a:lnTo>
                    <a:pt x="9971799" y="6235700"/>
                  </a:lnTo>
                  <a:lnTo>
                    <a:pt x="10011733" y="6197600"/>
                  </a:lnTo>
                  <a:lnTo>
                    <a:pt x="10051457" y="6172200"/>
                  </a:lnTo>
                  <a:lnTo>
                    <a:pt x="10090986" y="6134100"/>
                  </a:lnTo>
                  <a:lnTo>
                    <a:pt x="10130330" y="6108700"/>
                  </a:lnTo>
                  <a:lnTo>
                    <a:pt x="10208513" y="6032500"/>
                  </a:lnTo>
                  <a:lnTo>
                    <a:pt x="10247378" y="6007100"/>
                  </a:lnTo>
                  <a:lnTo>
                    <a:pt x="10285647" y="5969000"/>
                  </a:lnTo>
                  <a:lnTo>
                    <a:pt x="10323508" y="5930900"/>
                  </a:lnTo>
                  <a:lnTo>
                    <a:pt x="10360945" y="5905500"/>
                  </a:lnTo>
                  <a:lnTo>
                    <a:pt x="10397939" y="5867400"/>
                  </a:lnTo>
                  <a:lnTo>
                    <a:pt x="10434473" y="5829300"/>
                  </a:lnTo>
                  <a:lnTo>
                    <a:pt x="10452502" y="5816600"/>
                  </a:lnTo>
                  <a:close/>
                </a:path>
                <a:path w="13569950" h="11303000" extrusionOk="0">
                  <a:moveTo>
                    <a:pt x="7281709" y="2438400"/>
                  </a:moveTo>
                  <a:lnTo>
                    <a:pt x="7215342" y="2514600"/>
                  </a:lnTo>
                  <a:lnTo>
                    <a:pt x="7182420" y="2540000"/>
                  </a:lnTo>
                  <a:lnTo>
                    <a:pt x="7150247" y="2578100"/>
                  </a:lnTo>
                  <a:lnTo>
                    <a:pt x="5535474" y="4368800"/>
                  </a:lnTo>
                  <a:lnTo>
                    <a:pt x="5500473" y="4394200"/>
                  </a:lnTo>
                  <a:lnTo>
                    <a:pt x="5465338" y="4432300"/>
                  </a:lnTo>
                  <a:lnTo>
                    <a:pt x="5287955" y="4622800"/>
                  </a:lnTo>
                  <a:lnTo>
                    <a:pt x="5252192" y="4648200"/>
                  </a:lnTo>
                  <a:lnTo>
                    <a:pt x="5072382" y="4838700"/>
                  </a:lnTo>
                  <a:lnTo>
                    <a:pt x="5036277" y="4864100"/>
                  </a:lnTo>
                  <a:lnTo>
                    <a:pt x="5000142" y="4902200"/>
                  </a:lnTo>
                  <a:lnTo>
                    <a:pt x="4819315" y="5080000"/>
                  </a:lnTo>
                  <a:lnTo>
                    <a:pt x="4747060" y="5156200"/>
                  </a:lnTo>
                  <a:lnTo>
                    <a:pt x="4602614" y="5295900"/>
                  </a:lnTo>
                  <a:lnTo>
                    <a:pt x="4494179" y="5410200"/>
                  </a:lnTo>
                  <a:lnTo>
                    <a:pt x="4421843" y="5473700"/>
                  </a:lnTo>
                  <a:lnTo>
                    <a:pt x="4277032" y="5626100"/>
                  </a:lnTo>
                  <a:lnTo>
                    <a:pt x="4204546" y="5689600"/>
                  </a:lnTo>
                  <a:lnTo>
                    <a:pt x="4132000" y="5765800"/>
                  </a:lnTo>
                  <a:lnTo>
                    <a:pt x="4059388" y="5829300"/>
                  </a:lnTo>
                  <a:lnTo>
                    <a:pt x="3913942" y="5981700"/>
                  </a:lnTo>
                  <a:lnTo>
                    <a:pt x="3877530" y="6007100"/>
                  </a:lnTo>
                  <a:lnTo>
                    <a:pt x="3731661" y="6159500"/>
                  </a:lnTo>
                  <a:lnTo>
                    <a:pt x="3695135" y="6184900"/>
                  </a:lnTo>
                  <a:lnTo>
                    <a:pt x="3548775" y="6337300"/>
                  </a:lnTo>
                  <a:lnTo>
                    <a:pt x="3512117" y="6362700"/>
                  </a:lnTo>
                  <a:lnTo>
                    <a:pt x="3476767" y="6400800"/>
                  </a:lnTo>
                  <a:lnTo>
                    <a:pt x="3440282" y="6426200"/>
                  </a:lnTo>
                  <a:lnTo>
                    <a:pt x="3402645" y="6464300"/>
                  </a:lnTo>
                  <a:lnTo>
                    <a:pt x="3363838" y="6489700"/>
                  </a:lnTo>
                  <a:lnTo>
                    <a:pt x="3323843" y="6515100"/>
                  </a:lnTo>
                  <a:lnTo>
                    <a:pt x="3282642" y="6540500"/>
                  </a:lnTo>
                  <a:lnTo>
                    <a:pt x="3240218" y="6565900"/>
                  </a:lnTo>
                  <a:lnTo>
                    <a:pt x="3196554" y="6578600"/>
                  </a:lnTo>
                  <a:lnTo>
                    <a:pt x="3151632" y="6604000"/>
                  </a:lnTo>
                  <a:lnTo>
                    <a:pt x="3057942" y="6629400"/>
                  </a:lnTo>
                  <a:lnTo>
                    <a:pt x="3013082" y="6642100"/>
                  </a:lnTo>
                  <a:lnTo>
                    <a:pt x="2967606" y="6642100"/>
                  </a:lnTo>
                  <a:lnTo>
                    <a:pt x="2922686" y="6654800"/>
                  </a:lnTo>
                  <a:lnTo>
                    <a:pt x="4820945" y="6654800"/>
                  </a:lnTo>
                  <a:lnTo>
                    <a:pt x="4858553" y="6565900"/>
                  </a:lnTo>
                  <a:lnTo>
                    <a:pt x="4880157" y="6527800"/>
                  </a:lnTo>
                  <a:lnTo>
                    <a:pt x="4901857" y="6477000"/>
                  </a:lnTo>
                  <a:lnTo>
                    <a:pt x="4923662" y="6426200"/>
                  </a:lnTo>
                  <a:lnTo>
                    <a:pt x="4945586" y="6388100"/>
                  </a:lnTo>
                  <a:lnTo>
                    <a:pt x="4967638" y="6337300"/>
                  </a:lnTo>
                  <a:lnTo>
                    <a:pt x="4989832" y="6286500"/>
                  </a:lnTo>
                  <a:lnTo>
                    <a:pt x="5012178" y="6248400"/>
                  </a:lnTo>
                  <a:lnTo>
                    <a:pt x="5034687" y="6197600"/>
                  </a:lnTo>
                  <a:lnTo>
                    <a:pt x="5057372" y="6146800"/>
                  </a:lnTo>
                  <a:lnTo>
                    <a:pt x="5080244" y="6108700"/>
                  </a:lnTo>
                  <a:lnTo>
                    <a:pt x="5103313" y="6057900"/>
                  </a:lnTo>
                  <a:lnTo>
                    <a:pt x="5126593" y="6019800"/>
                  </a:lnTo>
                  <a:lnTo>
                    <a:pt x="5150094" y="5969000"/>
                  </a:lnTo>
                  <a:lnTo>
                    <a:pt x="5173827" y="5918200"/>
                  </a:lnTo>
                  <a:lnTo>
                    <a:pt x="5197805" y="5880100"/>
                  </a:lnTo>
                  <a:lnTo>
                    <a:pt x="5222039" y="5829300"/>
                  </a:lnTo>
                  <a:lnTo>
                    <a:pt x="5246539" y="5791200"/>
                  </a:lnTo>
                  <a:lnTo>
                    <a:pt x="5271319" y="5740400"/>
                  </a:lnTo>
                  <a:lnTo>
                    <a:pt x="5296388" y="5702300"/>
                  </a:lnTo>
                  <a:lnTo>
                    <a:pt x="5321759" y="5651500"/>
                  </a:lnTo>
                  <a:lnTo>
                    <a:pt x="5347444" y="5613400"/>
                  </a:lnTo>
                  <a:lnTo>
                    <a:pt x="5373453" y="5562600"/>
                  </a:lnTo>
                  <a:lnTo>
                    <a:pt x="5399175" y="5524500"/>
                  </a:lnTo>
                  <a:lnTo>
                    <a:pt x="5425003" y="5473700"/>
                  </a:lnTo>
                  <a:lnTo>
                    <a:pt x="5476959" y="5397500"/>
                  </a:lnTo>
                  <a:lnTo>
                    <a:pt x="5503079" y="5346700"/>
                  </a:lnTo>
                  <a:lnTo>
                    <a:pt x="5529290" y="5308600"/>
                  </a:lnTo>
                  <a:lnTo>
                    <a:pt x="5555587" y="5257800"/>
                  </a:lnTo>
                  <a:lnTo>
                    <a:pt x="5608424" y="5181600"/>
                  </a:lnTo>
                  <a:lnTo>
                    <a:pt x="5634956" y="5130800"/>
                  </a:lnTo>
                  <a:lnTo>
                    <a:pt x="5688230" y="5054600"/>
                  </a:lnTo>
                  <a:lnTo>
                    <a:pt x="5714963" y="5003800"/>
                  </a:lnTo>
                  <a:lnTo>
                    <a:pt x="5768605" y="4927600"/>
                  </a:lnTo>
                  <a:lnTo>
                    <a:pt x="5795505" y="4876800"/>
                  </a:lnTo>
                  <a:lnTo>
                    <a:pt x="5822453" y="4838700"/>
                  </a:lnTo>
                  <a:lnTo>
                    <a:pt x="5849446" y="4787900"/>
                  </a:lnTo>
                  <a:lnTo>
                    <a:pt x="5903548" y="4711700"/>
                  </a:lnTo>
                  <a:lnTo>
                    <a:pt x="5930650" y="4660900"/>
                  </a:lnTo>
                  <a:lnTo>
                    <a:pt x="5957780" y="4622800"/>
                  </a:lnTo>
                  <a:lnTo>
                    <a:pt x="6012113" y="4533900"/>
                  </a:lnTo>
                  <a:lnTo>
                    <a:pt x="6093733" y="4406900"/>
                  </a:lnTo>
                  <a:lnTo>
                    <a:pt x="6202624" y="4241800"/>
                  </a:lnTo>
                  <a:lnTo>
                    <a:pt x="6257028" y="4152900"/>
                  </a:lnTo>
                  <a:lnTo>
                    <a:pt x="6311365" y="4076700"/>
                  </a:lnTo>
                  <a:lnTo>
                    <a:pt x="6338498" y="4025900"/>
                  </a:lnTo>
                  <a:lnTo>
                    <a:pt x="6392675" y="3949700"/>
                  </a:lnTo>
                  <a:lnTo>
                    <a:pt x="6419711" y="3898900"/>
                  </a:lnTo>
                  <a:lnTo>
                    <a:pt x="6473659" y="3822700"/>
                  </a:lnTo>
                  <a:lnTo>
                    <a:pt x="6500564" y="3771900"/>
                  </a:lnTo>
                  <a:lnTo>
                    <a:pt x="6527418" y="3733800"/>
                  </a:lnTo>
                  <a:lnTo>
                    <a:pt x="6554055" y="3695700"/>
                  </a:lnTo>
                  <a:lnTo>
                    <a:pt x="6580657" y="3644900"/>
                  </a:lnTo>
                  <a:lnTo>
                    <a:pt x="6633760" y="3568700"/>
                  </a:lnTo>
                  <a:lnTo>
                    <a:pt x="6660265" y="3517900"/>
                  </a:lnTo>
                  <a:lnTo>
                    <a:pt x="6713192" y="3441700"/>
                  </a:lnTo>
                  <a:lnTo>
                    <a:pt x="6739616" y="3390900"/>
                  </a:lnTo>
                  <a:lnTo>
                    <a:pt x="6792397" y="3314700"/>
                  </a:lnTo>
                  <a:lnTo>
                    <a:pt x="6897737" y="3136900"/>
                  </a:lnTo>
                  <a:lnTo>
                    <a:pt x="6976604" y="3009900"/>
                  </a:lnTo>
                  <a:lnTo>
                    <a:pt x="7186723" y="2667000"/>
                  </a:lnTo>
                  <a:lnTo>
                    <a:pt x="7265584" y="2540000"/>
                  </a:lnTo>
                  <a:lnTo>
                    <a:pt x="7276764" y="2527300"/>
                  </a:lnTo>
                  <a:lnTo>
                    <a:pt x="7286705" y="2501900"/>
                  </a:lnTo>
                  <a:lnTo>
                    <a:pt x="7296121" y="2476500"/>
                  </a:lnTo>
                  <a:lnTo>
                    <a:pt x="7305729" y="2463800"/>
                  </a:lnTo>
                  <a:lnTo>
                    <a:pt x="7281709" y="2438400"/>
                  </a:lnTo>
                  <a:close/>
                </a:path>
                <a:path w="13569950" h="11303000" extrusionOk="0">
                  <a:moveTo>
                    <a:pt x="5603194" y="5816600"/>
                  </a:moveTo>
                  <a:lnTo>
                    <a:pt x="5451450" y="6121400"/>
                  </a:lnTo>
                  <a:lnTo>
                    <a:pt x="5472214" y="6134100"/>
                  </a:lnTo>
                  <a:lnTo>
                    <a:pt x="5623853" y="5829300"/>
                  </a:lnTo>
                  <a:lnTo>
                    <a:pt x="5603194" y="5816600"/>
                  </a:lnTo>
                  <a:close/>
                </a:path>
                <a:path w="13569950" h="11303000" extrusionOk="0">
                  <a:moveTo>
                    <a:pt x="8206533" y="2540000"/>
                  </a:moveTo>
                  <a:lnTo>
                    <a:pt x="8167441" y="2540000"/>
                  </a:lnTo>
                  <a:lnTo>
                    <a:pt x="8146884" y="2590800"/>
                  </a:lnTo>
                  <a:lnTo>
                    <a:pt x="8126660" y="2628900"/>
                  </a:lnTo>
                  <a:lnTo>
                    <a:pt x="8106684" y="2679700"/>
                  </a:lnTo>
                  <a:lnTo>
                    <a:pt x="8086874" y="2717800"/>
                  </a:lnTo>
                  <a:lnTo>
                    <a:pt x="8047421" y="2819400"/>
                  </a:lnTo>
                  <a:lnTo>
                    <a:pt x="8027611" y="2857500"/>
                  </a:lnTo>
                  <a:lnTo>
                    <a:pt x="8007636" y="2908300"/>
                  </a:lnTo>
                  <a:lnTo>
                    <a:pt x="7987411" y="2946400"/>
                  </a:lnTo>
                  <a:lnTo>
                    <a:pt x="7966856" y="2997200"/>
                  </a:lnTo>
                  <a:lnTo>
                    <a:pt x="7945885" y="3035300"/>
                  </a:lnTo>
                  <a:lnTo>
                    <a:pt x="7924417" y="3086100"/>
                  </a:lnTo>
                  <a:lnTo>
                    <a:pt x="7902369" y="3124200"/>
                  </a:lnTo>
                  <a:lnTo>
                    <a:pt x="7879657" y="3175000"/>
                  </a:lnTo>
                  <a:lnTo>
                    <a:pt x="7856199" y="3213100"/>
                  </a:lnTo>
                  <a:lnTo>
                    <a:pt x="7831912" y="3263900"/>
                  </a:lnTo>
                  <a:lnTo>
                    <a:pt x="7781041" y="3340100"/>
                  </a:lnTo>
                  <a:lnTo>
                    <a:pt x="7755510" y="3390900"/>
                  </a:lnTo>
                  <a:lnTo>
                    <a:pt x="7729916" y="3429000"/>
                  </a:lnTo>
                  <a:lnTo>
                    <a:pt x="7704263" y="3479800"/>
                  </a:lnTo>
                  <a:lnTo>
                    <a:pt x="7678553" y="3517900"/>
                  </a:lnTo>
                  <a:lnTo>
                    <a:pt x="7652785" y="3568700"/>
                  </a:lnTo>
                  <a:lnTo>
                    <a:pt x="7626964" y="3606800"/>
                  </a:lnTo>
                  <a:lnTo>
                    <a:pt x="7601090" y="3657600"/>
                  </a:lnTo>
                  <a:lnTo>
                    <a:pt x="7549192" y="3733800"/>
                  </a:lnTo>
                  <a:lnTo>
                    <a:pt x="7523171" y="3784600"/>
                  </a:lnTo>
                  <a:lnTo>
                    <a:pt x="7497105" y="3822700"/>
                  </a:lnTo>
                  <a:lnTo>
                    <a:pt x="7470996" y="3873500"/>
                  </a:lnTo>
                  <a:lnTo>
                    <a:pt x="7418654" y="3949700"/>
                  </a:lnTo>
                  <a:lnTo>
                    <a:pt x="7392426" y="4000500"/>
                  </a:lnTo>
                  <a:lnTo>
                    <a:pt x="7366161" y="4038600"/>
                  </a:lnTo>
                  <a:lnTo>
                    <a:pt x="7339862" y="4089400"/>
                  </a:lnTo>
                  <a:lnTo>
                    <a:pt x="7313530" y="4127500"/>
                  </a:lnTo>
                  <a:lnTo>
                    <a:pt x="7287168" y="4178300"/>
                  </a:lnTo>
                  <a:lnTo>
                    <a:pt x="7234359" y="4254500"/>
                  </a:lnTo>
                  <a:lnTo>
                    <a:pt x="7207915" y="4305300"/>
                  </a:lnTo>
                  <a:lnTo>
                    <a:pt x="7154960" y="4394200"/>
                  </a:lnTo>
                  <a:lnTo>
                    <a:pt x="7101926" y="4470400"/>
                  </a:lnTo>
                  <a:lnTo>
                    <a:pt x="7048827" y="4559300"/>
                  </a:lnTo>
                  <a:lnTo>
                    <a:pt x="6969090" y="4686300"/>
                  </a:lnTo>
                  <a:lnTo>
                    <a:pt x="6862685" y="4864100"/>
                  </a:lnTo>
                  <a:lnTo>
                    <a:pt x="6835488" y="4902200"/>
                  </a:lnTo>
                  <a:lnTo>
                    <a:pt x="6808203" y="4953000"/>
                  </a:lnTo>
                  <a:lnTo>
                    <a:pt x="6780836" y="4991100"/>
                  </a:lnTo>
                  <a:lnTo>
                    <a:pt x="6753390" y="5041900"/>
                  </a:lnTo>
                  <a:lnTo>
                    <a:pt x="6725871" y="5080000"/>
                  </a:lnTo>
                  <a:lnTo>
                    <a:pt x="6698283" y="5130800"/>
                  </a:lnTo>
                  <a:lnTo>
                    <a:pt x="6642919" y="5207000"/>
                  </a:lnTo>
                  <a:lnTo>
                    <a:pt x="6615153" y="5257800"/>
                  </a:lnTo>
                  <a:lnTo>
                    <a:pt x="6587337" y="5295900"/>
                  </a:lnTo>
                  <a:lnTo>
                    <a:pt x="6559475" y="5346700"/>
                  </a:lnTo>
                  <a:lnTo>
                    <a:pt x="6531573" y="5384800"/>
                  </a:lnTo>
                  <a:lnTo>
                    <a:pt x="6503634" y="5435600"/>
                  </a:lnTo>
                  <a:lnTo>
                    <a:pt x="6447668" y="5511800"/>
                  </a:lnTo>
                  <a:lnTo>
                    <a:pt x="6167261" y="5956300"/>
                  </a:lnTo>
                  <a:lnTo>
                    <a:pt x="6140754" y="5994400"/>
                  </a:lnTo>
                  <a:lnTo>
                    <a:pt x="6111942" y="6032500"/>
                  </a:lnTo>
                  <a:lnTo>
                    <a:pt x="6082154" y="6057900"/>
                  </a:lnTo>
                  <a:lnTo>
                    <a:pt x="6052720" y="6096000"/>
                  </a:lnTo>
                  <a:lnTo>
                    <a:pt x="6181653" y="6096000"/>
                  </a:lnTo>
                  <a:lnTo>
                    <a:pt x="6198422" y="6070600"/>
                  </a:lnTo>
                  <a:lnTo>
                    <a:pt x="6224014" y="6019800"/>
                  </a:lnTo>
                  <a:lnTo>
                    <a:pt x="6249783" y="5981700"/>
                  </a:lnTo>
                  <a:lnTo>
                    <a:pt x="6275719" y="5930900"/>
                  </a:lnTo>
                  <a:lnTo>
                    <a:pt x="6301813" y="5892800"/>
                  </a:lnTo>
                  <a:lnTo>
                    <a:pt x="6328057" y="5842000"/>
                  </a:lnTo>
                  <a:lnTo>
                    <a:pt x="6380953" y="5765800"/>
                  </a:lnTo>
                  <a:lnTo>
                    <a:pt x="6407588" y="5715000"/>
                  </a:lnTo>
                  <a:lnTo>
                    <a:pt x="6461182" y="5638800"/>
                  </a:lnTo>
                  <a:lnTo>
                    <a:pt x="6488124" y="5588000"/>
                  </a:lnTo>
                  <a:lnTo>
                    <a:pt x="6515149" y="5549900"/>
                  </a:lnTo>
                  <a:lnTo>
                    <a:pt x="6542248" y="5499100"/>
                  </a:lnTo>
                  <a:lnTo>
                    <a:pt x="6596633" y="5422900"/>
                  </a:lnTo>
                  <a:lnTo>
                    <a:pt x="6623899" y="5372100"/>
                  </a:lnTo>
                  <a:lnTo>
                    <a:pt x="6651202" y="5334000"/>
                  </a:lnTo>
                  <a:lnTo>
                    <a:pt x="6705882" y="5245100"/>
                  </a:lnTo>
                  <a:lnTo>
                    <a:pt x="6787947" y="5118100"/>
                  </a:lnTo>
                  <a:lnTo>
                    <a:pt x="6842577" y="5041900"/>
                  </a:lnTo>
                  <a:lnTo>
                    <a:pt x="6869840" y="4991100"/>
                  </a:lnTo>
                  <a:lnTo>
                    <a:pt x="6924215" y="4914900"/>
                  </a:lnTo>
                  <a:lnTo>
                    <a:pt x="6951309" y="4864100"/>
                  </a:lnTo>
                  <a:lnTo>
                    <a:pt x="6978328" y="4826000"/>
                  </a:lnTo>
                  <a:lnTo>
                    <a:pt x="7005263" y="4775200"/>
                  </a:lnTo>
                  <a:lnTo>
                    <a:pt x="7032104" y="4737100"/>
                  </a:lnTo>
                  <a:lnTo>
                    <a:pt x="7059203" y="4699000"/>
                  </a:lnTo>
                  <a:lnTo>
                    <a:pt x="7194922" y="4483100"/>
                  </a:lnTo>
                  <a:lnTo>
                    <a:pt x="7222040" y="4432300"/>
                  </a:lnTo>
                  <a:lnTo>
                    <a:pt x="7249127" y="4394200"/>
                  </a:lnTo>
                  <a:lnTo>
                    <a:pt x="7276171" y="4343400"/>
                  </a:lnTo>
                  <a:lnTo>
                    <a:pt x="7303164" y="4305300"/>
                  </a:lnTo>
                  <a:lnTo>
                    <a:pt x="7330095" y="4254500"/>
                  </a:lnTo>
                  <a:lnTo>
                    <a:pt x="7383733" y="4178300"/>
                  </a:lnTo>
                  <a:lnTo>
                    <a:pt x="7410419" y="4127500"/>
                  </a:lnTo>
                  <a:lnTo>
                    <a:pt x="7437004" y="4089400"/>
                  </a:lnTo>
                  <a:lnTo>
                    <a:pt x="7463477" y="4038600"/>
                  </a:lnTo>
                  <a:lnTo>
                    <a:pt x="7489829" y="4000500"/>
                  </a:lnTo>
                  <a:lnTo>
                    <a:pt x="7516049" y="3949700"/>
                  </a:lnTo>
                  <a:lnTo>
                    <a:pt x="7542128" y="3911600"/>
                  </a:lnTo>
                  <a:lnTo>
                    <a:pt x="7568055" y="3860800"/>
                  </a:lnTo>
                  <a:lnTo>
                    <a:pt x="7619416" y="3784600"/>
                  </a:lnTo>
                  <a:lnTo>
                    <a:pt x="7644829" y="3733800"/>
                  </a:lnTo>
                  <a:lnTo>
                    <a:pt x="7670051" y="3695700"/>
                  </a:lnTo>
                  <a:lnTo>
                    <a:pt x="7695072" y="3644900"/>
                  </a:lnTo>
                  <a:lnTo>
                    <a:pt x="7719882" y="3606800"/>
                  </a:lnTo>
                  <a:lnTo>
                    <a:pt x="7744470" y="3556000"/>
                  </a:lnTo>
                  <a:lnTo>
                    <a:pt x="7768828" y="3505200"/>
                  </a:lnTo>
                  <a:lnTo>
                    <a:pt x="7792944" y="3467100"/>
                  </a:lnTo>
                  <a:lnTo>
                    <a:pt x="7816809" y="3416300"/>
                  </a:lnTo>
                  <a:lnTo>
                    <a:pt x="7840413" y="3378200"/>
                  </a:lnTo>
                  <a:lnTo>
                    <a:pt x="7863746" y="3327400"/>
                  </a:lnTo>
                  <a:lnTo>
                    <a:pt x="7886798" y="3289300"/>
                  </a:lnTo>
                  <a:lnTo>
                    <a:pt x="7909560" y="3238500"/>
                  </a:lnTo>
                  <a:lnTo>
                    <a:pt x="7932020" y="3187700"/>
                  </a:lnTo>
                  <a:lnTo>
                    <a:pt x="7954170" y="3149600"/>
                  </a:lnTo>
                  <a:lnTo>
                    <a:pt x="7975998" y="3098800"/>
                  </a:lnTo>
                  <a:lnTo>
                    <a:pt x="7997496" y="3048000"/>
                  </a:lnTo>
                  <a:lnTo>
                    <a:pt x="8018653" y="3009900"/>
                  </a:lnTo>
                  <a:lnTo>
                    <a:pt x="8039459" y="2959100"/>
                  </a:lnTo>
                  <a:lnTo>
                    <a:pt x="8059905" y="2908300"/>
                  </a:lnTo>
                  <a:lnTo>
                    <a:pt x="8079850" y="2870200"/>
                  </a:lnTo>
                  <a:lnTo>
                    <a:pt x="8099360" y="2819400"/>
                  </a:lnTo>
                  <a:lnTo>
                    <a:pt x="8118422" y="2768600"/>
                  </a:lnTo>
                  <a:lnTo>
                    <a:pt x="8137023" y="2730500"/>
                  </a:lnTo>
                  <a:lnTo>
                    <a:pt x="8155148" y="2679700"/>
                  </a:lnTo>
                  <a:lnTo>
                    <a:pt x="8172783" y="2628900"/>
                  </a:lnTo>
                  <a:lnTo>
                    <a:pt x="8189916" y="2578100"/>
                  </a:lnTo>
                  <a:lnTo>
                    <a:pt x="8206533" y="2540000"/>
                  </a:lnTo>
                  <a:close/>
                </a:path>
                <a:path w="13569950" h="11303000" extrusionOk="0">
                  <a:moveTo>
                    <a:pt x="9003841" y="0"/>
                  </a:moveTo>
                  <a:lnTo>
                    <a:pt x="8320711" y="0"/>
                  </a:lnTo>
                  <a:lnTo>
                    <a:pt x="8322691" y="12700"/>
                  </a:lnTo>
                  <a:lnTo>
                    <a:pt x="8328846" y="63500"/>
                  </a:lnTo>
                  <a:lnTo>
                    <a:pt x="8333803" y="114300"/>
                  </a:lnTo>
                  <a:lnTo>
                    <a:pt x="8337590" y="165100"/>
                  </a:lnTo>
                  <a:lnTo>
                    <a:pt x="8340236" y="215900"/>
                  </a:lnTo>
                  <a:lnTo>
                    <a:pt x="8341769" y="266700"/>
                  </a:lnTo>
                  <a:lnTo>
                    <a:pt x="8342216" y="304800"/>
                  </a:lnTo>
                  <a:lnTo>
                    <a:pt x="8341606" y="355600"/>
                  </a:lnTo>
                  <a:lnTo>
                    <a:pt x="8339967" y="406400"/>
                  </a:lnTo>
                  <a:lnTo>
                    <a:pt x="8337326" y="457200"/>
                  </a:lnTo>
                  <a:lnTo>
                    <a:pt x="8333713" y="508000"/>
                  </a:lnTo>
                  <a:lnTo>
                    <a:pt x="8329156" y="558800"/>
                  </a:lnTo>
                  <a:lnTo>
                    <a:pt x="8323681" y="609600"/>
                  </a:lnTo>
                  <a:lnTo>
                    <a:pt x="8317318" y="660400"/>
                  </a:lnTo>
                  <a:lnTo>
                    <a:pt x="8310094" y="711200"/>
                  </a:lnTo>
                  <a:lnTo>
                    <a:pt x="8302039" y="762000"/>
                  </a:lnTo>
                  <a:lnTo>
                    <a:pt x="8293178" y="812800"/>
                  </a:lnTo>
                  <a:lnTo>
                    <a:pt x="8283542" y="863600"/>
                  </a:lnTo>
                  <a:lnTo>
                    <a:pt x="8273165" y="914400"/>
                  </a:lnTo>
                  <a:lnTo>
                    <a:pt x="8262069" y="965200"/>
                  </a:lnTo>
                  <a:lnTo>
                    <a:pt x="8250270" y="1016000"/>
                  </a:lnTo>
                  <a:lnTo>
                    <a:pt x="8237783" y="1066800"/>
                  </a:lnTo>
                  <a:lnTo>
                    <a:pt x="8224622" y="1104900"/>
                  </a:lnTo>
                  <a:lnTo>
                    <a:pt x="8210804" y="1155700"/>
                  </a:lnTo>
                  <a:lnTo>
                    <a:pt x="8196342" y="1206500"/>
                  </a:lnTo>
                  <a:lnTo>
                    <a:pt x="8181252" y="1257300"/>
                  </a:lnTo>
                  <a:lnTo>
                    <a:pt x="8165549" y="1308100"/>
                  </a:lnTo>
                  <a:lnTo>
                    <a:pt x="8149248" y="1358900"/>
                  </a:lnTo>
                  <a:lnTo>
                    <a:pt x="8132363" y="1397000"/>
                  </a:lnTo>
                  <a:lnTo>
                    <a:pt x="8114911" y="1447800"/>
                  </a:lnTo>
                  <a:lnTo>
                    <a:pt x="8096906" y="1498600"/>
                  </a:lnTo>
                  <a:lnTo>
                    <a:pt x="8078363" y="1549400"/>
                  </a:lnTo>
                  <a:lnTo>
                    <a:pt x="8059296" y="1587500"/>
                  </a:lnTo>
                  <a:lnTo>
                    <a:pt x="8039722" y="1638300"/>
                  </a:lnTo>
                  <a:lnTo>
                    <a:pt x="8019655" y="1689100"/>
                  </a:lnTo>
                  <a:lnTo>
                    <a:pt x="7999110" y="1727200"/>
                  </a:lnTo>
                  <a:lnTo>
                    <a:pt x="7978102" y="1778000"/>
                  </a:lnTo>
                  <a:lnTo>
                    <a:pt x="7956647" y="1816100"/>
                  </a:lnTo>
                  <a:lnTo>
                    <a:pt x="7934758" y="1866900"/>
                  </a:lnTo>
                  <a:lnTo>
                    <a:pt x="7912452" y="1917700"/>
                  </a:lnTo>
                  <a:lnTo>
                    <a:pt x="7889743" y="1955800"/>
                  </a:lnTo>
                  <a:lnTo>
                    <a:pt x="7866646" y="2006600"/>
                  </a:lnTo>
                  <a:lnTo>
                    <a:pt x="7843176" y="2044700"/>
                  </a:lnTo>
                  <a:lnTo>
                    <a:pt x="7819349" y="2095500"/>
                  </a:lnTo>
                  <a:lnTo>
                    <a:pt x="7795179" y="2133600"/>
                  </a:lnTo>
                  <a:lnTo>
                    <a:pt x="7770681" y="2184400"/>
                  </a:lnTo>
                  <a:lnTo>
                    <a:pt x="7745871" y="2222500"/>
                  </a:lnTo>
                  <a:lnTo>
                    <a:pt x="7720763" y="2273300"/>
                  </a:lnTo>
                  <a:lnTo>
                    <a:pt x="7695563" y="2311400"/>
                  </a:lnTo>
                  <a:lnTo>
                    <a:pt x="7670254" y="2362200"/>
                  </a:lnTo>
                  <a:lnTo>
                    <a:pt x="7644840" y="2400300"/>
                  </a:lnTo>
                  <a:lnTo>
                    <a:pt x="7619325" y="2451100"/>
                  </a:lnTo>
                  <a:lnTo>
                    <a:pt x="7593713" y="2489200"/>
                  </a:lnTo>
                  <a:lnTo>
                    <a:pt x="7568008" y="2540000"/>
                  </a:lnTo>
                  <a:lnTo>
                    <a:pt x="7516335" y="2616200"/>
                  </a:lnTo>
                  <a:lnTo>
                    <a:pt x="7490375" y="2667000"/>
                  </a:lnTo>
                  <a:lnTo>
                    <a:pt x="7464338" y="2705100"/>
                  </a:lnTo>
                  <a:lnTo>
                    <a:pt x="7438228" y="2755900"/>
                  </a:lnTo>
                  <a:lnTo>
                    <a:pt x="7412049" y="2794000"/>
                  </a:lnTo>
                  <a:lnTo>
                    <a:pt x="7385804" y="2844800"/>
                  </a:lnTo>
                  <a:lnTo>
                    <a:pt x="7333136" y="2921000"/>
                  </a:lnTo>
                  <a:lnTo>
                    <a:pt x="7306720" y="2971800"/>
                  </a:lnTo>
                  <a:lnTo>
                    <a:pt x="7280255" y="3009900"/>
                  </a:lnTo>
                  <a:lnTo>
                    <a:pt x="7253745" y="3060700"/>
                  </a:lnTo>
                  <a:lnTo>
                    <a:pt x="7200605" y="3136900"/>
                  </a:lnTo>
                  <a:lnTo>
                    <a:pt x="7173983" y="3187700"/>
                  </a:lnTo>
                  <a:lnTo>
                    <a:pt x="7147332" y="3225800"/>
                  </a:lnTo>
                  <a:lnTo>
                    <a:pt x="7040514" y="3403600"/>
                  </a:lnTo>
                  <a:lnTo>
                    <a:pt x="6906811" y="3619500"/>
                  </a:lnTo>
                  <a:lnTo>
                    <a:pt x="6853376" y="3708400"/>
                  </a:lnTo>
                  <a:lnTo>
                    <a:pt x="6799808" y="3784600"/>
                  </a:lnTo>
                  <a:lnTo>
                    <a:pt x="6773166" y="3835400"/>
                  </a:lnTo>
                  <a:lnTo>
                    <a:pt x="6746631" y="3873500"/>
                  </a:lnTo>
                  <a:lnTo>
                    <a:pt x="6720211" y="3924300"/>
                  </a:lnTo>
                  <a:lnTo>
                    <a:pt x="6693914" y="3962400"/>
                  </a:lnTo>
                  <a:lnTo>
                    <a:pt x="6667749" y="4013200"/>
                  </a:lnTo>
                  <a:lnTo>
                    <a:pt x="6615849" y="4089400"/>
                  </a:lnTo>
                  <a:lnTo>
                    <a:pt x="6590130" y="4140200"/>
                  </a:lnTo>
                  <a:lnTo>
                    <a:pt x="6564577" y="4178300"/>
                  </a:lnTo>
                  <a:lnTo>
                    <a:pt x="6539198" y="4229100"/>
                  </a:lnTo>
                  <a:lnTo>
                    <a:pt x="6514001" y="4267200"/>
                  </a:lnTo>
                  <a:lnTo>
                    <a:pt x="6488996" y="4318000"/>
                  </a:lnTo>
                  <a:lnTo>
                    <a:pt x="6464190" y="4356100"/>
                  </a:lnTo>
                  <a:lnTo>
                    <a:pt x="6439593" y="4406900"/>
                  </a:lnTo>
                  <a:lnTo>
                    <a:pt x="6415211" y="4445000"/>
                  </a:lnTo>
                  <a:lnTo>
                    <a:pt x="6391055" y="4495800"/>
                  </a:lnTo>
                  <a:lnTo>
                    <a:pt x="6367132" y="4533900"/>
                  </a:lnTo>
                  <a:lnTo>
                    <a:pt x="6343451" y="4584700"/>
                  </a:lnTo>
                  <a:lnTo>
                    <a:pt x="6320020" y="4622800"/>
                  </a:lnTo>
                  <a:lnTo>
                    <a:pt x="6296848" y="4673600"/>
                  </a:lnTo>
                  <a:lnTo>
                    <a:pt x="6273943" y="4724400"/>
                  </a:lnTo>
                  <a:lnTo>
                    <a:pt x="6251314" y="4762500"/>
                  </a:lnTo>
                  <a:lnTo>
                    <a:pt x="6228969" y="4813300"/>
                  </a:lnTo>
                  <a:lnTo>
                    <a:pt x="6206917" y="4851400"/>
                  </a:lnTo>
                  <a:lnTo>
                    <a:pt x="6185166" y="4902200"/>
                  </a:lnTo>
                  <a:lnTo>
                    <a:pt x="6163724" y="4953000"/>
                  </a:lnTo>
                  <a:lnTo>
                    <a:pt x="6142601" y="4991100"/>
                  </a:lnTo>
                  <a:lnTo>
                    <a:pt x="6121804" y="5041900"/>
                  </a:lnTo>
                  <a:lnTo>
                    <a:pt x="6101342" y="5092700"/>
                  </a:lnTo>
                  <a:lnTo>
                    <a:pt x="6081223" y="5130800"/>
                  </a:lnTo>
                  <a:lnTo>
                    <a:pt x="6061457" y="5181600"/>
                  </a:lnTo>
                  <a:lnTo>
                    <a:pt x="6042050" y="5232400"/>
                  </a:lnTo>
                  <a:lnTo>
                    <a:pt x="6023013" y="5270500"/>
                  </a:lnTo>
                  <a:lnTo>
                    <a:pt x="6004352" y="5321300"/>
                  </a:lnTo>
                  <a:lnTo>
                    <a:pt x="5986078" y="5372100"/>
                  </a:lnTo>
                  <a:lnTo>
                    <a:pt x="5968198" y="5422900"/>
                  </a:lnTo>
                  <a:lnTo>
                    <a:pt x="5950720" y="5461000"/>
                  </a:lnTo>
                  <a:lnTo>
                    <a:pt x="5933654" y="5511800"/>
                  </a:lnTo>
                  <a:lnTo>
                    <a:pt x="5917007" y="5562600"/>
                  </a:lnTo>
                  <a:lnTo>
                    <a:pt x="5899298" y="5613400"/>
                  </a:lnTo>
                  <a:lnTo>
                    <a:pt x="5881446" y="5664200"/>
                  </a:lnTo>
                  <a:lnTo>
                    <a:pt x="5827496" y="5816600"/>
                  </a:lnTo>
                  <a:lnTo>
                    <a:pt x="5809534" y="5880100"/>
                  </a:lnTo>
                  <a:lnTo>
                    <a:pt x="6124912" y="5880100"/>
                  </a:lnTo>
                  <a:lnTo>
                    <a:pt x="6142024" y="5854700"/>
                  </a:lnTo>
                  <a:lnTo>
                    <a:pt x="6167658" y="5803900"/>
                  </a:lnTo>
                  <a:lnTo>
                    <a:pt x="6295627" y="5588000"/>
                  </a:lnTo>
                  <a:lnTo>
                    <a:pt x="6346888" y="5511800"/>
                  </a:lnTo>
                  <a:lnTo>
                    <a:pt x="6372571" y="5461000"/>
                  </a:lnTo>
                  <a:lnTo>
                    <a:pt x="6398299" y="5422900"/>
                  </a:lnTo>
                  <a:lnTo>
                    <a:pt x="6424082" y="5372100"/>
                  </a:lnTo>
                  <a:lnTo>
                    <a:pt x="6449930" y="5334000"/>
                  </a:lnTo>
                  <a:lnTo>
                    <a:pt x="6475850" y="5283200"/>
                  </a:lnTo>
                  <a:lnTo>
                    <a:pt x="6527946" y="5207000"/>
                  </a:lnTo>
                  <a:lnTo>
                    <a:pt x="6554139" y="5156200"/>
                  </a:lnTo>
                  <a:lnTo>
                    <a:pt x="6606859" y="5080000"/>
                  </a:lnTo>
                  <a:lnTo>
                    <a:pt x="6633404" y="5029200"/>
                  </a:lnTo>
                  <a:lnTo>
                    <a:pt x="6660085" y="4991100"/>
                  </a:lnTo>
                  <a:lnTo>
                    <a:pt x="6686910" y="4940300"/>
                  </a:lnTo>
                  <a:lnTo>
                    <a:pt x="6741053" y="4864100"/>
                  </a:lnTo>
                  <a:lnTo>
                    <a:pt x="6768210" y="4813300"/>
                  </a:lnTo>
                  <a:lnTo>
                    <a:pt x="6822680" y="4737100"/>
                  </a:lnTo>
                  <a:lnTo>
                    <a:pt x="6849984" y="4686300"/>
                  </a:lnTo>
                  <a:lnTo>
                    <a:pt x="6904711" y="4610100"/>
                  </a:lnTo>
                  <a:lnTo>
                    <a:pt x="6932128" y="4559300"/>
                  </a:lnTo>
                  <a:lnTo>
                    <a:pt x="6987046" y="4483100"/>
                  </a:lnTo>
                  <a:lnTo>
                    <a:pt x="7042053" y="4394200"/>
                  </a:lnTo>
                  <a:lnTo>
                    <a:pt x="7234840" y="4089400"/>
                  </a:lnTo>
                  <a:lnTo>
                    <a:pt x="7289872" y="4013200"/>
                  </a:lnTo>
                  <a:lnTo>
                    <a:pt x="7317361" y="3962400"/>
                  </a:lnTo>
                  <a:lnTo>
                    <a:pt x="7372265" y="3886200"/>
                  </a:lnTo>
                  <a:lnTo>
                    <a:pt x="7399673" y="3835400"/>
                  </a:lnTo>
                  <a:lnTo>
                    <a:pt x="7454381" y="3759200"/>
                  </a:lnTo>
                  <a:lnTo>
                    <a:pt x="7481673" y="3708400"/>
                  </a:lnTo>
                  <a:lnTo>
                    <a:pt x="7536117" y="3632200"/>
                  </a:lnTo>
                  <a:lnTo>
                    <a:pt x="7563260" y="3581400"/>
                  </a:lnTo>
                  <a:lnTo>
                    <a:pt x="7617371" y="3505200"/>
                  </a:lnTo>
                  <a:lnTo>
                    <a:pt x="7644331" y="3454400"/>
                  </a:lnTo>
                  <a:lnTo>
                    <a:pt x="7671223" y="3416300"/>
                  </a:lnTo>
                  <a:lnTo>
                    <a:pt x="7698042" y="3365500"/>
                  </a:lnTo>
                  <a:lnTo>
                    <a:pt x="7724784" y="3327400"/>
                  </a:lnTo>
                  <a:lnTo>
                    <a:pt x="7750927" y="3289300"/>
                  </a:lnTo>
                  <a:lnTo>
                    <a:pt x="7776562" y="3238500"/>
                  </a:lnTo>
                  <a:lnTo>
                    <a:pt x="7801735" y="3200400"/>
                  </a:lnTo>
                  <a:lnTo>
                    <a:pt x="7826489" y="3149600"/>
                  </a:lnTo>
                  <a:lnTo>
                    <a:pt x="7850870" y="3111500"/>
                  </a:lnTo>
                  <a:lnTo>
                    <a:pt x="7874922" y="3073400"/>
                  </a:lnTo>
                  <a:lnTo>
                    <a:pt x="7898689" y="3022600"/>
                  </a:lnTo>
                  <a:lnTo>
                    <a:pt x="7922216" y="2984500"/>
                  </a:lnTo>
                  <a:lnTo>
                    <a:pt x="7945548" y="2933700"/>
                  </a:lnTo>
                  <a:lnTo>
                    <a:pt x="7968730" y="2895600"/>
                  </a:lnTo>
                  <a:lnTo>
                    <a:pt x="7991805" y="2844800"/>
                  </a:lnTo>
                  <a:lnTo>
                    <a:pt x="8037815" y="2755900"/>
                  </a:lnTo>
                  <a:lnTo>
                    <a:pt x="8060839" y="2717800"/>
                  </a:lnTo>
                  <a:lnTo>
                    <a:pt x="8083935" y="2667000"/>
                  </a:lnTo>
                  <a:lnTo>
                    <a:pt x="8107148" y="2628900"/>
                  </a:lnTo>
                  <a:lnTo>
                    <a:pt x="8130521" y="2578100"/>
                  </a:lnTo>
                  <a:lnTo>
                    <a:pt x="8154101" y="2540000"/>
                  </a:lnTo>
                  <a:lnTo>
                    <a:pt x="8206533" y="2540000"/>
                  </a:lnTo>
                  <a:lnTo>
                    <a:pt x="8222619" y="2489200"/>
                  </a:lnTo>
                  <a:lnTo>
                    <a:pt x="8238162" y="2438400"/>
                  </a:lnTo>
                  <a:lnTo>
                    <a:pt x="8253147" y="2387600"/>
                  </a:lnTo>
                  <a:lnTo>
                    <a:pt x="8267562" y="2336800"/>
                  </a:lnTo>
                  <a:lnTo>
                    <a:pt x="8281392" y="2298700"/>
                  </a:lnTo>
                  <a:lnTo>
                    <a:pt x="8294623" y="2247900"/>
                  </a:lnTo>
                  <a:lnTo>
                    <a:pt x="8307243" y="2197100"/>
                  </a:lnTo>
                  <a:lnTo>
                    <a:pt x="8319237" y="2146300"/>
                  </a:lnTo>
                  <a:lnTo>
                    <a:pt x="8330592" y="2095500"/>
                  </a:lnTo>
                  <a:lnTo>
                    <a:pt x="8341294" y="2044700"/>
                  </a:lnTo>
                  <a:lnTo>
                    <a:pt x="8351329" y="2006600"/>
                  </a:lnTo>
                  <a:lnTo>
                    <a:pt x="8360685" y="1955800"/>
                  </a:lnTo>
                  <a:lnTo>
                    <a:pt x="8369346" y="1905000"/>
                  </a:lnTo>
                  <a:lnTo>
                    <a:pt x="8377300" y="1854200"/>
                  </a:lnTo>
                  <a:lnTo>
                    <a:pt x="8384534" y="1803400"/>
                  </a:lnTo>
                  <a:lnTo>
                    <a:pt x="8391032" y="1752600"/>
                  </a:lnTo>
                  <a:lnTo>
                    <a:pt x="8396782" y="1701800"/>
                  </a:lnTo>
                  <a:lnTo>
                    <a:pt x="8401770" y="1651000"/>
                  </a:lnTo>
                  <a:lnTo>
                    <a:pt x="8405983" y="1600200"/>
                  </a:lnTo>
                  <a:lnTo>
                    <a:pt x="8409406" y="1549400"/>
                  </a:lnTo>
                  <a:lnTo>
                    <a:pt x="8412026" y="1498600"/>
                  </a:lnTo>
                  <a:lnTo>
                    <a:pt x="8413830" y="1447800"/>
                  </a:lnTo>
                  <a:lnTo>
                    <a:pt x="8414803" y="1397000"/>
                  </a:lnTo>
                  <a:lnTo>
                    <a:pt x="8414933" y="1346200"/>
                  </a:lnTo>
                  <a:lnTo>
                    <a:pt x="8414205" y="1295400"/>
                  </a:lnTo>
                  <a:lnTo>
                    <a:pt x="8412606" y="1244600"/>
                  </a:lnTo>
                  <a:lnTo>
                    <a:pt x="8411074" y="1193800"/>
                  </a:lnTo>
                  <a:lnTo>
                    <a:pt x="8410651" y="1143000"/>
                  </a:lnTo>
                  <a:lnTo>
                    <a:pt x="8410697" y="1079500"/>
                  </a:lnTo>
                  <a:lnTo>
                    <a:pt x="8411205" y="1028700"/>
                  </a:lnTo>
                  <a:lnTo>
                    <a:pt x="8411747" y="977900"/>
                  </a:lnTo>
                  <a:lnTo>
                    <a:pt x="8411999" y="914400"/>
                  </a:lnTo>
                  <a:lnTo>
                    <a:pt x="8537994" y="914400"/>
                  </a:lnTo>
                  <a:lnTo>
                    <a:pt x="8533152" y="876300"/>
                  </a:lnTo>
                  <a:lnTo>
                    <a:pt x="8526025" y="825500"/>
                  </a:lnTo>
                  <a:lnTo>
                    <a:pt x="8518226" y="774700"/>
                  </a:lnTo>
                  <a:lnTo>
                    <a:pt x="8510215" y="723900"/>
                  </a:lnTo>
                  <a:lnTo>
                    <a:pt x="8502476" y="673100"/>
                  </a:lnTo>
                  <a:lnTo>
                    <a:pt x="8494982" y="622300"/>
                  </a:lnTo>
                  <a:lnTo>
                    <a:pt x="8487706" y="571500"/>
                  </a:lnTo>
                  <a:lnTo>
                    <a:pt x="8480619" y="520700"/>
                  </a:lnTo>
                  <a:lnTo>
                    <a:pt x="8473695" y="469900"/>
                  </a:lnTo>
                  <a:lnTo>
                    <a:pt x="8466905" y="419100"/>
                  </a:lnTo>
                  <a:lnTo>
                    <a:pt x="8460222" y="368300"/>
                  </a:lnTo>
                  <a:lnTo>
                    <a:pt x="8453619" y="317500"/>
                  </a:lnTo>
                  <a:lnTo>
                    <a:pt x="8434009" y="165100"/>
                  </a:lnTo>
                  <a:lnTo>
                    <a:pt x="8431866" y="101600"/>
                  </a:lnTo>
                  <a:lnTo>
                    <a:pt x="8445836" y="76200"/>
                  </a:lnTo>
                  <a:lnTo>
                    <a:pt x="8479705" y="63500"/>
                  </a:lnTo>
                  <a:lnTo>
                    <a:pt x="9045448" y="63500"/>
                  </a:lnTo>
                  <a:lnTo>
                    <a:pt x="9026168" y="38100"/>
                  </a:lnTo>
                  <a:lnTo>
                    <a:pt x="9003841" y="0"/>
                  </a:lnTo>
                  <a:close/>
                </a:path>
                <a:path w="13569950" h="11303000" extrusionOk="0">
                  <a:moveTo>
                    <a:pt x="6071557" y="5016500"/>
                  </a:moveTo>
                  <a:lnTo>
                    <a:pt x="5718248" y="5600700"/>
                  </a:lnTo>
                  <a:lnTo>
                    <a:pt x="5740049" y="5613400"/>
                  </a:lnTo>
                  <a:lnTo>
                    <a:pt x="5930441" y="5308600"/>
                  </a:lnTo>
                  <a:lnTo>
                    <a:pt x="5983239" y="5308600"/>
                  </a:lnTo>
                  <a:lnTo>
                    <a:pt x="6082730" y="5029200"/>
                  </a:lnTo>
                  <a:lnTo>
                    <a:pt x="6071557" y="5016500"/>
                  </a:lnTo>
                  <a:close/>
                </a:path>
                <a:path w="13569950" h="11303000" extrusionOk="0">
                  <a:moveTo>
                    <a:pt x="11208950" y="4660900"/>
                  </a:moveTo>
                  <a:lnTo>
                    <a:pt x="10631324" y="5384800"/>
                  </a:lnTo>
                  <a:lnTo>
                    <a:pt x="10830743" y="5384800"/>
                  </a:lnTo>
                  <a:lnTo>
                    <a:pt x="10859729" y="5346700"/>
                  </a:lnTo>
                  <a:lnTo>
                    <a:pt x="10888013" y="5295900"/>
                  </a:lnTo>
                  <a:lnTo>
                    <a:pt x="10915578" y="5257800"/>
                  </a:lnTo>
                  <a:lnTo>
                    <a:pt x="10942407" y="5219700"/>
                  </a:lnTo>
                  <a:lnTo>
                    <a:pt x="10968483" y="5168900"/>
                  </a:lnTo>
                  <a:lnTo>
                    <a:pt x="10993787" y="5130800"/>
                  </a:lnTo>
                  <a:lnTo>
                    <a:pt x="11018304" y="5080000"/>
                  </a:lnTo>
                  <a:lnTo>
                    <a:pt x="11042014" y="5041900"/>
                  </a:lnTo>
                  <a:lnTo>
                    <a:pt x="11064902" y="4991100"/>
                  </a:lnTo>
                  <a:lnTo>
                    <a:pt x="11085093" y="4953000"/>
                  </a:lnTo>
                  <a:lnTo>
                    <a:pt x="11104575" y="4914900"/>
                  </a:lnTo>
                  <a:lnTo>
                    <a:pt x="11123514" y="4864100"/>
                  </a:lnTo>
                  <a:lnTo>
                    <a:pt x="11142073" y="4826000"/>
                  </a:lnTo>
                  <a:lnTo>
                    <a:pt x="11158692" y="4787900"/>
                  </a:lnTo>
                  <a:lnTo>
                    <a:pt x="11175017" y="4737100"/>
                  </a:lnTo>
                  <a:lnTo>
                    <a:pt x="11191589" y="4699000"/>
                  </a:lnTo>
                  <a:lnTo>
                    <a:pt x="11208950" y="4660900"/>
                  </a:lnTo>
                  <a:close/>
                </a:path>
                <a:path w="13569950" h="11303000" extrusionOk="0">
                  <a:moveTo>
                    <a:pt x="12458923" y="5232400"/>
                  </a:moveTo>
                  <a:lnTo>
                    <a:pt x="12442012" y="5232400"/>
                  </a:lnTo>
                  <a:lnTo>
                    <a:pt x="12405270" y="5384800"/>
                  </a:lnTo>
                  <a:lnTo>
                    <a:pt x="12484381" y="5384800"/>
                  </a:lnTo>
                  <a:lnTo>
                    <a:pt x="12475803" y="5334000"/>
                  </a:lnTo>
                  <a:lnTo>
                    <a:pt x="12467294" y="5283200"/>
                  </a:lnTo>
                  <a:lnTo>
                    <a:pt x="12458923" y="5232400"/>
                  </a:lnTo>
                  <a:close/>
                </a:path>
                <a:path w="13569950" h="11303000" extrusionOk="0">
                  <a:moveTo>
                    <a:pt x="9661328" y="3022600"/>
                  </a:moveTo>
                  <a:lnTo>
                    <a:pt x="9629379" y="3048000"/>
                  </a:lnTo>
                  <a:lnTo>
                    <a:pt x="9593031" y="3073400"/>
                  </a:lnTo>
                  <a:lnTo>
                    <a:pt x="9561172" y="3111500"/>
                  </a:lnTo>
                  <a:lnTo>
                    <a:pt x="9498104" y="3187700"/>
                  </a:lnTo>
                  <a:lnTo>
                    <a:pt x="9435925" y="3263900"/>
                  </a:lnTo>
                  <a:lnTo>
                    <a:pt x="9374657" y="3340100"/>
                  </a:lnTo>
                  <a:lnTo>
                    <a:pt x="9314324" y="3416300"/>
                  </a:lnTo>
                  <a:lnTo>
                    <a:pt x="9225241" y="3530600"/>
                  </a:lnTo>
                  <a:lnTo>
                    <a:pt x="9195469" y="3581400"/>
                  </a:lnTo>
                  <a:lnTo>
                    <a:pt x="9135652" y="3657600"/>
                  </a:lnTo>
                  <a:lnTo>
                    <a:pt x="9044953" y="3771900"/>
                  </a:lnTo>
                  <a:lnTo>
                    <a:pt x="8983610" y="3848100"/>
                  </a:lnTo>
                  <a:lnTo>
                    <a:pt x="8921385" y="3924300"/>
                  </a:lnTo>
                  <a:lnTo>
                    <a:pt x="8889894" y="3962400"/>
                  </a:lnTo>
                  <a:lnTo>
                    <a:pt x="8858123" y="4000500"/>
                  </a:lnTo>
                  <a:lnTo>
                    <a:pt x="8826054" y="4038600"/>
                  </a:lnTo>
                  <a:lnTo>
                    <a:pt x="8793668" y="4076700"/>
                  </a:lnTo>
                  <a:lnTo>
                    <a:pt x="8760945" y="4114800"/>
                  </a:lnTo>
                  <a:lnTo>
                    <a:pt x="8727865" y="4152900"/>
                  </a:lnTo>
                  <a:lnTo>
                    <a:pt x="8694409" y="4191000"/>
                  </a:lnTo>
                  <a:lnTo>
                    <a:pt x="8660557" y="4229100"/>
                  </a:lnTo>
                  <a:lnTo>
                    <a:pt x="8626291" y="4267200"/>
                  </a:lnTo>
                  <a:lnTo>
                    <a:pt x="8591591" y="4305300"/>
                  </a:lnTo>
                  <a:lnTo>
                    <a:pt x="8556438" y="4343400"/>
                  </a:lnTo>
                  <a:lnTo>
                    <a:pt x="8520811" y="4381500"/>
                  </a:lnTo>
                  <a:lnTo>
                    <a:pt x="8484692" y="4406900"/>
                  </a:lnTo>
                  <a:lnTo>
                    <a:pt x="8448060" y="4445000"/>
                  </a:lnTo>
                  <a:lnTo>
                    <a:pt x="8410898" y="4483100"/>
                  </a:lnTo>
                  <a:lnTo>
                    <a:pt x="8373185" y="4521200"/>
                  </a:lnTo>
                  <a:lnTo>
                    <a:pt x="8334902" y="4559300"/>
                  </a:lnTo>
                  <a:lnTo>
                    <a:pt x="9788743" y="4559300"/>
                  </a:lnTo>
                  <a:lnTo>
                    <a:pt x="9803393" y="4508500"/>
                  </a:lnTo>
                  <a:lnTo>
                    <a:pt x="9816048" y="4457700"/>
                  </a:lnTo>
                  <a:lnTo>
                    <a:pt x="9826603" y="4419600"/>
                  </a:lnTo>
                  <a:lnTo>
                    <a:pt x="9834957" y="4368800"/>
                  </a:lnTo>
                  <a:lnTo>
                    <a:pt x="9841003" y="4318000"/>
                  </a:lnTo>
                  <a:lnTo>
                    <a:pt x="9844640" y="4267200"/>
                  </a:lnTo>
                  <a:lnTo>
                    <a:pt x="9845763" y="4216400"/>
                  </a:lnTo>
                  <a:lnTo>
                    <a:pt x="9844269" y="4165600"/>
                  </a:lnTo>
                  <a:lnTo>
                    <a:pt x="9841383" y="4114800"/>
                  </a:lnTo>
                  <a:lnTo>
                    <a:pt x="9838292" y="4064000"/>
                  </a:lnTo>
                  <a:lnTo>
                    <a:pt x="9835010" y="4013200"/>
                  </a:lnTo>
                  <a:lnTo>
                    <a:pt x="9831553" y="3962400"/>
                  </a:lnTo>
                  <a:lnTo>
                    <a:pt x="9827936" y="3911600"/>
                  </a:lnTo>
                  <a:lnTo>
                    <a:pt x="9824172" y="3860800"/>
                  </a:lnTo>
                  <a:lnTo>
                    <a:pt x="9820277" y="3810000"/>
                  </a:lnTo>
                  <a:lnTo>
                    <a:pt x="9816266" y="3759200"/>
                  </a:lnTo>
                  <a:lnTo>
                    <a:pt x="9812152" y="3708400"/>
                  </a:lnTo>
                  <a:lnTo>
                    <a:pt x="9807951" y="3657600"/>
                  </a:lnTo>
                  <a:lnTo>
                    <a:pt x="9803678" y="3606800"/>
                  </a:lnTo>
                  <a:lnTo>
                    <a:pt x="9799347" y="3556000"/>
                  </a:lnTo>
                  <a:lnTo>
                    <a:pt x="9794973" y="3505200"/>
                  </a:lnTo>
                  <a:lnTo>
                    <a:pt x="9777340" y="3302000"/>
                  </a:lnTo>
                  <a:lnTo>
                    <a:pt x="9772193" y="3251200"/>
                  </a:lnTo>
                  <a:lnTo>
                    <a:pt x="9764665" y="3200400"/>
                  </a:lnTo>
                  <a:lnTo>
                    <a:pt x="9753547" y="3149600"/>
                  </a:lnTo>
                  <a:lnTo>
                    <a:pt x="9737634" y="3098800"/>
                  </a:lnTo>
                  <a:lnTo>
                    <a:pt x="9714771" y="3060700"/>
                  </a:lnTo>
                  <a:lnTo>
                    <a:pt x="9689564" y="3035300"/>
                  </a:lnTo>
                  <a:lnTo>
                    <a:pt x="9661328" y="3022600"/>
                  </a:lnTo>
                  <a:close/>
                </a:path>
                <a:path w="13569950" h="11303000" extrusionOk="0">
                  <a:moveTo>
                    <a:pt x="8849588" y="2501900"/>
                  </a:moveTo>
                  <a:lnTo>
                    <a:pt x="8810704" y="2514600"/>
                  </a:lnTo>
                  <a:lnTo>
                    <a:pt x="8769907" y="2540000"/>
                  </a:lnTo>
                  <a:lnTo>
                    <a:pt x="8730552" y="2565400"/>
                  </a:lnTo>
                  <a:lnTo>
                    <a:pt x="8695992" y="2590800"/>
                  </a:lnTo>
                  <a:lnTo>
                    <a:pt x="8643192" y="2667000"/>
                  </a:lnTo>
                  <a:lnTo>
                    <a:pt x="8617375" y="2717800"/>
                  </a:lnTo>
                  <a:lnTo>
                    <a:pt x="8592057" y="2755900"/>
                  </a:lnTo>
                  <a:lnTo>
                    <a:pt x="8567166" y="2806700"/>
                  </a:lnTo>
                  <a:lnTo>
                    <a:pt x="8542631" y="2844800"/>
                  </a:lnTo>
                  <a:lnTo>
                    <a:pt x="8518378" y="2895600"/>
                  </a:lnTo>
                  <a:lnTo>
                    <a:pt x="8494335" y="2946400"/>
                  </a:lnTo>
                  <a:lnTo>
                    <a:pt x="8470430" y="2984500"/>
                  </a:lnTo>
                  <a:lnTo>
                    <a:pt x="8422742" y="3086100"/>
                  </a:lnTo>
                  <a:lnTo>
                    <a:pt x="8398815" y="3124200"/>
                  </a:lnTo>
                  <a:lnTo>
                    <a:pt x="8374735" y="3175000"/>
                  </a:lnTo>
                  <a:lnTo>
                    <a:pt x="8350430" y="3213100"/>
                  </a:lnTo>
                  <a:lnTo>
                    <a:pt x="8326741" y="3263900"/>
                  </a:lnTo>
                  <a:lnTo>
                    <a:pt x="8303005" y="3302000"/>
                  </a:lnTo>
                  <a:lnTo>
                    <a:pt x="8279222" y="3352800"/>
                  </a:lnTo>
                  <a:lnTo>
                    <a:pt x="8255389" y="3390900"/>
                  </a:lnTo>
                  <a:lnTo>
                    <a:pt x="8231504" y="3441700"/>
                  </a:lnTo>
                  <a:lnTo>
                    <a:pt x="8207567" y="3479800"/>
                  </a:lnTo>
                  <a:lnTo>
                    <a:pt x="8183574" y="3530600"/>
                  </a:lnTo>
                  <a:lnTo>
                    <a:pt x="8135419" y="3606800"/>
                  </a:lnTo>
                  <a:lnTo>
                    <a:pt x="8111252" y="3657600"/>
                  </a:lnTo>
                  <a:lnTo>
                    <a:pt x="8087024" y="3695700"/>
                  </a:lnTo>
                  <a:lnTo>
                    <a:pt x="8062732" y="3746500"/>
                  </a:lnTo>
                  <a:lnTo>
                    <a:pt x="8050161" y="3759200"/>
                  </a:lnTo>
                  <a:lnTo>
                    <a:pt x="8034936" y="3784600"/>
                  </a:lnTo>
                  <a:lnTo>
                    <a:pt x="8018586" y="3797300"/>
                  </a:lnTo>
                  <a:lnTo>
                    <a:pt x="8002640" y="3810000"/>
                  </a:lnTo>
                  <a:lnTo>
                    <a:pt x="8791360" y="3810000"/>
                  </a:lnTo>
                  <a:lnTo>
                    <a:pt x="8814846" y="3759200"/>
                  </a:lnTo>
                  <a:lnTo>
                    <a:pt x="8837990" y="3721100"/>
                  </a:lnTo>
                  <a:lnTo>
                    <a:pt x="8860787" y="3670300"/>
                  </a:lnTo>
                  <a:lnTo>
                    <a:pt x="8883234" y="3632200"/>
                  </a:lnTo>
                  <a:lnTo>
                    <a:pt x="8905325" y="3581400"/>
                  </a:lnTo>
                  <a:lnTo>
                    <a:pt x="8912570" y="3568700"/>
                  </a:lnTo>
                  <a:lnTo>
                    <a:pt x="8831620" y="3568700"/>
                  </a:lnTo>
                  <a:lnTo>
                    <a:pt x="8805463" y="3556000"/>
                  </a:lnTo>
                  <a:lnTo>
                    <a:pt x="8847129" y="3403600"/>
                  </a:lnTo>
                  <a:lnTo>
                    <a:pt x="8860940" y="3352800"/>
                  </a:lnTo>
                  <a:lnTo>
                    <a:pt x="8886728" y="3251200"/>
                  </a:lnTo>
                  <a:lnTo>
                    <a:pt x="8898785" y="3200400"/>
                  </a:lnTo>
                  <a:lnTo>
                    <a:pt x="8910508" y="3149600"/>
                  </a:lnTo>
                  <a:lnTo>
                    <a:pt x="8921601" y="3111500"/>
                  </a:lnTo>
                  <a:lnTo>
                    <a:pt x="8931769" y="3060700"/>
                  </a:lnTo>
                  <a:lnTo>
                    <a:pt x="8940714" y="3009900"/>
                  </a:lnTo>
                  <a:lnTo>
                    <a:pt x="8948141" y="2971800"/>
                  </a:lnTo>
                  <a:lnTo>
                    <a:pt x="8953754" y="2921000"/>
                  </a:lnTo>
                  <a:lnTo>
                    <a:pt x="8957256" y="2870200"/>
                  </a:lnTo>
                  <a:lnTo>
                    <a:pt x="8958351" y="2819400"/>
                  </a:lnTo>
                  <a:lnTo>
                    <a:pt x="8956743" y="2768600"/>
                  </a:lnTo>
                  <a:lnTo>
                    <a:pt x="8952136" y="2730500"/>
                  </a:lnTo>
                  <a:lnTo>
                    <a:pt x="8944234" y="2679700"/>
                  </a:lnTo>
                  <a:lnTo>
                    <a:pt x="8928673" y="2628900"/>
                  </a:lnTo>
                  <a:lnTo>
                    <a:pt x="8904367" y="2590800"/>
                  </a:lnTo>
                  <a:lnTo>
                    <a:pt x="8876334" y="2540000"/>
                  </a:lnTo>
                  <a:lnTo>
                    <a:pt x="8849588" y="2501900"/>
                  </a:lnTo>
                  <a:close/>
                </a:path>
                <a:path w="13569950" h="11303000" extrusionOk="0">
                  <a:moveTo>
                    <a:pt x="9045448" y="63500"/>
                  </a:moveTo>
                  <a:lnTo>
                    <a:pt x="8572415" y="63500"/>
                  </a:lnTo>
                  <a:lnTo>
                    <a:pt x="8607828" y="76200"/>
                  </a:lnTo>
                  <a:lnTo>
                    <a:pt x="8640874" y="88900"/>
                  </a:lnTo>
                  <a:lnTo>
                    <a:pt x="8668923" y="101600"/>
                  </a:lnTo>
                  <a:lnTo>
                    <a:pt x="8708454" y="139700"/>
                  </a:lnTo>
                  <a:lnTo>
                    <a:pt x="8786530" y="215900"/>
                  </a:lnTo>
                  <a:lnTo>
                    <a:pt x="8825077" y="241300"/>
                  </a:lnTo>
                  <a:lnTo>
                    <a:pt x="8863300" y="279400"/>
                  </a:lnTo>
                  <a:lnTo>
                    <a:pt x="8938772" y="355600"/>
                  </a:lnTo>
                  <a:lnTo>
                    <a:pt x="9012954" y="431800"/>
                  </a:lnTo>
                  <a:lnTo>
                    <a:pt x="9052766" y="495300"/>
                  </a:lnTo>
                  <a:lnTo>
                    <a:pt x="9068315" y="533400"/>
                  </a:lnTo>
                  <a:lnTo>
                    <a:pt x="9084261" y="558800"/>
                  </a:lnTo>
                  <a:lnTo>
                    <a:pt x="9107718" y="609600"/>
                  </a:lnTo>
                  <a:lnTo>
                    <a:pt x="9130047" y="660400"/>
                  </a:lnTo>
                  <a:lnTo>
                    <a:pt x="9151260" y="711200"/>
                  </a:lnTo>
                  <a:lnTo>
                    <a:pt x="9171368" y="749300"/>
                  </a:lnTo>
                  <a:lnTo>
                    <a:pt x="9190385" y="800100"/>
                  </a:lnTo>
                  <a:lnTo>
                    <a:pt x="9208321" y="850900"/>
                  </a:lnTo>
                  <a:lnTo>
                    <a:pt x="9225187" y="901700"/>
                  </a:lnTo>
                  <a:lnTo>
                    <a:pt x="9240997" y="939800"/>
                  </a:lnTo>
                  <a:lnTo>
                    <a:pt x="9255761" y="990600"/>
                  </a:lnTo>
                  <a:lnTo>
                    <a:pt x="9269491" y="1041400"/>
                  </a:lnTo>
                  <a:lnTo>
                    <a:pt x="9282199" y="1092200"/>
                  </a:lnTo>
                  <a:lnTo>
                    <a:pt x="9293896" y="1143000"/>
                  </a:lnTo>
                  <a:lnTo>
                    <a:pt x="9304595" y="1181100"/>
                  </a:lnTo>
                  <a:lnTo>
                    <a:pt x="9314307" y="1231900"/>
                  </a:lnTo>
                  <a:lnTo>
                    <a:pt x="9323043" y="1282700"/>
                  </a:lnTo>
                  <a:lnTo>
                    <a:pt x="9330816" y="1333500"/>
                  </a:lnTo>
                  <a:lnTo>
                    <a:pt x="9337638" y="1371600"/>
                  </a:lnTo>
                  <a:lnTo>
                    <a:pt x="9343518" y="1422400"/>
                  </a:lnTo>
                  <a:lnTo>
                    <a:pt x="9348471" y="1473200"/>
                  </a:lnTo>
                  <a:lnTo>
                    <a:pt x="9352507" y="1524000"/>
                  </a:lnTo>
                  <a:lnTo>
                    <a:pt x="9355638" y="1574800"/>
                  </a:lnTo>
                  <a:lnTo>
                    <a:pt x="9357875" y="1612900"/>
                  </a:lnTo>
                  <a:lnTo>
                    <a:pt x="9359231" y="1663700"/>
                  </a:lnTo>
                  <a:lnTo>
                    <a:pt x="9359596" y="1701800"/>
                  </a:lnTo>
                  <a:lnTo>
                    <a:pt x="9359624" y="1727200"/>
                  </a:lnTo>
                  <a:lnTo>
                    <a:pt x="9359345" y="1765300"/>
                  </a:lnTo>
                  <a:lnTo>
                    <a:pt x="9358127" y="1816100"/>
                  </a:lnTo>
                  <a:lnTo>
                    <a:pt x="9356074" y="1854200"/>
                  </a:lnTo>
                  <a:lnTo>
                    <a:pt x="9353198" y="1905000"/>
                  </a:lnTo>
                  <a:lnTo>
                    <a:pt x="9349510" y="1955800"/>
                  </a:lnTo>
                  <a:lnTo>
                    <a:pt x="9345024" y="2006600"/>
                  </a:lnTo>
                  <a:lnTo>
                    <a:pt x="9339749" y="2057400"/>
                  </a:lnTo>
                  <a:lnTo>
                    <a:pt x="9333698" y="2108200"/>
                  </a:lnTo>
                  <a:lnTo>
                    <a:pt x="9326883" y="2146300"/>
                  </a:lnTo>
                  <a:lnTo>
                    <a:pt x="9319314" y="2197100"/>
                  </a:lnTo>
                  <a:lnTo>
                    <a:pt x="9311005" y="2247900"/>
                  </a:lnTo>
                  <a:lnTo>
                    <a:pt x="9301967" y="2298700"/>
                  </a:lnTo>
                  <a:lnTo>
                    <a:pt x="9292211" y="2349500"/>
                  </a:lnTo>
                  <a:lnTo>
                    <a:pt x="9281749" y="2387600"/>
                  </a:lnTo>
                  <a:lnTo>
                    <a:pt x="9270594" y="2438400"/>
                  </a:lnTo>
                  <a:lnTo>
                    <a:pt x="9258755" y="2489200"/>
                  </a:lnTo>
                  <a:lnTo>
                    <a:pt x="9246246" y="2540000"/>
                  </a:lnTo>
                  <a:lnTo>
                    <a:pt x="9233078" y="2590800"/>
                  </a:lnTo>
                  <a:lnTo>
                    <a:pt x="9219263" y="2641600"/>
                  </a:lnTo>
                  <a:lnTo>
                    <a:pt x="9204812" y="2679700"/>
                  </a:lnTo>
                  <a:lnTo>
                    <a:pt x="9189738" y="2730500"/>
                  </a:lnTo>
                  <a:lnTo>
                    <a:pt x="9174051" y="2781300"/>
                  </a:lnTo>
                  <a:lnTo>
                    <a:pt x="9157764" y="2832100"/>
                  </a:lnTo>
                  <a:lnTo>
                    <a:pt x="9140888" y="2882900"/>
                  </a:lnTo>
                  <a:lnTo>
                    <a:pt x="9124002" y="2921000"/>
                  </a:lnTo>
                  <a:lnTo>
                    <a:pt x="9106388" y="2971800"/>
                  </a:lnTo>
                  <a:lnTo>
                    <a:pt x="9088131" y="3022600"/>
                  </a:lnTo>
                  <a:lnTo>
                    <a:pt x="9069318" y="3060700"/>
                  </a:lnTo>
                  <a:lnTo>
                    <a:pt x="9050037" y="3111500"/>
                  </a:lnTo>
                  <a:lnTo>
                    <a:pt x="9030374" y="3149600"/>
                  </a:lnTo>
                  <a:lnTo>
                    <a:pt x="9010417" y="3200400"/>
                  </a:lnTo>
                  <a:lnTo>
                    <a:pt x="8990252" y="3251200"/>
                  </a:lnTo>
                  <a:lnTo>
                    <a:pt x="8969966" y="3289300"/>
                  </a:lnTo>
                  <a:lnTo>
                    <a:pt x="8949647" y="3340100"/>
                  </a:lnTo>
                  <a:lnTo>
                    <a:pt x="8929381" y="3378200"/>
                  </a:lnTo>
                  <a:lnTo>
                    <a:pt x="8909255" y="3429000"/>
                  </a:lnTo>
                  <a:lnTo>
                    <a:pt x="8889356" y="3479800"/>
                  </a:lnTo>
                  <a:lnTo>
                    <a:pt x="8876807" y="3505200"/>
                  </a:lnTo>
                  <a:lnTo>
                    <a:pt x="8862216" y="3517900"/>
                  </a:lnTo>
                  <a:lnTo>
                    <a:pt x="8846761" y="3543300"/>
                  </a:lnTo>
                  <a:lnTo>
                    <a:pt x="8831620" y="3568700"/>
                  </a:lnTo>
                  <a:lnTo>
                    <a:pt x="8912570" y="3568700"/>
                  </a:lnTo>
                  <a:lnTo>
                    <a:pt x="8927059" y="3543300"/>
                  </a:lnTo>
                  <a:lnTo>
                    <a:pt x="8948429" y="3492500"/>
                  </a:lnTo>
                  <a:lnTo>
                    <a:pt x="8969434" y="3454400"/>
                  </a:lnTo>
                  <a:lnTo>
                    <a:pt x="8990068" y="3403600"/>
                  </a:lnTo>
                  <a:lnTo>
                    <a:pt x="9010327" y="3352800"/>
                  </a:lnTo>
                  <a:lnTo>
                    <a:pt x="9030208" y="3314700"/>
                  </a:lnTo>
                  <a:lnTo>
                    <a:pt x="9049707" y="3263900"/>
                  </a:lnTo>
                  <a:lnTo>
                    <a:pt x="9068796" y="3213100"/>
                  </a:lnTo>
                  <a:lnTo>
                    <a:pt x="9087578" y="3175000"/>
                  </a:lnTo>
                  <a:lnTo>
                    <a:pt x="9106041" y="3124200"/>
                  </a:lnTo>
                  <a:lnTo>
                    <a:pt x="9124171" y="3073400"/>
                  </a:lnTo>
                  <a:lnTo>
                    <a:pt x="9141955" y="3035300"/>
                  </a:lnTo>
                  <a:lnTo>
                    <a:pt x="9159379" y="2984500"/>
                  </a:lnTo>
                  <a:lnTo>
                    <a:pt x="9176430" y="2933700"/>
                  </a:lnTo>
                  <a:lnTo>
                    <a:pt x="9193095" y="2895600"/>
                  </a:lnTo>
                  <a:lnTo>
                    <a:pt x="9209360" y="2844800"/>
                  </a:lnTo>
                  <a:lnTo>
                    <a:pt x="9225212" y="2794000"/>
                  </a:lnTo>
                  <a:lnTo>
                    <a:pt x="9240638" y="2755900"/>
                  </a:lnTo>
                  <a:lnTo>
                    <a:pt x="9255625" y="2705100"/>
                  </a:lnTo>
                  <a:lnTo>
                    <a:pt x="9270158" y="2654300"/>
                  </a:lnTo>
                  <a:lnTo>
                    <a:pt x="9284225" y="2603500"/>
                  </a:lnTo>
                  <a:lnTo>
                    <a:pt x="9297812" y="2565400"/>
                  </a:lnTo>
                  <a:lnTo>
                    <a:pt x="9310906" y="2514600"/>
                  </a:lnTo>
                  <a:lnTo>
                    <a:pt x="9323494" y="2463800"/>
                  </a:lnTo>
                  <a:lnTo>
                    <a:pt x="9335562" y="2425700"/>
                  </a:lnTo>
                  <a:lnTo>
                    <a:pt x="9347096" y="2374900"/>
                  </a:lnTo>
                  <a:lnTo>
                    <a:pt x="9358085" y="2324100"/>
                  </a:lnTo>
                  <a:lnTo>
                    <a:pt x="9368513" y="2273300"/>
                  </a:lnTo>
                  <a:lnTo>
                    <a:pt x="9378368" y="2222500"/>
                  </a:lnTo>
                  <a:lnTo>
                    <a:pt x="9387637" y="2184400"/>
                  </a:lnTo>
                  <a:lnTo>
                    <a:pt x="9396306" y="2133600"/>
                  </a:lnTo>
                  <a:lnTo>
                    <a:pt x="9404361" y="2082800"/>
                  </a:lnTo>
                  <a:lnTo>
                    <a:pt x="9411790" y="2032000"/>
                  </a:lnTo>
                  <a:lnTo>
                    <a:pt x="9418579" y="1981200"/>
                  </a:lnTo>
                  <a:lnTo>
                    <a:pt x="9424714" y="1943100"/>
                  </a:lnTo>
                  <a:lnTo>
                    <a:pt x="9430183" y="1892300"/>
                  </a:lnTo>
                  <a:lnTo>
                    <a:pt x="9434972" y="1841500"/>
                  </a:lnTo>
                  <a:lnTo>
                    <a:pt x="9439068" y="1790700"/>
                  </a:lnTo>
                  <a:lnTo>
                    <a:pt x="9442457" y="1739900"/>
                  </a:lnTo>
                  <a:lnTo>
                    <a:pt x="9445125" y="1689100"/>
                  </a:lnTo>
                  <a:lnTo>
                    <a:pt x="9447061" y="1638300"/>
                  </a:lnTo>
                  <a:lnTo>
                    <a:pt x="9448249" y="1600200"/>
                  </a:lnTo>
                  <a:lnTo>
                    <a:pt x="9448571" y="1562100"/>
                  </a:lnTo>
                  <a:lnTo>
                    <a:pt x="9448505" y="1524000"/>
                  </a:lnTo>
                  <a:lnTo>
                    <a:pt x="9447201" y="1447800"/>
                  </a:lnTo>
                  <a:lnTo>
                    <a:pt x="9445269" y="1397000"/>
                  </a:lnTo>
                  <a:lnTo>
                    <a:pt x="9442523" y="1346200"/>
                  </a:lnTo>
                  <a:lnTo>
                    <a:pt x="9438951" y="1295400"/>
                  </a:lnTo>
                  <a:lnTo>
                    <a:pt x="9434538" y="1244600"/>
                  </a:lnTo>
                  <a:lnTo>
                    <a:pt x="9429272" y="1193800"/>
                  </a:lnTo>
                  <a:lnTo>
                    <a:pt x="9423139" y="1143000"/>
                  </a:lnTo>
                  <a:lnTo>
                    <a:pt x="9416125" y="1092200"/>
                  </a:lnTo>
                  <a:lnTo>
                    <a:pt x="9408694" y="1041400"/>
                  </a:lnTo>
                  <a:lnTo>
                    <a:pt x="9400786" y="990600"/>
                  </a:lnTo>
                  <a:lnTo>
                    <a:pt x="9392345" y="952500"/>
                  </a:lnTo>
                  <a:lnTo>
                    <a:pt x="9383313" y="901700"/>
                  </a:lnTo>
                  <a:lnTo>
                    <a:pt x="9373634" y="850900"/>
                  </a:lnTo>
                  <a:lnTo>
                    <a:pt x="9363251" y="800100"/>
                  </a:lnTo>
                  <a:lnTo>
                    <a:pt x="9352106" y="749300"/>
                  </a:lnTo>
                  <a:lnTo>
                    <a:pt x="9340141" y="711200"/>
                  </a:lnTo>
                  <a:lnTo>
                    <a:pt x="9327301" y="660400"/>
                  </a:lnTo>
                  <a:lnTo>
                    <a:pt x="9313527" y="609600"/>
                  </a:lnTo>
                  <a:lnTo>
                    <a:pt x="9298763" y="558800"/>
                  </a:lnTo>
                  <a:lnTo>
                    <a:pt x="9282952" y="520700"/>
                  </a:lnTo>
                  <a:lnTo>
                    <a:pt x="9266035" y="469900"/>
                  </a:lnTo>
                  <a:lnTo>
                    <a:pt x="9247957" y="431800"/>
                  </a:lnTo>
                  <a:lnTo>
                    <a:pt x="9228659" y="381000"/>
                  </a:lnTo>
                  <a:lnTo>
                    <a:pt x="9208086" y="342900"/>
                  </a:lnTo>
                  <a:lnTo>
                    <a:pt x="9186179" y="292100"/>
                  </a:lnTo>
                  <a:lnTo>
                    <a:pt x="9162881" y="254000"/>
                  </a:lnTo>
                  <a:lnTo>
                    <a:pt x="9138135" y="203200"/>
                  </a:lnTo>
                  <a:lnTo>
                    <a:pt x="9111885" y="165100"/>
                  </a:lnTo>
                  <a:lnTo>
                    <a:pt x="9084073" y="114300"/>
                  </a:lnTo>
                  <a:lnTo>
                    <a:pt x="9045448" y="63500"/>
                  </a:lnTo>
                  <a:close/>
                </a:path>
                <a:path w="13569950" h="11303000" extrusionOk="0">
                  <a:moveTo>
                    <a:pt x="7375298" y="800100"/>
                  </a:moveTo>
                  <a:lnTo>
                    <a:pt x="7341864" y="812800"/>
                  </a:lnTo>
                  <a:lnTo>
                    <a:pt x="7307707" y="838200"/>
                  </a:lnTo>
                  <a:lnTo>
                    <a:pt x="7275825" y="850900"/>
                  </a:lnTo>
                  <a:lnTo>
                    <a:pt x="7219272" y="914400"/>
                  </a:lnTo>
                  <a:lnTo>
                    <a:pt x="7190815" y="952500"/>
                  </a:lnTo>
                  <a:lnTo>
                    <a:pt x="7164527" y="990600"/>
                  </a:lnTo>
                  <a:lnTo>
                    <a:pt x="7141089" y="1041400"/>
                  </a:lnTo>
                  <a:lnTo>
                    <a:pt x="7121180" y="1079500"/>
                  </a:lnTo>
                  <a:lnTo>
                    <a:pt x="7101060" y="1130300"/>
                  </a:lnTo>
                  <a:lnTo>
                    <a:pt x="7079718" y="1181100"/>
                  </a:lnTo>
                  <a:lnTo>
                    <a:pt x="7057214" y="1219200"/>
                  </a:lnTo>
                  <a:lnTo>
                    <a:pt x="7033609" y="1270000"/>
                  </a:lnTo>
                  <a:lnTo>
                    <a:pt x="7008960" y="1308100"/>
                  </a:lnTo>
                  <a:lnTo>
                    <a:pt x="6983329" y="1358900"/>
                  </a:lnTo>
                  <a:lnTo>
                    <a:pt x="6956775" y="1397000"/>
                  </a:lnTo>
                  <a:lnTo>
                    <a:pt x="6929357" y="1447800"/>
                  </a:lnTo>
                  <a:lnTo>
                    <a:pt x="6901136" y="1485900"/>
                  </a:lnTo>
                  <a:lnTo>
                    <a:pt x="6872170" y="1524000"/>
                  </a:lnTo>
                  <a:lnTo>
                    <a:pt x="6842520" y="1562100"/>
                  </a:lnTo>
                  <a:lnTo>
                    <a:pt x="6812246" y="1612900"/>
                  </a:lnTo>
                  <a:lnTo>
                    <a:pt x="6781406" y="1651000"/>
                  </a:lnTo>
                  <a:lnTo>
                    <a:pt x="6750061" y="1689100"/>
                  </a:lnTo>
                  <a:lnTo>
                    <a:pt x="6718271" y="1727200"/>
                  </a:lnTo>
                  <a:lnTo>
                    <a:pt x="6686094" y="1765300"/>
                  </a:lnTo>
                  <a:lnTo>
                    <a:pt x="6653591" y="1803400"/>
                  </a:lnTo>
                  <a:lnTo>
                    <a:pt x="6126175" y="2413000"/>
                  </a:lnTo>
                  <a:lnTo>
                    <a:pt x="6093349" y="2463800"/>
                  </a:lnTo>
                  <a:lnTo>
                    <a:pt x="5800400" y="2806700"/>
                  </a:lnTo>
                  <a:lnTo>
                    <a:pt x="5640471" y="2997200"/>
                  </a:lnTo>
                  <a:lnTo>
                    <a:pt x="5611430" y="3035300"/>
                  </a:lnTo>
                  <a:lnTo>
                    <a:pt x="5583927" y="3073400"/>
                  </a:lnTo>
                  <a:lnTo>
                    <a:pt x="5557823" y="3111500"/>
                  </a:lnTo>
                  <a:lnTo>
                    <a:pt x="5532977" y="3162300"/>
                  </a:lnTo>
                  <a:lnTo>
                    <a:pt x="5509247" y="3200400"/>
                  </a:lnTo>
                  <a:lnTo>
                    <a:pt x="5486493" y="3238500"/>
                  </a:lnTo>
                  <a:lnTo>
                    <a:pt x="5464573" y="3289300"/>
                  </a:lnTo>
                  <a:lnTo>
                    <a:pt x="5443348" y="3327400"/>
                  </a:lnTo>
                  <a:lnTo>
                    <a:pt x="5422675" y="3378200"/>
                  </a:lnTo>
                  <a:lnTo>
                    <a:pt x="5402415" y="3416300"/>
                  </a:lnTo>
                  <a:lnTo>
                    <a:pt x="5390524" y="3454400"/>
                  </a:lnTo>
                  <a:lnTo>
                    <a:pt x="5397249" y="3492500"/>
                  </a:lnTo>
                  <a:lnTo>
                    <a:pt x="5419690" y="3517900"/>
                  </a:lnTo>
                  <a:lnTo>
                    <a:pt x="5454950" y="3517900"/>
                  </a:lnTo>
                  <a:lnTo>
                    <a:pt x="5500129" y="3505200"/>
                  </a:lnTo>
                  <a:lnTo>
                    <a:pt x="5599429" y="3454400"/>
                  </a:lnTo>
                  <a:lnTo>
                    <a:pt x="5647616" y="3429000"/>
                  </a:lnTo>
                  <a:lnTo>
                    <a:pt x="5694297" y="3403600"/>
                  </a:lnTo>
                  <a:lnTo>
                    <a:pt x="5739075" y="3365500"/>
                  </a:lnTo>
                  <a:lnTo>
                    <a:pt x="5779569" y="3340100"/>
                  </a:lnTo>
                  <a:lnTo>
                    <a:pt x="5819589" y="3302000"/>
                  </a:lnTo>
                  <a:lnTo>
                    <a:pt x="5859137" y="3276600"/>
                  </a:lnTo>
                  <a:lnTo>
                    <a:pt x="5898216" y="3238500"/>
                  </a:lnTo>
                  <a:lnTo>
                    <a:pt x="5936828" y="3200400"/>
                  </a:lnTo>
                  <a:lnTo>
                    <a:pt x="5974975" y="3175000"/>
                  </a:lnTo>
                  <a:lnTo>
                    <a:pt x="6012659" y="3136900"/>
                  </a:lnTo>
                  <a:lnTo>
                    <a:pt x="6049883" y="3111500"/>
                  </a:lnTo>
                  <a:lnTo>
                    <a:pt x="6086649" y="3073400"/>
                  </a:lnTo>
                  <a:lnTo>
                    <a:pt x="6122958" y="3035300"/>
                  </a:lnTo>
                  <a:lnTo>
                    <a:pt x="6158815" y="2997200"/>
                  </a:lnTo>
                  <a:lnTo>
                    <a:pt x="6194220" y="2971800"/>
                  </a:lnTo>
                  <a:lnTo>
                    <a:pt x="6229176" y="2933700"/>
                  </a:lnTo>
                  <a:lnTo>
                    <a:pt x="6263686" y="2895600"/>
                  </a:lnTo>
                  <a:lnTo>
                    <a:pt x="6297750" y="2857500"/>
                  </a:lnTo>
                  <a:lnTo>
                    <a:pt x="6331373" y="2819400"/>
                  </a:lnTo>
                  <a:lnTo>
                    <a:pt x="6364556" y="2781300"/>
                  </a:lnTo>
                  <a:lnTo>
                    <a:pt x="6397301" y="2743200"/>
                  </a:lnTo>
                  <a:lnTo>
                    <a:pt x="6429611" y="2705100"/>
                  </a:lnTo>
                  <a:lnTo>
                    <a:pt x="6461488" y="2667000"/>
                  </a:lnTo>
                  <a:lnTo>
                    <a:pt x="6492934" y="2628900"/>
                  </a:lnTo>
                  <a:lnTo>
                    <a:pt x="6523951" y="2590800"/>
                  </a:lnTo>
                  <a:lnTo>
                    <a:pt x="6554542" y="2552700"/>
                  </a:lnTo>
                  <a:lnTo>
                    <a:pt x="6584709" y="2514600"/>
                  </a:lnTo>
                  <a:lnTo>
                    <a:pt x="6614454" y="2476500"/>
                  </a:lnTo>
                  <a:lnTo>
                    <a:pt x="6643780" y="2425700"/>
                  </a:lnTo>
                  <a:lnTo>
                    <a:pt x="6672688" y="2387600"/>
                  </a:lnTo>
                  <a:lnTo>
                    <a:pt x="6701182" y="2349500"/>
                  </a:lnTo>
                  <a:lnTo>
                    <a:pt x="6729263" y="2311400"/>
                  </a:lnTo>
                  <a:lnTo>
                    <a:pt x="6756933" y="2260600"/>
                  </a:lnTo>
                  <a:lnTo>
                    <a:pt x="6784196" y="2222500"/>
                  </a:lnTo>
                  <a:lnTo>
                    <a:pt x="6811052" y="2184400"/>
                  </a:lnTo>
                  <a:lnTo>
                    <a:pt x="6837505" y="2133600"/>
                  </a:lnTo>
                  <a:lnTo>
                    <a:pt x="6863557" y="2095500"/>
                  </a:lnTo>
                  <a:lnTo>
                    <a:pt x="6889209" y="2044700"/>
                  </a:lnTo>
                  <a:lnTo>
                    <a:pt x="6914465" y="2006600"/>
                  </a:lnTo>
                  <a:lnTo>
                    <a:pt x="6939327" y="1968500"/>
                  </a:lnTo>
                  <a:lnTo>
                    <a:pt x="6963796" y="1917700"/>
                  </a:lnTo>
                  <a:lnTo>
                    <a:pt x="6987875" y="1866900"/>
                  </a:lnTo>
                  <a:lnTo>
                    <a:pt x="7010106" y="1828800"/>
                  </a:lnTo>
                  <a:lnTo>
                    <a:pt x="7032626" y="1790700"/>
                  </a:lnTo>
                  <a:lnTo>
                    <a:pt x="7055962" y="1752600"/>
                  </a:lnTo>
                  <a:lnTo>
                    <a:pt x="7080637" y="1701800"/>
                  </a:lnTo>
                  <a:lnTo>
                    <a:pt x="7107179" y="1663700"/>
                  </a:lnTo>
                  <a:lnTo>
                    <a:pt x="7136111" y="1625600"/>
                  </a:lnTo>
                  <a:lnTo>
                    <a:pt x="7166903" y="1587500"/>
                  </a:lnTo>
                  <a:lnTo>
                    <a:pt x="7195647" y="1549400"/>
                  </a:lnTo>
                  <a:lnTo>
                    <a:pt x="7222440" y="1511300"/>
                  </a:lnTo>
                  <a:lnTo>
                    <a:pt x="7247375" y="1473200"/>
                  </a:lnTo>
                  <a:lnTo>
                    <a:pt x="7270548" y="1435100"/>
                  </a:lnTo>
                  <a:lnTo>
                    <a:pt x="7292053" y="1384300"/>
                  </a:lnTo>
                  <a:lnTo>
                    <a:pt x="7311986" y="1346200"/>
                  </a:lnTo>
                  <a:lnTo>
                    <a:pt x="7330440" y="1295400"/>
                  </a:lnTo>
                  <a:lnTo>
                    <a:pt x="7347512" y="1257300"/>
                  </a:lnTo>
                  <a:lnTo>
                    <a:pt x="7363295" y="1206500"/>
                  </a:lnTo>
                  <a:lnTo>
                    <a:pt x="7377884" y="1168400"/>
                  </a:lnTo>
                  <a:lnTo>
                    <a:pt x="7391375" y="1117600"/>
                  </a:lnTo>
                  <a:lnTo>
                    <a:pt x="7403862" y="1066800"/>
                  </a:lnTo>
                  <a:lnTo>
                    <a:pt x="7415440" y="1016000"/>
                  </a:lnTo>
                  <a:lnTo>
                    <a:pt x="7426204" y="965200"/>
                  </a:lnTo>
                  <a:lnTo>
                    <a:pt x="7436249" y="914400"/>
                  </a:lnTo>
                  <a:lnTo>
                    <a:pt x="7375298" y="800100"/>
                  </a:lnTo>
                  <a:close/>
                </a:path>
                <a:path w="13569950" h="11303000" extrusionOk="0">
                  <a:moveTo>
                    <a:pt x="8537994" y="914400"/>
                  </a:moveTo>
                  <a:lnTo>
                    <a:pt x="8411999" y="914400"/>
                  </a:lnTo>
                  <a:lnTo>
                    <a:pt x="8421268" y="952500"/>
                  </a:lnTo>
                  <a:lnTo>
                    <a:pt x="8429568" y="977900"/>
                  </a:lnTo>
                  <a:lnTo>
                    <a:pt x="8436913" y="1016000"/>
                  </a:lnTo>
                  <a:lnTo>
                    <a:pt x="8443318" y="1054100"/>
                  </a:lnTo>
                  <a:lnTo>
                    <a:pt x="8448798" y="1092200"/>
                  </a:lnTo>
                  <a:lnTo>
                    <a:pt x="8453367" y="1130300"/>
                  </a:lnTo>
                  <a:lnTo>
                    <a:pt x="8457040" y="1168400"/>
                  </a:lnTo>
                  <a:lnTo>
                    <a:pt x="8459833" y="1206500"/>
                  </a:lnTo>
                  <a:lnTo>
                    <a:pt x="8461759" y="1257300"/>
                  </a:lnTo>
                  <a:lnTo>
                    <a:pt x="8462834" y="1295400"/>
                  </a:lnTo>
                  <a:lnTo>
                    <a:pt x="8463072" y="1346200"/>
                  </a:lnTo>
                  <a:lnTo>
                    <a:pt x="8462488" y="1397000"/>
                  </a:lnTo>
                  <a:lnTo>
                    <a:pt x="8461097" y="1435100"/>
                  </a:lnTo>
                  <a:lnTo>
                    <a:pt x="8458913" y="1485900"/>
                  </a:lnTo>
                  <a:lnTo>
                    <a:pt x="8455952" y="1536700"/>
                  </a:lnTo>
                  <a:lnTo>
                    <a:pt x="8452228" y="1587500"/>
                  </a:lnTo>
                  <a:lnTo>
                    <a:pt x="8447756" y="1638300"/>
                  </a:lnTo>
                  <a:lnTo>
                    <a:pt x="8442550" y="1701800"/>
                  </a:lnTo>
                  <a:lnTo>
                    <a:pt x="8436626" y="1752600"/>
                  </a:lnTo>
                  <a:lnTo>
                    <a:pt x="8429997" y="1803400"/>
                  </a:lnTo>
                  <a:lnTo>
                    <a:pt x="8422680" y="1854200"/>
                  </a:lnTo>
                  <a:lnTo>
                    <a:pt x="8414688" y="1917700"/>
                  </a:lnTo>
                  <a:lnTo>
                    <a:pt x="8406037" y="1968500"/>
                  </a:lnTo>
                  <a:lnTo>
                    <a:pt x="8396741" y="2032000"/>
                  </a:lnTo>
                  <a:lnTo>
                    <a:pt x="8386815" y="2082800"/>
                  </a:lnTo>
                  <a:lnTo>
                    <a:pt x="8376274" y="2133600"/>
                  </a:lnTo>
                  <a:lnTo>
                    <a:pt x="8365132" y="2197100"/>
                  </a:lnTo>
                  <a:lnTo>
                    <a:pt x="8353404" y="2247900"/>
                  </a:lnTo>
                  <a:lnTo>
                    <a:pt x="8341105" y="2311400"/>
                  </a:lnTo>
                  <a:lnTo>
                    <a:pt x="8328250" y="2362200"/>
                  </a:lnTo>
                  <a:lnTo>
                    <a:pt x="8314853" y="2413000"/>
                  </a:lnTo>
                  <a:lnTo>
                    <a:pt x="8300930" y="2476500"/>
                  </a:lnTo>
                  <a:lnTo>
                    <a:pt x="8286495" y="2527300"/>
                  </a:lnTo>
                  <a:lnTo>
                    <a:pt x="8271562" y="2578100"/>
                  </a:lnTo>
                  <a:lnTo>
                    <a:pt x="8256147" y="2641600"/>
                  </a:lnTo>
                  <a:lnTo>
                    <a:pt x="8240265" y="2692400"/>
                  </a:lnTo>
                  <a:lnTo>
                    <a:pt x="8223929" y="2743200"/>
                  </a:lnTo>
                  <a:lnTo>
                    <a:pt x="8207155" y="2794000"/>
                  </a:lnTo>
                  <a:lnTo>
                    <a:pt x="8189958" y="2844800"/>
                  </a:lnTo>
                  <a:lnTo>
                    <a:pt x="8172352" y="2895600"/>
                  </a:lnTo>
                  <a:lnTo>
                    <a:pt x="8154352" y="2946400"/>
                  </a:lnTo>
                  <a:lnTo>
                    <a:pt x="8135974" y="2997200"/>
                  </a:lnTo>
                  <a:lnTo>
                    <a:pt x="8117230" y="3035300"/>
                  </a:lnTo>
                  <a:lnTo>
                    <a:pt x="8098137" y="3086100"/>
                  </a:lnTo>
                  <a:lnTo>
                    <a:pt x="8078710" y="3136900"/>
                  </a:lnTo>
                  <a:lnTo>
                    <a:pt x="8058962" y="3175000"/>
                  </a:lnTo>
                  <a:lnTo>
                    <a:pt x="8038908" y="3213100"/>
                  </a:lnTo>
                  <a:lnTo>
                    <a:pt x="8018565" y="3251200"/>
                  </a:lnTo>
                  <a:lnTo>
                    <a:pt x="7997945" y="3289300"/>
                  </a:lnTo>
                  <a:lnTo>
                    <a:pt x="7977064" y="3327400"/>
                  </a:lnTo>
                  <a:lnTo>
                    <a:pt x="7955937" y="3365500"/>
                  </a:lnTo>
                  <a:lnTo>
                    <a:pt x="7934579" y="3403600"/>
                  </a:lnTo>
                  <a:lnTo>
                    <a:pt x="8093529" y="3403600"/>
                  </a:lnTo>
                  <a:lnTo>
                    <a:pt x="8171104" y="3175000"/>
                  </a:lnTo>
                  <a:lnTo>
                    <a:pt x="8188303" y="3136900"/>
                  </a:lnTo>
                  <a:lnTo>
                    <a:pt x="8205452" y="3086100"/>
                  </a:lnTo>
                  <a:lnTo>
                    <a:pt x="8222535" y="3035300"/>
                  </a:lnTo>
                  <a:lnTo>
                    <a:pt x="8239536" y="2984500"/>
                  </a:lnTo>
                  <a:lnTo>
                    <a:pt x="8256437" y="2933700"/>
                  </a:lnTo>
                  <a:lnTo>
                    <a:pt x="8273223" y="2895600"/>
                  </a:lnTo>
                  <a:lnTo>
                    <a:pt x="8289878" y="2844800"/>
                  </a:lnTo>
                  <a:lnTo>
                    <a:pt x="8306385" y="2794000"/>
                  </a:lnTo>
                  <a:lnTo>
                    <a:pt x="8322729" y="2743200"/>
                  </a:lnTo>
                  <a:lnTo>
                    <a:pt x="8338891" y="2692400"/>
                  </a:lnTo>
                  <a:lnTo>
                    <a:pt x="8354858" y="2641600"/>
                  </a:lnTo>
                  <a:lnTo>
                    <a:pt x="8370611" y="2590800"/>
                  </a:lnTo>
                  <a:lnTo>
                    <a:pt x="8386136" y="2552700"/>
                  </a:lnTo>
                  <a:lnTo>
                    <a:pt x="8400973" y="2501900"/>
                  </a:lnTo>
                  <a:lnTo>
                    <a:pt x="8415189" y="2451100"/>
                  </a:lnTo>
                  <a:lnTo>
                    <a:pt x="8428782" y="2400300"/>
                  </a:lnTo>
                  <a:lnTo>
                    <a:pt x="8441752" y="2349500"/>
                  </a:lnTo>
                  <a:lnTo>
                    <a:pt x="8454096" y="2298700"/>
                  </a:lnTo>
                  <a:lnTo>
                    <a:pt x="8465813" y="2260600"/>
                  </a:lnTo>
                  <a:lnTo>
                    <a:pt x="8476901" y="2209800"/>
                  </a:lnTo>
                  <a:lnTo>
                    <a:pt x="8487359" y="2159000"/>
                  </a:lnTo>
                  <a:lnTo>
                    <a:pt x="8497186" y="2108200"/>
                  </a:lnTo>
                  <a:lnTo>
                    <a:pt x="8506380" y="2057400"/>
                  </a:lnTo>
                  <a:lnTo>
                    <a:pt x="8514938" y="2006600"/>
                  </a:lnTo>
                  <a:lnTo>
                    <a:pt x="8522861" y="1968500"/>
                  </a:lnTo>
                  <a:lnTo>
                    <a:pt x="8530146" y="1917700"/>
                  </a:lnTo>
                  <a:lnTo>
                    <a:pt x="8536792" y="1866900"/>
                  </a:lnTo>
                  <a:lnTo>
                    <a:pt x="8542797" y="1816100"/>
                  </a:lnTo>
                  <a:lnTo>
                    <a:pt x="8548161" y="1765300"/>
                  </a:lnTo>
                  <a:lnTo>
                    <a:pt x="8552880" y="1714500"/>
                  </a:lnTo>
                  <a:lnTo>
                    <a:pt x="8556954" y="1663700"/>
                  </a:lnTo>
                  <a:lnTo>
                    <a:pt x="8560381" y="1612900"/>
                  </a:lnTo>
                  <a:lnTo>
                    <a:pt x="8563160" y="1574800"/>
                  </a:lnTo>
                  <a:lnTo>
                    <a:pt x="8565290" y="1524000"/>
                  </a:lnTo>
                  <a:lnTo>
                    <a:pt x="8566768" y="1473200"/>
                  </a:lnTo>
                  <a:lnTo>
                    <a:pt x="8567593" y="1422400"/>
                  </a:lnTo>
                  <a:lnTo>
                    <a:pt x="8567678" y="1397000"/>
                  </a:lnTo>
                  <a:lnTo>
                    <a:pt x="8567643" y="1358900"/>
                  </a:lnTo>
                  <a:lnTo>
                    <a:pt x="8567279" y="1320800"/>
                  </a:lnTo>
                  <a:lnTo>
                    <a:pt x="8566137" y="1270000"/>
                  </a:lnTo>
                  <a:lnTo>
                    <a:pt x="8564335" y="1219200"/>
                  </a:lnTo>
                  <a:lnTo>
                    <a:pt x="8561874" y="1168400"/>
                  </a:lnTo>
                  <a:lnTo>
                    <a:pt x="8558750" y="1117600"/>
                  </a:lnTo>
                  <a:lnTo>
                    <a:pt x="8554964" y="1066800"/>
                  </a:lnTo>
                  <a:lnTo>
                    <a:pt x="8550512" y="1016000"/>
                  </a:lnTo>
                  <a:lnTo>
                    <a:pt x="8545394" y="965200"/>
                  </a:lnTo>
                  <a:lnTo>
                    <a:pt x="8539607" y="927100"/>
                  </a:lnTo>
                  <a:lnTo>
                    <a:pt x="8537994" y="914400"/>
                  </a:lnTo>
                  <a:close/>
                </a:path>
                <a:path w="13569950" h="11303000" extrusionOk="0">
                  <a:moveTo>
                    <a:pt x="12018746" y="3251200"/>
                  </a:moveTo>
                  <a:lnTo>
                    <a:pt x="11957472" y="3251200"/>
                  </a:lnTo>
                  <a:lnTo>
                    <a:pt x="12032486" y="3314700"/>
                  </a:lnTo>
                  <a:lnTo>
                    <a:pt x="12018746" y="3251200"/>
                  </a:lnTo>
                  <a:close/>
                </a:path>
                <a:path w="13569950" h="11303000" extrusionOk="0">
                  <a:moveTo>
                    <a:pt x="12007711" y="1993900"/>
                  </a:moveTo>
                  <a:lnTo>
                    <a:pt x="11983440" y="2006600"/>
                  </a:lnTo>
                  <a:lnTo>
                    <a:pt x="11983440" y="2705100"/>
                  </a:lnTo>
                  <a:lnTo>
                    <a:pt x="12009728" y="2667000"/>
                  </a:lnTo>
                  <a:lnTo>
                    <a:pt x="12404417" y="2667000"/>
                  </a:lnTo>
                  <a:lnTo>
                    <a:pt x="12398597" y="2654300"/>
                  </a:lnTo>
                  <a:lnTo>
                    <a:pt x="12375003" y="2616200"/>
                  </a:lnTo>
                  <a:lnTo>
                    <a:pt x="12351086" y="2565400"/>
                  </a:lnTo>
                  <a:lnTo>
                    <a:pt x="12326842" y="2527300"/>
                  </a:lnTo>
                  <a:lnTo>
                    <a:pt x="12302268" y="2476500"/>
                  </a:lnTo>
                  <a:lnTo>
                    <a:pt x="12277359" y="2438400"/>
                  </a:lnTo>
                  <a:lnTo>
                    <a:pt x="12252112" y="2387600"/>
                  </a:lnTo>
                  <a:lnTo>
                    <a:pt x="12226522" y="2349500"/>
                  </a:lnTo>
                  <a:lnTo>
                    <a:pt x="12200159" y="2298700"/>
                  </a:lnTo>
                  <a:lnTo>
                    <a:pt x="12173285" y="2260600"/>
                  </a:lnTo>
                  <a:lnTo>
                    <a:pt x="12146013" y="2209800"/>
                  </a:lnTo>
                  <a:lnTo>
                    <a:pt x="12118459" y="2171700"/>
                  </a:lnTo>
                  <a:lnTo>
                    <a:pt x="12090738" y="2120900"/>
                  </a:lnTo>
                  <a:lnTo>
                    <a:pt x="12035249" y="2044700"/>
                  </a:lnTo>
                  <a:lnTo>
                    <a:pt x="12007711" y="1993900"/>
                  </a:lnTo>
                  <a:close/>
                </a:path>
                <a:path w="13569950" h="11303000" extrusionOk="0">
                  <a:moveTo>
                    <a:pt x="260020" y="2082800"/>
                  </a:moveTo>
                  <a:lnTo>
                    <a:pt x="29961" y="2082800"/>
                  </a:lnTo>
                  <a:lnTo>
                    <a:pt x="47196" y="2095500"/>
                  </a:lnTo>
                  <a:lnTo>
                    <a:pt x="0" y="2209800"/>
                  </a:lnTo>
                  <a:lnTo>
                    <a:pt x="0" y="2654300"/>
                  </a:lnTo>
                  <a:lnTo>
                    <a:pt x="6070" y="2641600"/>
                  </a:lnTo>
                  <a:lnTo>
                    <a:pt x="26823" y="2590800"/>
                  </a:lnTo>
                  <a:lnTo>
                    <a:pt x="47644" y="2552700"/>
                  </a:lnTo>
                  <a:lnTo>
                    <a:pt x="89502" y="2451100"/>
                  </a:lnTo>
                  <a:lnTo>
                    <a:pt x="110541" y="2413000"/>
                  </a:lnTo>
                  <a:lnTo>
                    <a:pt x="152848" y="2311400"/>
                  </a:lnTo>
                  <a:lnTo>
                    <a:pt x="174119" y="2273300"/>
                  </a:lnTo>
                  <a:lnTo>
                    <a:pt x="216903" y="2171700"/>
                  </a:lnTo>
                  <a:lnTo>
                    <a:pt x="238419" y="2133600"/>
                  </a:lnTo>
                  <a:lnTo>
                    <a:pt x="260020" y="2082800"/>
                  </a:lnTo>
                  <a:close/>
                </a:path>
                <a:path w="13569950" h="11303000" extrusionOk="0">
                  <a:moveTo>
                    <a:pt x="9859630" y="177800"/>
                  </a:moveTo>
                  <a:lnTo>
                    <a:pt x="9843987" y="177800"/>
                  </a:lnTo>
                  <a:lnTo>
                    <a:pt x="9849335" y="203200"/>
                  </a:lnTo>
                  <a:lnTo>
                    <a:pt x="9866566" y="279400"/>
                  </a:lnTo>
                  <a:lnTo>
                    <a:pt x="9878296" y="330200"/>
                  </a:lnTo>
                  <a:lnTo>
                    <a:pt x="9890068" y="381000"/>
                  </a:lnTo>
                  <a:lnTo>
                    <a:pt x="9949228" y="635000"/>
                  </a:lnTo>
                  <a:lnTo>
                    <a:pt x="9961052" y="673100"/>
                  </a:lnTo>
                  <a:lnTo>
                    <a:pt x="9972852" y="723900"/>
                  </a:lnTo>
                  <a:lnTo>
                    <a:pt x="9984617" y="774700"/>
                  </a:lnTo>
                  <a:lnTo>
                    <a:pt x="9996338" y="825500"/>
                  </a:lnTo>
                  <a:lnTo>
                    <a:pt x="10008006" y="876300"/>
                  </a:lnTo>
                  <a:lnTo>
                    <a:pt x="10019610" y="927100"/>
                  </a:lnTo>
                  <a:lnTo>
                    <a:pt x="10031142" y="977900"/>
                  </a:lnTo>
                  <a:lnTo>
                    <a:pt x="10042592" y="1028700"/>
                  </a:lnTo>
                  <a:lnTo>
                    <a:pt x="10053950" y="1079500"/>
                  </a:lnTo>
                  <a:lnTo>
                    <a:pt x="10065206" y="1130300"/>
                  </a:lnTo>
                  <a:lnTo>
                    <a:pt x="10076352" y="1181100"/>
                  </a:lnTo>
                  <a:lnTo>
                    <a:pt x="10087377" y="1219200"/>
                  </a:lnTo>
                  <a:lnTo>
                    <a:pt x="10098272" y="1270000"/>
                  </a:lnTo>
                  <a:lnTo>
                    <a:pt x="10108657" y="1320800"/>
                  </a:lnTo>
                  <a:lnTo>
                    <a:pt x="10118674" y="1371600"/>
                  </a:lnTo>
                  <a:lnTo>
                    <a:pt x="10128379" y="1422400"/>
                  </a:lnTo>
                  <a:lnTo>
                    <a:pt x="10137830" y="1473200"/>
                  </a:lnTo>
                  <a:lnTo>
                    <a:pt x="10147084" y="1524000"/>
                  </a:lnTo>
                  <a:lnTo>
                    <a:pt x="10156196" y="1562100"/>
                  </a:lnTo>
                  <a:lnTo>
                    <a:pt x="10165224" y="1612900"/>
                  </a:lnTo>
                  <a:lnTo>
                    <a:pt x="10174225" y="1663700"/>
                  </a:lnTo>
                  <a:lnTo>
                    <a:pt x="10183255" y="1714500"/>
                  </a:lnTo>
                  <a:lnTo>
                    <a:pt x="10192372" y="1765300"/>
                  </a:lnTo>
                  <a:lnTo>
                    <a:pt x="10201631" y="1816100"/>
                  </a:lnTo>
                  <a:lnTo>
                    <a:pt x="10211090" y="1866900"/>
                  </a:lnTo>
                  <a:lnTo>
                    <a:pt x="10220806" y="1905000"/>
                  </a:lnTo>
                  <a:lnTo>
                    <a:pt x="10230835" y="1955800"/>
                  </a:lnTo>
                  <a:lnTo>
                    <a:pt x="10241234" y="2006600"/>
                  </a:lnTo>
                  <a:lnTo>
                    <a:pt x="10252060" y="2057400"/>
                  </a:lnTo>
                  <a:lnTo>
                    <a:pt x="10263370" y="2108200"/>
                  </a:lnTo>
                  <a:lnTo>
                    <a:pt x="10275220" y="2159000"/>
                  </a:lnTo>
                  <a:lnTo>
                    <a:pt x="10289134" y="2197100"/>
                  </a:lnTo>
                  <a:lnTo>
                    <a:pt x="10306380" y="2247900"/>
                  </a:lnTo>
                  <a:lnTo>
                    <a:pt x="10326613" y="2298700"/>
                  </a:lnTo>
                  <a:lnTo>
                    <a:pt x="10349487" y="2336800"/>
                  </a:lnTo>
                  <a:lnTo>
                    <a:pt x="10374657" y="2387600"/>
                  </a:lnTo>
                  <a:lnTo>
                    <a:pt x="10401778" y="2425700"/>
                  </a:lnTo>
                  <a:lnTo>
                    <a:pt x="10430505" y="2476500"/>
                  </a:lnTo>
                  <a:lnTo>
                    <a:pt x="10460492" y="2514600"/>
                  </a:lnTo>
                  <a:lnTo>
                    <a:pt x="10495122" y="2552700"/>
                  </a:lnTo>
                  <a:lnTo>
                    <a:pt x="10534604" y="2578100"/>
                  </a:lnTo>
                  <a:lnTo>
                    <a:pt x="10577783" y="2590800"/>
                  </a:lnTo>
                  <a:lnTo>
                    <a:pt x="10623506" y="2603500"/>
                  </a:lnTo>
                  <a:lnTo>
                    <a:pt x="10670621" y="2603500"/>
                  </a:lnTo>
                  <a:lnTo>
                    <a:pt x="10717975" y="2590800"/>
                  </a:lnTo>
                  <a:lnTo>
                    <a:pt x="10764414" y="2565400"/>
                  </a:lnTo>
                  <a:lnTo>
                    <a:pt x="10808785" y="2540000"/>
                  </a:lnTo>
                  <a:lnTo>
                    <a:pt x="10852216" y="2501900"/>
                  </a:lnTo>
                  <a:lnTo>
                    <a:pt x="10887822" y="2476500"/>
                  </a:lnTo>
                  <a:lnTo>
                    <a:pt x="10915683" y="2438400"/>
                  </a:lnTo>
                  <a:lnTo>
                    <a:pt x="10935878" y="2400300"/>
                  </a:lnTo>
                  <a:lnTo>
                    <a:pt x="10948485" y="2374900"/>
                  </a:lnTo>
                  <a:lnTo>
                    <a:pt x="10953585" y="2324100"/>
                  </a:lnTo>
                  <a:lnTo>
                    <a:pt x="10951257" y="2286000"/>
                  </a:lnTo>
                  <a:lnTo>
                    <a:pt x="10941581" y="2235200"/>
                  </a:lnTo>
                  <a:lnTo>
                    <a:pt x="10924634" y="2184400"/>
                  </a:lnTo>
                  <a:lnTo>
                    <a:pt x="10906844" y="2133600"/>
                  </a:lnTo>
                  <a:lnTo>
                    <a:pt x="10888584" y="2095500"/>
                  </a:lnTo>
                  <a:lnTo>
                    <a:pt x="10869914" y="2044700"/>
                  </a:lnTo>
                  <a:lnTo>
                    <a:pt x="10850895" y="1993900"/>
                  </a:lnTo>
                  <a:lnTo>
                    <a:pt x="10831587" y="1955800"/>
                  </a:lnTo>
                  <a:lnTo>
                    <a:pt x="10812049" y="1905000"/>
                  </a:lnTo>
                  <a:lnTo>
                    <a:pt x="10792342" y="1854200"/>
                  </a:lnTo>
                  <a:lnTo>
                    <a:pt x="10772526" y="1816100"/>
                  </a:lnTo>
                  <a:lnTo>
                    <a:pt x="10732806" y="1714500"/>
                  </a:lnTo>
                  <a:lnTo>
                    <a:pt x="10713022" y="1676400"/>
                  </a:lnTo>
                  <a:lnTo>
                    <a:pt x="10693370" y="1625600"/>
                  </a:lnTo>
                  <a:lnTo>
                    <a:pt x="10673909" y="1587500"/>
                  </a:lnTo>
                  <a:lnTo>
                    <a:pt x="10654862" y="1524000"/>
                  </a:lnTo>
                  <a:lnTo>
                    <a:pt x="10642656" y="1473200"/>
                  </a:lnTo>
                  <a:lnTo>
                    <a:pt x="10637359" y="1435100"/>
                  </a:lnTo>
                  <a:lnTo>
                    <a:pt x="10639039" y="1384300"/>
                  </a:lnTo>
                  <a:lnTo>
                    <a:pt x="10647763" y="1346200"/>
                  </a:lnTo>
                  <a:lnTo>
                    <a:pt x="10663601" y="1308100"/>
                  </a:lnTo>
                  <a:lnTo>
                    <a:pt x="10686620" y="1270000"/>
                  </a:lnTo>
                  <a:lnTo>
                    <a:pt x="10716888" y="1231900"/>
                  </a:lnTo>
                  <a:lnTo>
                    <a:pt x="10754474" y="1193800"/>
                  </a:lnTo>
                  <a:lnTo>
                    <a:pt x="10799445" y="1168400"/>
                  </a:lnTo>
                  <a:lnTo>
                    <a:pt x="10843333" y="1130300"/>
                  </a:lnTo>
                  <a:lnTo>
                    <a:pt x="10888222" y="1104900"/>
                  </a:lnTo>
                  <a:lnTo>
                    <a:pt x="10934015" y="1079500"/>
                  </a:lnTo>
                  <a:lnTo>
                    <a:pt x="10980613" y="1066800"/>
                  </a:lnTo>
                  <a:lnTo>
                    <a:pt x="11027919" y="1041400"/>
                  </a:lnTo>
                  <a:lnTo>
                    <a:pt x="11083266" y="1016000"/>
                  </a:lnTo>
                  <a:lnTo>
                    <a:pt x="11188960" y="990600"/>
                  </a:lnTo>
                  <a:lnTo>
                    <a:pt x="11745394" y="990600"/>
                  </a:lnTo>
                  <a:lnTo>
                    <a:pt x="11728272" y="952500"/>
                  </a:lnTo>
                  <a:lnTo>
                    <a:pt x="11704508" y="914400"/>
                  </a:lnTo>
                  <a:lnTo>
                    <a:pt x="11679779" y="863600"/>
                  </a:lnTo>
                  <a:lnTo>
                    <a:pt x="11654051" y="825500"/>
                  </a:lnTo>
                  <a:lnTo>
                    <a:pt x="11627291" y="787400"/>
                  </a:lnTo>
                  <a:lnTo>
                    <a:pt x="11599466" y="749300"/>
                  </a:lnTo>
                  <a:lnTo>
                    <a:pt x="11570544" y="711200"/>
                  </a:lnTo>
                  <a:lnTo>
                    <a:pt x="11540492" y="673100"/>
                  </a:lnTo>
                  <a:lnTo>
                    <a:pt x="11509276" y="635000"/>
                  </a:lnTo>
                  <a:lnTo>
                    <a:pt x="11476864" y="609600"/>
                  </a:lnTo>
                  <a:lnTo>
                    <a:pt x="11443223" y="571500"/>
                  </a:lnTo>
                  <a:lnTo>
                    <a:pt x="11408321" y="546100"/>
                  </a:lnTo>
                  <a:lnTo>
                    <a:pt x="11372123" y="520700"/>
                  </a:lnTo>
                  <a:lnTo>
                    <a:pt x="11334599" y="495300"/>
                  </a:lnTo>
                  <a:lnTo>
                    <a:pt x="11295714" y="469900"/>
                  </a:lnTo>
                  <a:lnTo>
                    <a:pt x="11255435" y="457200"/>
                  </a:lnTo>
                  <a:lnTo>
                    <a:pt x="11213731" y="431800"/>
                  </a:lnTo>
                  <a:lnTo>
                    <a:pt x="11125912" y="406400"/>
                  </a:lnTo>
                  <a:lnTo>
                    <a:pt x="9977315" y="406400"/>
                  </a:lnTo>
                  <a:lnTo>
                    <a:pt x="9947935" y="393700"/>
                  </a:lnTo>
                  <a:lnTo>
                    <a:pt x="9926517" y="368300"/>
                  </a:lnTo>
                  <a:lnTo>
                    <a:pt x="9913178" y="330200"/>
                  </a:lnTo>
                  <a:lnTo>
                    <a:pt x="9902880" y="292100"/>
                  </a:lnTo>
                  <a:lnTo>
                    <a:pt x="9889286" y="254000"/>
                  </a:lnTo>
                  <a:lnTo>
                    <a:pt x="9874252" y="215900"/>
                  </a:lnTo>
                  <a:lnTo>
                    <a:pt x="9859630" y="177800"/>
                  </a:lnTo>
                  <a:close/>
                </a:path>
                <a:path w="13569950" h="11303000" extrusionOk="0">
                  <a:moveTo>
                    <a:pt x="251764" y="0"/>
                  </a:moveTo>
                  <a:lnTo>
                    <a:pt x="0" y="0"/>
                  </a:lnTo>
                  <a:lnTo>
                    <a:pt x="0" y="2171700"/>
                  </a:lnTo>
                  <a:lnTo>
                    <a:pt x="29961" y="2082800"/>
                  </a:lnTo>
                  <a:lnTo>
                    <a:pt x="260020" y="2082800"/>
                  </a:lnTo>
                  <a:lnTo>
                    <a:pt x="281708" y="2032000"/>
                  </a:lnTo>
                  <a:lnTo>
                    <a:pt x="303483" y="1993900"/>
                  </a:lnTo>
                  <a:lnTo>
                    <a:pt x="325348" y="1943100"/>
                  </a:lnTo>
                  <a:lnTo>
                    <a:pt x="347304" y="1905000"/>
                  </a:lnTo>
                  <a:lnTo>
                    <a:pt x="391496" y="1803400"/>
                  </a:lnTo>
                  <a:lnTo>
                    <a:pt x="413734" y="1765300"/>
                  </a:lnTo>
                  <a:lnTo>
                    <a:pt x="436070" y="1714500"/>
                  </a:lnTo>
                  <a:lnTo>
                    <a:pt x="458504" y="1663700"/>
                  </a:lnTo>
                  <a:lnTo>
                    <a:pt x="481039" y="1625600"/>
                  </a:lnTo>
                  <a:lnTo>
                    <a:pt x="503676" y="1574800"/>
                  </a:lnTo>
                  <a:lnTo>
                    <a:pt x="526416" y="1536700"/>
                  </a:lnTo>
                  <a:lnTo>
                    <a:pt x="549261" y="1485900"/>
                  </a:lnTo>
                  <a:lnTo>
                    <a:pt x="572212" y="1447800"/>
                  </a:lnTo>
                  <a:lnTo>
                    <a:pt x="595272" y="1397000"/>
                  </a:lnTo>
                  <a:lnTo>
                    <a:pt x="618441" y="1346200"/>
                  </a:lnTo>
                  <a:lnTo>
                    <a:pt x="641721" y="1308100"/>
                  </a:lnTo>
                  <a:lnTo>
                    <a:pt x="665114" y="1257300"/>
                  </a:lnTo>
                  <a:lnTo>
                    <a:pt x="688622" y="1219200"/>
                  </a:lnTo>
                  <a:lnTo>
                    <a:pt x="711804" y="1168400"/>
                  </a:lnTo>
                  <a:lnTo>
                    <a:pt x="734932" y="1130300"/>
                  </a:lnTo>
                  <a:lnTo>
                    <a:pt x="758007" y="1079500"/>
                  </a:lnTo>
                  <a:lnTo>
                    <a:pt x="781028" y="1041400"/>
                  </a:lnTo>
                  <a:lnTo>
                    <a:pt x="803997" y="990600"/>
                  </a:lnTo>
                  <a:lnTo>
                    <a:pt x="826914" y="952500"/>
                  </a:lnTo>
                  <a:lnTo>
                    <a:pt x="872593" y="850900"/>
                  </a:lnTo>
                  <a:lnTo>
                    <a:pt x="895356" y="812800"/>
                  </a:lnTo>
                  <a:lnTo>
                    <a:pt x="918069" y="762000"/>
                  </a:lnTo>
                  <a:lnTo>
                    <a:pt x="940731" y="723900"/>
                  </a:lnTo>
                  <a:lnTo>
                    <a:pt x="963344" y="673100"/>
                  </a:lnTo>
                  <a:lnTo>
                    <a:pt x="985908" y="635000"/>
                  </a:lnTo>
                  <a:lnTo>
                    <a:pt x="1008423" y="584200"/>
                  </a:lnTo>
                  <a:lnTo>
                    <a:pt x="1030889" y="546100"/>
                  </a:lnTo>
                  <a:lnTo>
                    <a:pt x="1053308" y="495300"/>
                  </a:lnTo>
                  <a:lnTo>
                    <a:pt x="1075680" y="457200"/>
                  </a:lnTo>
                  <a:lnTo>
                    <a:pt x="1120282" y="355600"/>
                  </a:lnTo>
                  <a:lnTo>
                    <a:pt x="1135103" y="330200"/>
                  </a:lnTo>
                  <a:lnTo>
                    <a:pt x="418214" y="330200"/>
                  </a:lnTo>
                  <a:lnTo>
                    <a:pt x="381626" y="317500"/>
                  </a:lnTo>
                  <a:lnTo>
                    <a:pt x="350910" y="292100"/>
                  </a:lnTo>
                  <a:lnTo>
                    <a:pt x="325377" y="254000"/>
                  </a:lnTo>
                  <a:lnTo>
                    <a:pt x="304339" y="215900"/>
                  </a:lnTo>
                  <a:lnTo>
                    <a:pt x="287105" y="152400"/>
                  </a:lnTo>
                  <a:lnTo>
                    <a:pt x="275186" y="114300"/>
                  </a:lnTo>
                  <a:lnTo>
                    <a:pt x="264022" y="63500"/>
                  </a:lnTo>
                  <a:lnTo>
                    <a:pt x="253628" y="12700"/>
                  </a:lnTo>
                  <a:lnTo>
                    <a:pt x="251764" y="0"/>
                  </a:lnTo>
                  <a:close/>
                </a:path>
                <a:path w="13569950" h="11303000" extrusionOk="0">
                  <a:moveTo>
                    <a:pt x="11031995" y="381000"/>
                  </a:moveTo>
                  <a:lnTo>
                    <a:pt x="10618330" y="381000"/>
                  </a:lnTo>
                  <a:lnTo>
                    <a:pt x="10568092" y="393700"/>
                  </a:lnTo>
                  <a:lnTo>
                    <a:pt x="10165480" y="393700"/>
                  </a:lnTo>
                  <a:lnTo>
                    <a:pt x="10115147" y="406400"/>
                  </a:lnTo>
                  <a:lnTo>
                    <a:pt x="11125912" y="406400"/>
                  </a:lnTo>
                  <a:lnTo>
                    <a:pt x="11031995" y="381000"/>
                  </a:lnTo>
                  <a:close/>
                </a:path>
                <a:path w="13569950" h="11303000" extrusionOk="0">
                  <a:moveTo>
                    <a:pt x="10931717" y="368300"/>
                  </a:moveTo>
                  <a:lnTo>
                    <a:pt x="10824814" y="368300"/>
                  </a:lnTo>
                  <a:lnTo>
                    <a:pt x="10768796" y="381000"/>
                  </a:lnTo>
                  <a:lnTo>
                    <a:pt x="10982668" y="381000"/>
                  </a:lnTo>
                  <a:lnTo>
                    <a:pt x="10931717" y="368300"/>
                  </a:lnTo>
                  <a:close/>
                </a:path>
                <a:path w="13569950" h="11303000" extrusionOk="0">
                  <a:moveTo>
                    <a:pt x="1086982" y="165100"/>
                  </a:moveTo>
                  <a:lnTo>
                    <a:pt x="994268" y="165100"/>
                  </a:lnTo>
                  <a:lnTo>
                    <a:pt x="977087" y="177800"/>
                  </a:lnTo>
                  <a:lnTo>
                    <a:pt x="959925" y="177800"/>
                  </a:lnTo>
                  <a:lnTo>
                    <a:pt x="942876" y="190500"/>
                  </a:lnTo>
                  <a:lnTo>
                    <a:pt x="896421" y="203200"/>
                  </a:lnTo>
                  <a:lnTo>
                    <a:pt x="850097" y="228600"/>
                  </a:lnTo>
                  <a:lnTo>
                    <a:pt x="757502" y="254000"/>
                  </a:lnTo>
                  <a:lnTo>
                    <a:pt x="711057" y="279400"/>
                  </a:lnTo>
                  <a:lnTo>
                    <a:pt x="570102" y="317500"/>
                  </a:lnTo>
                  <a:lnTo>
                    <a:pt x="511762" y="330200"/>
                  </a:lnTo>
                  <a:lnTo>
                    <a:pt x="1135103" y="330200"/>
                  </a:lnTo>
                  <a:lnTo>
                    <a:pt x="1142513" y="317500"/>
                  </a:lnTo>
                  <a:lnTo>
                    <a:pt x="1154238" y="279400"/>
                  </a:lnTo>
                  <a:lnTo>
                    <a:pt x="1160463" y="241300"/>
                  </a:lnTo>
                  <a:lnTo>
                    <a:pt x="1159350" y="215900"/>
                  </a:lnTo>
                  <a:lnTo>
                    <a:pt x="1149058" y="190500"/>
                  </a:lnTo>
                  <a:lnTo>
                    <a:pt x="1121798" y="177800"/>
                  </a:lnTo>
                  <a:lnTo>
                    <a:pt x="1086982" y="165100"/>
                  </a:lnTo>
                  <a:close/>
                </a:path>
              </a:pathLst>
            </a:custGeom>
            <a:solidFill>
              <a:srgbClr val="F00044">
                <a:alpha val="9999"/>
              </a:srgbClr>
            </a:solidFill>
          </p:spPr>
          <p:txBody>
            <a:bodyPr wrap="square" lIns="0" tIns="0" rIns="0" bIns="0" rtlCol="0"/>
            <a:lstStyle/>
            <a:p>
              <a:pPr>
                <a:defRPr/>
              </a:pPr>
              <a:endParaRPr/>
            </a:p>
          </p:txBody>
        </p:sp>
      </p:grpSp>
      <p:sp>
        <p:nvSpPr>
          <p:cNvPr id="1984863666" name="object 7"/>
          <p:cNvSpPr txBox="1"/>
          <p:nvPr/>
        </p:nvSpPr>
        <p:spPr bwMode="auto">
          <a:xfrm>
            <a:off x="1878347" y="5205278"/>
            <a:ext cx="6541133" cy="998349"/>
          </a:xfrm>
          <a:prstGeom prst="rect">
            <a:avLst/>
          </a:prstGeom>
        </p:spPr>
        <p:txBody>
          <a:bodyPr vert="horz" wrap="square" lIns="0" tIns="13334" rIns="0" bIns="0" rtlCol="0">
            <a:spAutoFit/>
          </a:bodyPr>
          <a:lstStyle/>
          <a:p>
            <a:pPr marL="12699" marR="5079">
              <a:lnSpc>
                <a:spcPct val="100000"/>
              </a:lnSpc>
              <a:spcBef>
                <a:spcPts val="104"/>
              </a:spcBef>
              <a:defRPr/>
            </a:pPr>
            <a:r>
              <a:rPr lang="fr-FR" sz="6400" b="1" spc="124" dirty="0">
                <a:solidFill>
                  <a:srgbClr val="FFFFFF"/>
                </a:solidFill>
                <a:latin typeface="Poppins-ExtraBold"/>
                <a:cs typeface="Poppins-ExtraBold"/>
              </a:rPr>
              <a:t>LA TECHNO</a:t>
            </a:r>
            <a:endParaRPr sz="6400" dirty="0">
              <a:latin typeface="Poppins-ExtraBold"/>
              <a:cs typeface="Poppins-ExtraBold"/>
            </a:endParaRPr>
          </a:p>
        </p:txBody>
      </p:sp>
      <p:grpSp>
        <p:nvGrpSpPr>
          <p:cNvPr id="1091882752" name="object 8"/>
          <p:cNvGrpSpPr/>
          <p:nvPr/>
        </p:nvGrpSpPr>
        <p:grpSpPr bwMode="auto">
          <a:xfrm>
            <a:off x="523544" y="647769"/>
            <a:ext cx="18460719" cy="9943463"/>
            <a:chOff x="523544" y="647769"/>
            <a:chExt cx="18460719" cy="9943463"/>
          </a:xfrm>
        </p:grpSpPr>
        <p:pic>
          <p:nvPicPr>
            <p:cNvPr id="1902031486" name="object 9"/>
            <p:cNvPicPr/>
            <p:nvPr/>
          </p:nvPicPr>
          <p:blipFill>
            <a:blip r:embed="rId3"/>
            <a:stretch/>
          </p:blipFill>
          <p:spPr bwMode="auto">
            <a:xfrm>
              <a:off x="18901179" y="10507662"/>
              <a:ext cx="83075" cy="83075"/>
            </a:xfrm>
            <a:prstGeom prst="rect">
              <a:avLst/>
            </a:prstGeom>
          </p:spPr>
        </p:pic>
        <p:sp>
          <p:nvSpPr>
            <p:cNvPr id="1188765196" name="object 10"/>
            <p:cNvSpPr/>
            <p:nvPr/>
          </p:nvSpPr>
          <p:spPr bwMode="auto">
            <a:xfrm>
              <a:off x="2351112" y="647775"/>
              <a:ext cx="0" cy="1028700"/>
            </a:xfrm>
            <a:custGeom>
              <a:avLst/>
              <a:gdLst/>
              <a:ahLst/>
              <a:cxnLst/>
              <a:rect l="l" t="t" r="r" b="b"/>
              <a:pathLst>
                <a:path h="1028700" extrusionOk="0">
                  <a:moveTo>
                    <a:pt x="0" y="0"/>
                  </a:moveTo>
                  <a:lnTo>
                    <a:pt x="0" y="1028293"/>
                  </a:lnTo>
                </a:path>
              </a:pathLst>
            </a:custGeom>
            <a:grpFill/>
            <a:ln w="41213">
              <a:solidFill>
                <a:srgbClr val="FFFFFF"/>
              </a:solidFill>
            </a:ln>
          </p:spPr>
          <p:txBody>
            <a:bodyPr wrap="square" lIns="0" tIns="0" rIns="0" bIns="0" rtlCol="0"/>
            <a:lstStyle/>
            <a:p>
              <a:pPr>
                <a:defRPr/>
              </a:pPr>
              <a:endParaRPr/>
            </a:p>
          </p:txBody>
        </p:sp>
        <p:sp>
          <p:nvSpPr>
            <p:cNvPr id="277060247" name="object 11"/>
            <p:cNvSpPr/>
            <p:nvPr/>
          </p:nvSpPr>
          <p:spPr bwMode="auto">
            <a:xfrm>
              <a:off x="527036" y="647781"/>
              <a:ext cx="1402079" cy="1028700"/>
            </a:xfrm>
            <a:custGeom>
              <a:avLst/>
              <a:gdLst/>
              <a:ahLst/>
              <a:cxnLst/>
              <a:rect l="l" t="t" r="r" b="b"/>
              <a:pathLst>
                <a:path w="1402080" h="1028700" extrusionOk="0">
                  <a:moveTo>
                    <a:pt x="135966" y="740816"/>
                  </a:moveTo>
                  <a:lnTo>
                    <a:pt x="45326" y="740816"/>
                  </a:lnTo>
                  <a:lnTo>
                    <a:pt x="45326" y="1028293"/>
                  </a:lnTo>
                  <a:lnTo>
                    <a:pt x="135966" y="1028293"/>
                  </a:lnTo>
                  <a:lnTo>
                    <a:pt x="135966" y="740816"/>
                  </a:lnTo>
                  <a:close/>
                </a:path>
                <a:path w="1402080" h="1028700" extrusionOk="0">
                  <a:moveTo>
                    <a:pt x="146672" y="373367"/>
                  </a:moveTo>
                  <a:lnTo>
                    <a:pt x="0" y="373367"/>
                  </a:lnTo>
                  <a:lnTo>
                    <a:pt x="0" y="388607"/>
                  </a:lnTo>
                  <a:lnTo>
                    <a:pt x="0" y="507987"/>
                  </a:lnTo>
                  <a:lnTo>
                    <a:pt x="0" y="523227"/>
                  </a:lnTo>
                  <a:lnTo>
                    <a:pt x="0" y="657847"/>
                  </a:lnTo>
                  <a:lnTo>
                    <a:pt x="18237" y="657847"/>
                  </a:lnTo>
                  <a:lnTo>
                    <a:pt x="18237" y="523227"/>
                  </a:lnTo>
                  <a:lnTo>
                    <a:pt x="130467" y="523227"/>
                  </a:lnTo>
                  <a:lnTo>
                    <a:pt x="130467" y="507987"/>
                  </a:lnTo>
                  <a:lnTo>
                    <a:pt x="18237" y="507987"/>
                  </a:lnTo>
                  <a:lnTo>
                    <a:pt x="18237" y="388607"/>
                  </a:lnTo>
                  <a:lnTo>
                    <a:pt x="146672" y="388607"/>
                  </a:lnTo>
                  <a:lnTo>
                    <a:pt x="146672" y="373367"/>
                  </a:lnTo>
                  <a:close/>
                </a:path>
                <a:path w="1402080" h="1028700" extrusionOk="0">
                  <a:moveTo>
                    <a:pt x="259041" y="0"/>
                  </a:moveTo>
                  <a:lnTo>
                    <a:pt x="179120" y="0"/>
                  </a:lnTo>
                  <a:lnTo>
                    <a:pt x="179120" y="108051"/>
                  </a:lnTo>
                  <a:lnTo>
                    <a:pt x="156057" y="94259"/>
                  </a:lnTo>
                  <a:lnTo>
                    <a:pt x="130390" y="89649"/>
                  </a:lnTo>
                  <a:lnTo>
                    <a:pt x="104724" y="94259"/>
                  </a:lnTo>
                  <a:lnTo>
                    <a:pt x="81661" y="108051"/>
                  </a:lnTo>
                  <a:lnTo>
                    <a:pt x="81661" y="0"/>
                  </a:lnTo>
                  <a:lnTo>
                    <a:pt x="1739" y="0"/>
                  </a:lnTo>
                  <a:lnTo>
                    <a:pt x="1739" y="287477"/>
                  </a:lnTo>
                  <a:lnTo>
                    <a:pt x="81661" y="287477"/>
                  </a:lnTo>
                  <a:lnTo>
                    <a:pt x="81661" y="220802"/>
                  </a:lnTo>
                  <a:lnTo>
                    <a:pt x="85483" y="201841"/>
                  </a:lnTo>
                  <a:lnTo>
                    <a:pt x="95935" y="186347"/>
                  </a:lnTo>
                  <a:lnTo>
                    <a:pt x="111429" y="175907"/>
                  </a:lnTo>
                  <a:lnTo>
                    <a:pt x="130390" y="172072"/>
                  </a:lnTo>
                  <a:lnTo>
                    <a:pt x="149352" y="175907"/>
                  </a:lnTo>
                  <a:lnTo>
                    <a:pt x="164846" y="186347"/>
                  </a:lnTo>
                  <a:lnTo>
                    <a:pt x="175298" y="201841"/>
                  </a:lnTo>
                  <a:lnTo>
                    <a:pt x="179120" y="220802"/>
                  </a:lnTo>
                  <a:lnTo>
                    <a:pt x="179120" y="287477"/>
                  </a:lnTo>
                  <a:lnTo>
                    <a:pt x="259041" y="287477"/>
                  </a:lnTo>
                  <a:lnTo>
                    <a:pt x="259041" y="172072"/>
                  </a:lnTo>
                  <a:lnTo>
                    <a:pt x="259041" y="108051"/>
                  </a:lnTo>
                  <a:lnTo>
                    <a:pt x="259041" y="0"/>
                  </a:lnTo>
                  <a:close/>
                </a:path>
                <a:path w="1402080" h="1028700" extrusionOk="0">
                  <a:moveTo>
                    <a:pt x="370281" y="657783"/>
                  </a:moveTo>
                  <a:lnTo>
                    <a:pt x="296710" y="536638"/>
                  </a:lnTo>
                  <a:lnTo>
                    <a:pt x="295732" y="535025"/>
                  </a:lnTo>
                  <a:lnTo>
                    <a:pt x="327342" y="525564"/>
                  </a:lnTo>
                  <a:lnTo>
                    <a:pt x="332968" y="521246"/>
                  </a:lnTo>
                  <a:lnTo>
                    <a:pt x="349872" y="508279"/>
                  </a:lnTo>
                  <a:lnTo>
                    <a:pt x="363359" y="484314"/>
                  </a:lnTo>
                  <a:lnTo>
                    <a:pt x="367842" y="454799"/>
                  </a:lnTo>
                  <a:lnTo>
                    <a:pt x="362267" y="422249"/>
                  </a:lnTo>
                  <a:lnTo>
                    <a:pt x="348805" y="402082"/>
                  </a:lnTo>
                  <a:lnTo>
                    <a:pt x="348805" y="454799"/>
                  </a:lnTo>
                  <a:lnTo>
                    <a:pt x="344449" y="481241"/>
                  </a:lnTo>
                  <a:lnTo>
                    <a:pt x="330923" y="502297"/>
                  </a:lnTo>
                  <a:lnTo>
                    <a:pt x="307606" y="516216"/>
                  </a:lnTo>
                  <a:lnTo>
                    <a:pt x="273850" y="521246"/>
                  </a:lnTo>
                  <a:lnTo>
                    <a:pt x="213080" y="521246"/>
                  </a:lnTo>
                  <a:lnTo>
                    <a:pt x="213080" y="389572"/>
                  </a:lnTo>
                  <a:lnTo>
                    <a:pt x="273037" y="389572"/>
                  </a:lnTo>
                  <a:lnTo>
                    <a:pt x="307962" y="394119"/>
                  </a:lnTo>
                  <a:lnTo>
                    <a:pt x="331444" y="407149"/>
                  </a:lnTo>
                  <a:lnTo>
                    <a:pt x="344665" y="427685"/>
                  </a:lnTo>
                  <a:lnTo>
                    <a:pt x="348805" y="454799"/>
                  </a:lnTo>
                  <a:lnTo>
                    <a:pt x="348805" y="402082"/>
                  </a:lnTo>
                  <a:lnTo>
                    <a:pt x="345059" y="396455"/>
                  </a:lnTo>
                  <a:lnTo>
                    <a:pt x="333095" y="389572"/>
                  </a:lnTo>
                  <a:lnTo>
                    <a:pt x="315544" y="379476"/>
                  </a:lnTo>
                  <a:lnTo>
                    <a:pt x="273037" y="373367"/>
                  </a:lnTo>
                  <a:lnTo>
                    <a:pt x="194843" y="373367"/>
                  </a:lnTo>
                  <a:lnTo>
                    <a:pt x="194843" y="657783"/>
                  </a:lnTo>
                  <a:lnTo>
                    <a:pt x="213080" y="657783"/>
                  </a:lnTo>
                  <a:lnTo>
                    <a:pt x="213080" y="536638"/>
                  </a:lnTo>
                  <a:lnTo>
                    <a:pt x="275475" y="536638"/>
                  </a:lnTo>
                  <a:lnTo>
                    <a:pt x="348399" y="657783"/>
                  </a:lnTo>
                  <a:lnTo>
                    <a:pt x="370281" y="657783"/>
                  </a:lnTo>
                  <a:close/>
                </a:path>
                <a:path w="1402080" h="1028700" extrusionOk="0">
                  <a:moveTo>
                    <a:pt x="581329" y="0"/>
                  </a:moveTo>
                  <a:lnTo>
                    <a:pt x="501421" y="0"/>
                  </a:lnTo>
                  <a:lnTo>
                    <a:pt x="501421" y="166776"/>
                  </a:lnTo>
                  <a:lnTo>
                    <a:pt x="498716" y="186918"/>
                  </a:lnTo>
                  <a:lnTo>
                    <a:pt x="490499" y="202209"/>
                  </a:lnTo>
                  <a:lnTo>
                    <a:pt x="476643" y="211899"/>
                  </a:lnTo>
                  <a:lnTo>
                    <a:pt x="456958" y="215303"/>
                  </a:lnTo>
                  <a:lnTo>
                    <a:pt x="437413" y="211899"/>
                  </a:lnTo>
                  <a:lnTo>
                    <a:pt x="423837" y="202209"/>
                  </a:lnTo>
                  <a:lnTo>
                    <a:pt x="415912" y="186918"/>
                  </a:lnTo>
                  <a:lnTo>
                    <a:pt x="413334" y="166776"/>
                  </a:lnTo>
                  <a:lnTo>
                    <a:pt x="413334" y="0"/>
                  </a:lnTo>
                  <a:lnTo>
                    <a:pt x="333819" y="0"/>
                  </a:lnTo>
                  <a:lnTo>
                    <a:pt x="333819" y="166776"/>
                  </a:lnTo>
                  <a:lnTo>
                    <a:pt x="343052" y="220662"/>
                  </a:lnTo>
                  <a:lnTo>
                    <a:pt x="368579" y="259283"/>
                  </a:lnTo>
                  <a:lnTo>
                    <a:pt x="407098" y="282549"/>
                  </a:lnTo>
                  <a:lnTo>
                    <a:pt x="455333" y="290322"/>
                  </a:lnTo>
                  <a:lnTo>
                    <a:pt x="504088" y="282549"/>
                  </a:lnTo>
                  <a:lnTo>
                    <a:pt x="544169" y="259283"/>
                  </a:lnTo>
                  <a:lnTo>
                    <a:pt x="571334" y="220662"/>
                  </a:lnTo>
                  <a:lnTo>
                    <a:pt x="581329" y="166776"/>
                  </a:lnTo>
                  <a:lnTo>
                    <a:pt x="581329" y="0"/>
                  </a:lnTo>
                  <a:close/>
                </a:path>
                <a:path w="1402080" h="1028700" extrusionOk="0">
                  <a:moveTo>
                    <a:pt x="630351" y="657783"/>
                  </a:moveTo>
                  <a:lnTo>
                    <a:pt x="603034" y="584847"/>
                  </a:lnTo>
                  <a:lnTo>
                    <a:pt x="597268" y="569455"/>
                  </a:lnTo>
                  <a:lnTo>
                    <a:pt x="577684" y="517182"/>
                  </a:lnTo>
                  <a:lnTo>
                    <a:pt x="577684" y="569455"/>
                  </a:lnTo>
                  <a:lnTo>
                    <a:pt x="454126" y="569455"/>
                  </a:lnTo>
                  <a:lnTo>
                    <a:pt x="516102" y="403745"/>
                  </a:lnTo>
                  <a:lnTo>
                    <a:pt x="577684" y="569455"/>
                  </a:lnTo>
                  <a:lnTo>
                    <a:pt x="577684" y="517182"/>
                  </a:lnTo>
                  <a:lnTo>
                    <a:pt x="535190" y="403745"/>
                  </a:lnTo>
                  <a:lnTo>
                    <a:pt x="526237" y="379857"/>
                  </a:lnTo>
                  <a:lnTo>
                    <a:pt x="505980" y="379857"/>
                  </a:lnTo>
                  <a:lnTo>
                    <a:pt x="401447" y="657783"/>
                  </a:lnTo>
                  <a:lnTo>
                    <a:pt x="421309" y="657783"/>
                  </a:lnTo>
                  <a:lnTo>
                    <a:pt x="448449" y="584847"/>
                  </a:lnTo>
                  <a:lnTo>
                    <a:pt x="583361" y="584847"/>
                  </a:lnTo>
                  <a:lnTo>
                    <a:pt x="610501" y="657783"/>
                  </a:lnTo>
                  <a:lnTo>
                    <a:pt x="630351" y="657783"/>
                  </a:lnTo>
                  <a:close/>
                </a:path>
                <a:path w="1402080" h="1028700" extrusionOk="0">
                  <a:moveTo>
                    <a:pt x="879487" y="373773"/>
                  </a:moveTo>
                  <a:lnTo>
                    <a:pt x="861263" y="373773"/>
                  </a:lnTo>
                  <a:lnTo>
                    <a:pt x="861263" y="627392"/>
                  </a:lnTo>
                  <a:lnTo>
                    <a:pt x="694334" y="373773"/>
                  </a:lnTo>
                  <a:lnTo>
                    <a:pt x="676109" y="373773"/>
                  </a:lnTo>
                  <a:lnTo>
                    <a:pt x="676109" y="657783"/>
                  </a:lnTo>
                  <a:lnTo>
                    <a:pt x="694334" y="657783"/>
                  </a:lnTo>
                  <a:lnTo>
                    <a:pt x="694334" y="403352"/>
                  </a:lnTo>
                  <a:lnTo>
                    <a:pt x="861263" y="657783"/>
                  </a:lnTo>
                  <a:lnTo>
                    <a:pt x="879487" y="657783"/>
                  </a:lnTo>
                  <a:lnTo>
                    <a:pt x="879487" y="373773"/>
                  </a:lnTo>
                  <a:close/>
                </a:path>
                <a:path w="1402080" h="1028700" extrusionOk="0">
                  <a:moveTo>
                    <a:pt x="894676" y="209181"/>
                  </a:moveTo>
                  <a:lnTo>
                    <a:pt x="890879" y="185674"/>
                  </a:lnTo>
                  <a:lnTo>
                    <a:pt x="882992" y="170853"/>
                  </a:lnTo>
                  <a:lnTo>
                    <a:pt x="879983" y="165188"/>
                  </a:lnTo>
                  <a:lnTo>
                    <a:pt x="862672" y="149377"/>
                  </a:lnTo>
                  <a:lnTo>
                    <a:pt x="839609" y="139865"/>
                  </a:lnTo>
                  <a:lnTo>
                    <a:pt x="859066" y="131279"/>
                  </a:lnTo>
                  <a:lnTo>
                    <a:pt x="874433" y="117335"/>
                  </a:lnTo>
                  <a:lnTo>
                    <a:pt x="876109" y="114173"/>
                  </a:lnTo>
                  <a:lnTo>
                    <a:pt x="884516" y="98348"/>
                  </a:lnTo>
                  <a:lnTo>
                    <a:pt x="888136" y="74625"/>
                  </a:lnTo>
                  <a:lnTo>
                    <a:pt x="885875" y="63614"/>
                  </a:lnTo>
                  <a:lnTo>
                    <a:pt x="881621" y="42837"/>
                  </a:lnTo>
                  <a:lnTo>
                    <a:pt x="862901" y="19418"/>
                  </a:lnTo>
                  <a:lnTo>
                    <a:pt x="833259" y="4953"/>
                  </a:lnTo>
                  <a:lnTo>
                    <a:pt x="812698" y="2362"/>
                  </a:lnTo>
                  <a:lnTo>
                    <a:pt x="812698" y="197764"/>
                  </a:lnTo>
                  <a:lnTo>
                    <a:pt x="810793" y="208940"/>
                  </a:lnTo>
                  <a:lnTo>
                    <a:pt x="805103" y="216827"/>
                  </a:lnTo>
                  <a:lnTo>
                    <a:pt x="795667" y="221500"/>
                  </a:lnTo>
                  <a:lnTo>
                    <a:pt x="782523" y="223050"/>
                  </a:lnTo>
                  <a:lnTo>
                    <a:pt x="736041" y="223050"/>
                  </a:lnTo>
                  <a:lnTo>
                    <a:pt x="736041" y="170853"/>
                  </a:lnTo>
                  <a:lnTo>
                    <a:pt x="782129" y="170853"/>
                  </a:lnTo>
                  <a:lnTo>
                    <a:pt x="795159" y="172593"/>
                  </a:lnTo>
                  <a:lnTo>
                    <a:pt x="804748" y="177736"/>
                  </a:lnTo>
                  <a:lnTo>
                    <a:pt x="810666" y="186156"/>
                  </a:lnTo>
                  <a:lnTo>
                    <a:pt x="812698" y="197764"/>
                  </a:lnTo>
                  <a:lnTo>
                    <a:pt x="812698" y="2362"/>
                  </a:lnTo>
                  <a:lnTo>
                    <a:pt x="806589" y="1600"/>
                  </a:lnTo>
                  <a:lnTo>
                    <a:pt x="806589" y="89293"/>
                  </a:lnTo>
                  <a:lnTo>
                    <a:pt x="804621" y="100241"/>
                  </a:lnTo>
                  <a:lnTo>
                    <a:pt x="798842" y="108000"/>
                  </a:lnTo>
                  <a:lnTo>
                    <a:pt x="789381" y="112636"/>
                  </a:lnTo>
                  <a:lnTo>
                    <a:pt x="776401" y="114173"/>
                  </a:lnTo>
                  <a:lnTo>
                    <a:pt x="736041" y="114173"/>
                  </a:lnTo>
                  <a:lnTo>
                    <a:pt x="736041" y="63614"/>
                  </a:lnTo>
                  <a:lnTo>
                    <a:pt x="776401" y="63614"/>
                  </a:lnTo>
                  <a:lnTo>
                    <a:pt x="789381" y="65214"/>
                  </a:lnTo>
                  <a:lnTo>
                    <a:pt x="798842" y="70027"/>
                  </a:lnTo>
                  <a:lnTo>
                    <a:pt x="804621" y="78054"/>
                  </a:lnTo>
                  <a:lnTo>
                    <a:pt x="806589" y="89293"/>
                  </a:lnTo>
                  <a:lnTo>
                    <a:pt x="806589" y="1600"/>
                  </a:lnTo>
                  <a:lnTo>
                    <a:pt x="793953" y="0"/>
                  </a:lnTo>
                  <a:lnTo>
                    <a:pt x="656107" y="0"/>
                  </a:lnTo>
                  <a:lnTo>
                    <a:pt x="656107" y="287477"/>
                  </a:lnTo>
                  <a:lnTo>
                    <a:pt x="798436" y="287477"/>
                  </a:lnTo>
                  <a:lnTo>
                    <a:pt x="839444" y="282067"/>
                  </a:lnTo>
                  <a:lnTo>
                    <a:pt x="869645" y="266522"/>
                  </a:lnTo>
                  <a:lnTo>
                    <a:pt x="888288" y="241884"/>
                  </a:lnTo>
                  <a:lnTo>
                    <a:pt x="891971" y="223050"/>
                  </a:lnTo>
                  <a:lnTo>
                    <a:pt x="894676" y="209181"/>
                  </a:lnTo>
                  <a:close/>
                </a:path>
                <a:path w="1402080" h="1028700" extrusionOk="0">
                  <a:moveTo>
                    <a:pt x="1201153" y="456831"/>
                  </a:moveTo>
                  <a:lnTo>
                    <a:pt x="1181506" y="420954"/>
                  </a:lnTo>
                  <a:lnTo>
                    <a:pt x="1153083" y="393776"/>
                  </a:lnTo>
                  <a:lnTo>
                    <a:pt x="1116088" y="376542"/>
                  </a:lnTo>
                  <a:lnTo>
                    <a:pt x="1070698" y="370522"/>
                  </a:lnTo>
                  <a:lnTo>
                    <a:pt x="1026706" y="377444"/>
                  </a:lnTo>
                  <a:lnTo>
                    <a:pt x="989317" y="397103"/>
                  </a:lnTo>
                  <a:lnTo>
                    <a:pt x="960335" y="427850"/>
                  </a:lnTo>
                  <a:lnTo>
                    <a:pt x="941616" y="468020"/>
                  </a:lnTo>
                  <a:lnTo>
                    <a:pt x="934974" y="515975"/>
                  </a:lnTo>
                  <a:lnTo>
                    <a:pt x="941616" y="563537"/>
                  </a:lnTo>
                  <a:lnTo>
                    <a:pt x="960335" y="603478"/>
                  </a:lnTo>
                  <a:lnTo>
                    <a:pt x="989317" y="634098"/>
                  </a:lnTo>
                  <a:lnTo>
                    <a:pt x="1026706" y="653707"/>
                  </a:lnTo>
                  <a:lnTo>
                    <a:pt x="1070698" y="660628"/>
                  </a:lnTo>
                  <a:lnTo>
                    <a:pt x="1116088" y="654596"/>
                  </a:lnTo>
                  <a:lnTo>
                    <a:pt x="1153083" y="637374"/>
                  </a:lnTo>
                  <a:lnTo>
                    <a:pt x="1181506" y="610196"/>
                  </a:lnTo>
                  <a:lnTo>
                    <a:pt x="1201153" y="574319"/>
                  </a:lnTo>
                  <a:lnTo>
                    <a:pt x="1180084" y="574319"/>
                  </a:lnTo>
                  <a:lnTo>
                    <a:pt x="1164297" y="602703"/>
                  </a:lnTo>
                  <a:lnTo>
                    <a:pt x="1140739" y="624865"/>
                  </a:lnTo>
                  <a:lnTo>
                    <a:pt x="1109497" y="639279"/>
                  </a:lnTo>
                  <a:lnTo>
                    <a:pt x="1070698" y="644410"/>
                  </a:lnTo>
                  <a:lnTo>
                    <a:pt x="1024877" y="635508"/>
                  </a:lnTo>
                  <a:lnTo>
                    <a:pt x="987679" y="609981"/>
                  </a:lnTo>
                  <a:lnTo>
                    <a:pt x="962723" y="569544"/>
                  </a:lnTo>
                  <a:lnTo>
                    <a:pt x="953592" y="515975"/>
                  </a:lnTo>
                  <a:lnTo>
                    <a:pt x="962723" y="461772"/>
                  </a:lnTo>
                  <a:lnTo>
                    <a:pt x="987679" y="421119"/>
                  </a:lnTo>
                  <a:lnTo>
                    <a:pt x="1024877" y="395592"/>
                  </a:lnTo>
                  <a:lnTo>
                    <a:pt x="1070698" y="386740"/>
                  </a:lnTo>
                  <a:lnTo>
                    <a:pt x="1109497" y="391871"/>
                  </a:lnTo>
                  <a:lnTo>
                    <a:pt x="1140739" y="406285"/>
                  </a:lnTo>
                  <a:lnTo>
                    <a:pt x="1164297" y="428447"/>
                  </a:lnTo>
                  <a:lnTo>
                    <a:pt x="1180084" y="456831"/>
                  </a:lnTo>
                  <a:lnTo>
                    <a:pt x="1201153" y="456831"/>
                  </a:lnTo>
                  <a:close/>
                </a:path>
                <a:path w="1402080" h="1028700" extrusionOk="0">
                  <a:moveTo>
                    <a:pt x="1402067" y="373519"/>
                  </a:moveTo>
                  <a:lnTo>
                    <a:pt x="1258239" y="373519"/>
                  </a:lnTo>
                  <a:lnTo>
                    <a:pt x="1258239" y="388759"/>
                  </a:lnTo>
                  <a:lnTo>
                    <a:pt x="1258239" y="506869"/>
                  </a:lnTo>
                  <a:lnTo>
                    <a:pt x="1258239" y="523379"/>
                  </a:lnTo>
                  <a:lnTo>
                    <a:pt x="1258239" y="642759"/>
                  </a:lnTo>
                  <a:lnTo>
                    <a:pt x="1258239" y="657999"/>
                  </a:lnTo>
                  <a:lnTo>
                    <a:pt x="1402067" y="657999"/>
                  </a:lnTo>
                  <a:lnTo>
                    <a:pt x="1402067" y="642759"/>
                  </a:lnTo>
                  <a:lnTo>
                    <a:pt x="1276464" y="642759"/>
                  </a:lnTo>
                  <a:lnTo>
                    <a:pt x="1276464" y="523379"/>
                  </a:lnTo>
                  <a:lnTo>
                    <a:pt x="1389913" y="523379"/>
                  </a:lnTo>
                  <a:lnTo>
                    <a:pt x="1389913" y="506869"/>
                  </a:lnTo>
                  <a:lnTo>
                    <a:pt x="1276464" y="506869"/>
                  </a:lnTo>
                  <a:lnTo>
                    <a:pt x="1276464" y="388759"/>
                  </a:lnTo>
                  <a:lnTo>
                    <a:pt x="1402067" y="388759"/>
                  </a:lnTo>
                  <a:lnTo>
                    <a:pt x="1402067" y="373519"/>
                  </a:lnTo>
                  <a:close/>
                </a:path>
              </a:pathLst>
            </a:custGeom>
            <a:solidFill>
              <a:srgbClr val="FFFFFF"/>
            </a:solidFill>
          </p:spPr>
          <p:txBody>
            <a:bodyPr wrap="square" lIns="0" tIns="0" rIns="0" bIns="0" rtlCol="0"/>
            <a:lstStyle/>
            <a:p>
              <a:pPr>
                <a:defRPr/>
              </a:pPr>
              <a:endParaRPr/>
            </a:p>
          </p:txBody>
        </p:sp>
        <p:pic>
          <p:nvPicPr>
            <p:cNvPr id="1643748823" name="object 12"/>
            <p:cNvPicPr/>
            <p:nvPr/>
          </p:nvPicPr>
          <p:blipFill>
            <a:blip r:embed="rId4"/>
            <a:stretch/>
          </p:blipFill>
          <p:spPr bwMode="auto">
            <a:xfrm>
              <a:off x="523544" y="1578425"/>
              <a:ext cx="97641" cy="97650"/>
            </a:xfrm>
            <a:prstGeom prst="rect">
              <a:avLst/>
            </a:prstGeom>
          </p:spPr>
        </p:pic>
        <p:sp>
          <p:nvSpPr>
            <p:cNvPr id="360737818" name="object 13"/>
            <p:cNvSpPr/>
            <p:nvPr/>
          </p:nvSpPr>
          <p:spPr bwMode="auto">
            <a:xfrm>
              <a:off x="658936" y="1388592"/>
              <a:ext cx="301624" cy="287654"/>
            </a:xfrm>
            <a:custGeom>
              <a:avLst/>
              <a:gdLst/>
              <a:ahLst/>
              <a:cxnLst/>
              <a:rect l="l" t="t" r="r" b="b"/>
              <a:pathLst>
                <a:path w="301625" h="287655" extrusionOk="0">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extrusionOk="0">
                  <a:moveTo>
                    <a:pt x="284316" y="240589"/>
                  </a:moveTo>
                  <a:lnTo>
                    <a:pt x="201438" y="240589"/>
                  </a:lnTo>
                  <a:lnTo>
                    <a:pt x="216925" y="287478"/>
                  </a:lnTo>
                  <a:lnTo>
                    <a:pt x="301341" y="287478"/>
                  </a:lnTo>
                  <a:lnTo>
                    <a:pt x="284316" y="240589"/>
                  </a:lnTo>
                  <a:close/>
                </a:path>
                <a:path w="301625" h="287655" extrusionOk="0">
                  <a:moveTo>
                    <a:pt x="228346" y="86447"/>
                  </a:moveTo>
                  <a:lnTo>
                    <a:pt x="150456" y="86447"/>
                  </a:lnTo>
                  <a:lnTo>
                    <a:pt x="181449" y="179418"/>
                  </a:lnTo>
                  <a:lnTo>
                    <a:pt x="262104" y="179418"/>
                  </a:lnTo>
                  <a:lnTo>
                    <a:pt x="228346" y="86447"/>
                  </a:lnTo>
                  <a:close/>
                </a:path>
              </a:pathLst>
            </a:custGeom>
            <a:solidFill>
              <a:srgbClr val="FFFFFF"/>
            </a:solidFill>
          </p:spPr>
          <p:txBody>
            <a:bodyPr wrap="square" lIns="0" tIns="0" rIns="0" bIns="0" rtlCol="0"/>
            <a:lstStyle/>
            <a:p>
              <a:pPr>
                <a:defRPr/>
              </a:pPr>
              <a:endParaRPr/>
            </a:p>
          </p:txBody>
        </p:sp>
      </p:grpSp>
      <p:sp>
        <p:nvSpPr>
          <p:cNvPr id="2125426810" name="object 15"/>
          <p:cNvSpPr txBox="1"/>
          <p:nvPr/>
        </p:nvSpPr>
        <p:spPr bwMode="auto">
          <a:xfrm>
            <a:off x="19042540" y="10293238"/>
            <a:ext cx="307974" cy="575309"/>
          </a:xfrm>
          <a:prstGeom prst="rect">
            <a:avLst/>
          </a:prstGeom>
        </p:spPr>
        <p:txBody>
          <a:bodyPr vert="horz" wrap="square" lIns="0" tIns="50164" rIns="0" bIns="0" rtlCol="0">
            <a:spAutoFit/>
          </a:bodyPr>
          <a:lstStyle/>
          <a:p>
            <a:pPr marL="38099">
              <a:lnSpc>
                <a:spcPct val="100000"/>
              </a:lnSpc>
              <a:spcBef>
                <a:spcPts val="394"/>
              </a:spcBef>
              <a:defRPr/>
            </a:pPr>
            <a:fld id="{DD5AF096-224B-9418-094B-392B8527FAFC}" type="slidenum">
              <a:rPr sz="2500" b="1" spc="-9">
                <a:solidFill>
                  <a:srgbClr val="FFFFFF"/>
                </a:solidFill>
                <a:latin typeface="Poppins-ExtraBold"/>
                <a:cs typeface="Poppins-ExtraBold"/>
              </a:rPr>
              <a:t>16</a:t>
            </a:fld>
            <a:endParaRPr sz="2500">
              <a:latin typeface="Poppins-ExtraBold"/>
              <a:cs typeface="Poppins-ExtraBold"/>
            </a:endParaRPr>
          </a:p>
        </p:txBody>
      </p:sp>
      <p:sp>
        <p:nvSpPr>
          <p:cNvPr id="4" name="object 18">
            <a:extLst>
              <a:ext uri="{FF2B5EF4-FFF2-40B4-BE49-F238E27FC236}">
                <a16:creationId xmlns:a16="http://schemas.microsoft.com/office/drawing/2014/main" id="{5F748925-E014-7A25-4274-07103DC40892}"/>
              </a:ext>
            </a:extLst>
          </p:cNvPr>
          <p:cNvSpPr txBox="1"/>
          <p:nvPr/>
        </p:nvSpPr>
        <p:spPr bwMode="auto">
          <a:xfrm>
            <a:off x="2851250" y="3060688"/>
            <a:ext cx="1099891" cy="2144430"/>
          </a:xfrm>
          <a:prstGeom prst="rect">
            <a:avLst/>
          </a:prstGeom>
        </p:spPr>
        <p:txBody>
          <a:bodyPr vert="horz" wrap="square" lIns="0" tIns="201295" rIns="0" bIns="0" rtlCol="0">
            <a:spAutoFit/>
          </a:bodyPr>
          <a:lstStyle/>
          <a:p>
            <a:pPr>
              <a:lnSpc>
                <a:spcPct val="100000"/>
              </a:lnSpc>
              <a:spcBef>
                <a:spcPts val="1585"/>
              </a:spcBef>
              <a:defRPr/>
            </a:pPr>
            <a:r>
              <a:rPr sz="12750" b="1" spc="280" dirty="0">
                <a:solidFill>
                  <a:schemeClr val="bg1"/>
                </a:solidFill>
                <a:latin typeface="Poppins-ExtraBold"/>
                <a:cs typeface="Poppins-ExtraBold"/>
              </a:rPr>
              <a:t>2</a:t>
            </a:r>
            <a:endParaRPr sz="12750" dirty="0">
              <a:solidFill>
                <a:schemeClr val="bg1"/>
              </a:solidFill>
              <a:latin typeface="Poppins-ExtraBold"/>
              <a:cs typeface="Poppins-ExtraBold"/>
            </a:endParaRPr>
          </a:p>
        </p:txBody>
      </p:sp>
      <p:sp>
        <p:nvSpPr>
          <p:cNvPr id="5" name="object 19">
            <a:extLst>
              <a:ext uri="{FF2B5EF4-FFF2-40B4-BE49-F238E27FC236}">
                <a16:creationId xmlns:a16="http://schemas.microsoft.com/office/drawing/2014/main" id="{2C4DBBFA-5B9B-972B-215D-6A5D56ABC7C4}"/>
              </a:ext>
            </a:extLst>
          </p:cNvPr>
          <p:cNvSpPr txBox="1"/>
          <p:nvPr/>
        </p:nvSpPr>
        <p:spPr bwMode="auto">
          <a:xfrm>
            <a:off x="1739027" y="3244506"/>
            <a:ext cx="1080135" cy="1974850"/>
          </a:xfrm>
          <a:prstGeom prst="rect">
            <a:avLst/>
          </a:prstGeom>
        </p:spPr>
        <p:txBody>
          <a:bodyPr vert="horz" wrap="square" lIns="0" tIns="17145" rIns="0" bIns="0" rtlCol="0">
            <a:spAutoFit/>
          </a:bodyPr>
          <a:lstStyle/>
          <a:p>
            <a:pPr marL="12700">
              <a:lnSpc>
                <a:spcPct val="100000"/>
              </a:lnSpc>
              <a:spcBef>
                <a:spcPts val="135"/>
              </a:spcBef>
              <a:defRPr/>
            </a:pPr>
            <a:r>
              <a:rPr sz="12750" b="1" spc="-3670" dirty="0">
                <a:solidFill>
                  <a:schemeClr val="bg1"/>
                </a:solidFill>
                <a:latin typeface="Poppins-ExtraBold"/>
                <a:cs typeface="Poppins-ExtraBold"/>
              </a:rPr>
              <a:t>0</a:t>
            </a:r>
            <a:endParaRPr sz="12750" dirty="0">
              <a:solidFill>
                <a:schemeClr val="bg1"/>
              </a:solidFill>
              <a:latin typeface="Poppins-ExtraBold"/>
              <a:cs typeface="Poppins-ExtraBold"/>
            </a:endParaRPr>
          </a:p>
        </p:txBody>
      </p:sp>
      <p:sp>
        <p:nvSpPr>
          <p:cNvPr id="2" name="object 14">
            <a:extLst>
              <a:ext uri="{FF2B5EF4-FFF2-40B4-BE49-F238E27FC236}">
                <a16:creationId xmlns:a16="http://schemas.microsoft.com/office/drawing/2014/main" id="{F6A16856-4411-49BB-1786-3195E139AC18}"/>
              </a:ext>
            </a:extLst>
          </p:cNvPr>
          <p:cNvSpPr txBox="1">
            <a:spLocks noGrp="1"/>
          </p:cNvSpPr>
          <p:nvPr>
            <p:ph type="ftr" sz="quarter" idx="5"/>
          </p:nvPr>
        </p:nvSpPr>
        <p:spPr bwMode="auto">
          <a:xfrm>
            <a:off x="510843" y="10009030"/>
            <a:ext cx="5724783" cy="702114"/>
          </a:xfrm>
          <a:prstGeom prst="rect">
            <a:avLst/>
          </a:prstGeom>
        </p:spPr>
        <p:txBody>
          <a:bodyPr vert="horz" wrap="square" lIns="0" tIns="50164" rIns="0" bIns="0" rtlCol="0">
            <a:spAutoFit/>
          </a:bodyPr>
          <a:lstStyle/>
          <a:p>
            <a:pPr marL="12699">
              <a:lnSpc>
                <a:spcPct val="100000"/>
              </a:lnSpc>
              <a:spcBef>
                <a:spcPts val="394"/>
              </a:spcBef>
              <a:defRPr/>
            </a:pPr>
            <a:r>
              <a:rPr lang="fr-FR" spc="45" dirty="0"/>
              <a:t>IA &amp; RH, THE ULTIMATE MEETING</a:t>
            </a:r>
            <a:endParaRPr dirty="0"/>
          </a:p>
          <a:p>
            <a:pPr marL="12699">
              <a:lnSpc>
                <a:spcPct val="100000"/>
              </a:lnSpc>
              <a:spcBef>
                <a:spcPts val="374"/>
              </a:spcBef>
              <a:defRPr/>
            </a:pPr>
            <a:r>
              <a:rPr lang="fr-FR" sz="1600" b="0" spc="19" dirty="0">
                <a:latin typeface="Poppins"/>
                <a:cs typeface="Poppins"/>
              </a:rPr>
              <a:t>06/06/2023</a:t>
            </a:r>
            <a:r>
              <a:rPr sz="1600" b="0" spc="34" dirty="0">
                <a:latin typeface="Poppins"/>
                <a:cs typeface="Poppins"/>
              </a:rPr>
              <a:t> </a:t>
            </a:r>
            <a:r>
              <a:rPr sz="1600" b="0" dirty="0">
                <a:latin typeface="Poppins"/>
                <a:cs typeface="Poppins"/>
              </a:rPr>
              <a:t>-</a:t>
            </a:r>
            <a:r>
              <a:rPr sz="1600" b="0" spc="34" dirty="0">
                <a:latin typeface="Poppins"/>
                <a:cs typeface="Poppins"/>
              </a:rPr>
              <a:t> </a:t>
            </a:r>
            <a:r>
              <a:rPr lang="fr-FR" sz="1600" b="0" spc="28" dirty="0">
                <a:latin typeface="Poppins"/>
                <a:cs typeface="Poppins"/>
              </a:rPr>
              <a:t>MASTERCLASS</a:t>
            </a:r>
            <a:endParaRPr sz="1600" dirty="0">
              <a:latin typeface="Poppins"/>
              <a:cs typeface="Poppins"/>
            </a:endParaRPr>
          </a:p>
        </p:txBody>
      </p:sp>
    </p:spTree>
    <p:extLst>
      <p:ext uri="{BB962C8B-B14F-4D97-AF65-F5344CB8AC3E}">
        <p14:creationId xmlns:p14="http://schemas.microsoft.com/office/powerpoint/2010/main" val="577500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3" name="Google Shape;1663;p210"/>
          <p:cNvSpPr txBox="1">
            <a:spLocks noGrp="1"/>
          </p:cNvSpPr>
          <p:nvPr>
            <p:ph type="sldNum" idx="12"/>
          </p:nvPr>
        </p:nvSpPr>
        <p:spPr>
          <a:xfrm>
            <a:off x="16463688" y="10705830"/>
            <a:ext cx="2910082" cy="226237"/>
          </a:xfrm>
          <a:prstGeom prst="rect">
            <a:avLst/>
          </a:prstGeom>
        </p:spPr>
        <p:txBody>
          <a:bodyPr spcFirstLastPara="1" wrap="square" lIns="0" tIns="0" rIns="0" bIns="0" anchor="b" anchorCtr="0">
            <a:noAutofit/>
          </a:bodyPr>
          <a:lstStyle/>
          <a:p>
            <a:fld id="{00000000-1234-1234-1234-123412341234}" type="slidenum">
              <a:rPr lang="en"/>
              <a:pPr/>
              <a:t>17</a:t>
            </a:fld>
            <a:endParaRPr/>
          </a:p>
        </p:txBody>
      </p:sp>
      <p:sp>
        <p:nvSpPr>
          <p:cNvPr id="1664" name="Google Shape;1664;p210"/>
          <p:cNvSpPr/>
          <p:nvPr/>
        </p:nvSpPr>
        <p:spPr>
          <a:xfrm>
            <a:off x="-90253" y="-134928"/>
            <a:ext cx="20346167" cy="11549304"/>
          </a:xfrm>
          <a:prstGeom prst="rect">
            <a:avLst/>
          </a:prstGeom>
          <a:solidFill>
            <a:srgbClr val="0C0C0C">
              <a:alpha val="94970"/>
            </a:srgbClr>
          </a:solidFill>
          <a:ln w="9525" cap="flat" cmpd="sng">
            <a:solidFill>
              <a:srgbClr val="464646"/>
            </a:solidFill>
            <a:prstDash val="solid"/>
            <a:round/>
            <a:headEnd type="none" w="sm" len="sm"/>
            <a:tailEnd type="none" w="sm" len="sm"/>
          </a:ln>
        </p:spPr>
        <p:txBody>
          <a:bodyPr spcFirstLastPara="1" wrap="square" lIns="201008" tIns="201008" rIns="201008" bIns="201008" anchor="ctr" anchorCtr="0">
            <a:noAutofit/>
          </a:bodyPr>
          <a:lstStyle/>
          <a:p>
            <a:pPr rtl="0"/>
            <a:endParaRPr sz="3957" dirty="0"/>
          </a:p>
        </p:txBody>
      </p:sp>
      <p:pic>
        <p:nvPicPr>
          <p:cNvPr id="1665" name="Google Shape;1665;p210"/>
          <p:cNvPicPr preferRelativeResize="0"/>
          <p:nvPr/>
        </p:nvPicPr>
        <p:blipFill rotWithShape="1">
          <a:blip r:embed="rId3">
            <a:alphaModFix/>
          </a:blip>
          <a:srcRect l="46285"/>
          <a:stretch/>
        </p:blipFill>
        <p:spPr>
          <a:xfrm>
            <a:off x="9227265" y="-134926"/>
            <a:ext cx="11028647" cy="11549306"/>
          </a:xfrm>
          <a:prstGeom prst="rect">
            <a:avLst/>
          </a:prstGeom>
          <a:noFill/>
          <a:ln>
            <a:noFill/>
          </a:ln>
        </p:spPr>
      </p:pic>
      <p:sp>
        <p:nvSpPr>
          <p:cNvPr id="1666" name="Google Shape;1666;p210"/>
          <p:cNvSpPr txBox="1"/>
          <p:nvPr/>
        </p:nvSpPr>
        <p:spPr>
          <a:xfrm>
            <a:off x="883363" y="3463209"/>
            <a:ext cx="9290530" cy="2185859"/>
          </a:xfrm>
          <a:prstGeom prst="rect">
            <a:avLst/>
          </a:prstGeom>
          <a:noFill/>
          <a:ln>
            <a:noFill/>
          </a:ln>
        </p:spPr>
        <p:txBody>
          <a:bodyPr spcFirstLastPara="1" wrap="square" lIns="0" tIns="0" rIns="0" bIns="0" anchor="t" anchorCtr="0">
            <a:noAutofit/>
          </a:bodyPr>
          <a:lstStyle/>
          <a:p>
            <a:pPr marL="1005200" indent="-1005200" rtl="0">
              <a:lnSpc>
                <a:spcPct val="186666"/>
              </a:lnSpc>
              <a:spcAft>
                <a:spcPts val="3957"/>
              </a:spcAft>
              <a:buClr>
                <a:schemeClr val="dk1"/>
              </a:buClr>
              <a:buSzPts val="1100"/>
              <a:buFont typeface="+mj-lt"/>
              <a:buAutoNum type="arabicPeriod"/>
            </a:pPr>
            <a:r>
              <a:rPr lang="fr-FR" sz="4400" b="1" dirty="0">
                <a:solidFill>
                  <a:srgbClr val="FFFFFF"/>
                </a:solidFill>
                <a:latin typeface="Poppins" pitchFamily="2" charset="77"/>
                <a:ea typeface="Georgia"/>
                <a:cs typeface="Poppins" pitchFamily="2" charset="77"/>
                <a:sym typeface="Georgia"/>
              </a:rPr>
              <a:t>Panorama des technologies au service des enjeux RH </a:t>
            </a:r>
          </a:p>
          <a:p>
            <a:pPr marL="1005200" indent="-1005200" rtl="0">
              <a:lnSpc>
                <a:spcPct val="186666"/>
              </a:lnSpc>
              <a:spcAft>
                <a:spcPts val="3957"/>
              </a:spcAft>
              <a:buClr>
                <a:schemeClr val="dk1"/>
              </a:buClr>
              <a:buSzPts val="1100"/>
              <a:buFont typeface="+mj-lt"/>
              <a:buAutoNum type="arabicPeriod"/>
            </a:pPr>
            <a:r>
              <a:rPr lang="fr-FR" sz="4400" b="1" dirty="0">
                <a:solidFill>
                  <a:srgbClr val="FFFFFF"/>
                </a:solidFill>
                <a:latin typeface="Poppins" pitchFamily="2" charset="77"/>
                <a:ea typeface="Georgia"/>
                <a:cs typeface="Poppins" pitchFamily="2" charset="77"/>
                <a:sym typeface="Georgia"/>
              </a:rPr>
              <a:t>Introduction à l’IA</a:t>
            </a:r>
            <a:endParaRPr sz="4400" b="1" dirty="0">
              <a:solidFill>
                <a:srgbClr val="FFFFFF"/>
              </a:solidFill>
              <a:latin typeface="Poppins" pitchFamily="2" charset="77"/>
              <a:ea typeface="Georgia"/>
              <a:cs typeface="Poppins" pitchFamily="2" charset="77"/>
              <a:sym typeface="Georgia"/>
            </a:endParaRPr>
          </a:p>
          <a:p>
            <a:pPr rtl="0">
              <a:lnSpc>
                <a:spcPct val="186666"/>
              </a:lnSpc>
              <a:spcAft>
                <a:spcPts val="3957"/>
              </a:spcAft>
              <a:buClr>
                <a:schemeClr val="dk1"/>
              </a:buClr>
              <a:buSzPts val="1100"/>
            </a:pPr>
            <a:endParaRPr sz="4400" b="1" dirty="0">
              <a:solidFill>
                <a:srgbClr val="FFFFFF"/>
              </a:solidFill>
              <a:latin typeface="Poppins" pitchFamily="2" charset="77"/>
              <a:ea typeface="Georgia"/>
              <a:cs typeface="Poppins" pitchFamily="2" charset="77"/>
              <a:sym typeface="Georgia"/>
            </a:endParaRPr>
          </a:p>
          <a:p>
            <a:pPr rtl="0">
              <a:lnSpc>
                <a:spcPct val="186666"/>
              </a:lnSpc>
              <a:spcAft>
                <a:spcPts val="3957"/>
              </a:spcAft>
            </a:pPr>
            <a:endParaRPr sz="4400" b="1" dirty="0">
              <a:solidFill>
                <a:srgbClr val="FFFFFF"/>
              </a:solidFill>
              <a:latin typeface="Poppins" pitchFamily="2" charset="77"/>
              <a:ea typeface="Georgia"/>
              <a:cs typeface="Poppins" pitchFamily="2" charset="77"/>
              <a:sym typeface="Georgia"/>
            </a:endParaRPr>
          </a:p>
        </p:txBody>
      </p:sp>
      <p:pic>
        <p:nvPicPr>
          <p:cNvPr id="2" name="Google Shape;1398;p201">
            <a:extLst>
              <a:ext uri="{FF2B5EF4-FFF2-40B4-BE49-F238E27FC236}">
                <a16:creationId xmlns:a16="http://schemas.microsoft.com/office/drawing/2014/main" id="{39086787-2FFC-EF2A-F410-6870B21A1B0E}"/>
              </a:ext>
            </a:extLst>
          </p:cNvPr>
          <p:cNvPicPr preferRelativeResize="0"/>
          <p:nvPr/>
        </p:nvPicPr>
        <p:blipFill>
          <a:blip r:embed="rId4">
            <a:alphaModFix/>
          </a:blip>
          <a:stretch>
            <a:fillRect/>
          </a:stretch>
        </p:blipFill>
        <p:spPr>
          <a:xfrm>
            <a:off x="27059" y="0"/>
            <a:ext cx="1712608" cy="959089"/>
          </a:xfrm>
          <a:prstGeom prst="rect">
            <a:avLst/>
          </a:prstGeom>
          <a:noFill/>
          <a:ln>
            <a:noFill/>
          </a:ln>
        </p:spPr>
      </p:pic>
      <p:sp>
        <p:nvSpPr>
          <p:cNvPr id="3" name="object 14">
            <a:extLst>
              <a:ext uri="{FF2B5EF4-FFF2-40B4-BE49-F238E27FC236}">
                <a16:creationId xmlns:a16="http://schemas.microsoft.com/office/drawing/2014/main" id="{266465D4-6C1E-A4E2-5370-F9FD9A7449EF}"/>
              </a:ext>
            </a:extLst>
          </p:cNvPr>
          <p:cNvSpPr txBox="1">
            <a:spLocks/>
          </p:cNvSpPr>
          <p:nvPr/>
        </p:nvSpPr>
        <p:spPr bwMode="auto">
          <a:xfrm>
            <a:off x="510843" y="9983383"/>
            <a:ext cx="5724783" cy="753410"/>
          </a:xfrm>
          <a:prstGeom prst="rect">
            <a:avLst/>
          </a:prstGeom>
          <a:noFill/>
          <a:ln>
            <a:noFill/>
          </a:ln>
        </p:spPr>
        <p:txBody>
          <a:bodyPr spcFirstLastPara="1" vert="horz" wrap="square" lIns="0" tIns="50164" rIns="0" bIns="0" rtlCol="0" anchor="ctr" anchorCtr="0">
            <a:spAutoFit/>
          </a:bodyPr>
          <a:lstStyle>
            <a:lvl1pPr marL="0" marR="0" lvl="0" algn="ctr" rtl="0">
              <a:lnSpc>
                <a:spcPct val="100000"/>
              </a:lnSpc>
              <a:spcBef>
                <a:spcPts val="0"/>
              </a:spcBef>
              <a:spcAft>
                <a:spcPts val="0"/>
              </a:spcAft>
              <a:buClr>
                <a:schemeClr val="dk1"/>
              </a:buClr>
              <a:buSzPts val="900"/>
              <a:buFont typeface="Arial"/>
              <a:buNone/>
              <a:defRPr sz="1979" b="0" i="0" u="none" strike="noStrike" cap="none">
                <a:solidFill>
                  <a:schemeClr val="dk1"/>
                </a:solidFill>
                <a:latin typeface="Arial"/>
                <a:ea typeface="Arial"/>
                <a:cs typeface="Arial"/>
                <a:sym typeface="Arial"/>
              </a:defRPr>
            </a:lvl1pPr>
            <a:lvl2pPr marL="457200" marR="0" lvl="1" algn="l" rtl="0">
              <a:lnSpc>
                <a:spcPct val="100000"/>
              </a:lnSpc>
              <a:spcBef>
                <a:spcPts val="1979"/>
              </a:spcBef>
              <a:spcAft>
                <a:spcPts val="0"/>
              </a:spcAft>
              <a:buClr>
                <a:schemeClr val="dk1"/>
              </a:buClr>
              <a:buSzPts val="1200"/>
              <a:buFont typeface="Arial"/>
              <a:buNone/>
              <a:defRPr sz="2638" b="0" i="0" u="none" strike="noStrike" cap="none">
                <a:solidFill>
                  <a:schemeClr val="dk1"/>
                </a:solidFill>
                <a:latin typeface="Arial"/>
                <a:ea typeface="Arial"/>
                <a:cs typeface="Arial"/>
                <a:sym typeface="Arial"/>
              </a:defRPr>
            </a:lvl2pPr>
            <a:lvl3pPr marL="914400" marR="0" lvl="2"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3pPr>
            <a:lvl4pPr marL="1371600" marR="0" lvl="3"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4pPr>
            <a:lvl5pPr marL="1828800" marR="0" lvl="4"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5pPr>
            <a:lvl6pPr marL="2286000" marR="0" lvl="5"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6pPr>
            <a:lvl7pPr marL="2743200" marR="0" lvl="6"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7pPr>
            <a:lvl8pPr marL="3200400" marR="0" lvl="7"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8pPr>
            <a:lvl9pPr marL="3657600" marR="0" lvl="8" algn="l" rtl="0">
              <a:lnSpc>
                <a:spcPct val="100000"/>
              </a:lnSpc>
              <a:spcBef>
                <a:spcPts val="1099"/>
              </a:spcBef>
              <a:spcAft>
                <a:spcPts val="1099"/>
              </a:spcAft>
              <a:buClr>
                <a:schemeClr val="dk1"/>
              </a:buClr>
              <a:buSzPts val="1200"/>
              <a:buFont typeface="Arial"/>
              <a:buChar char="•"/>
              <a:defRPr sz="2638" b="0" i="0" u="none" strike="noStrike" cap="none">
                <a:solidFill>
                  <a:schemeClr val="dk1"/>
                </a:solidFill>
                <a:latin typeface="Arial"/>
                <a:ea typeface="Arial"/>
                <a:cs typeface="Arial"/>
                <a:sym typeface="Arial"/>
              </a:defRPr>
            </a:lvl9pPr>
          </a:lstStyle>
          <a:p>
            <a:pPr marL="12699" algn="l">
              <a:lnSpc>
                <a:spcPct val="100000"/>
              </a:lnSpc>
              <a:spcBef>
                <a:spcPts val="394"/>
              </a:spcBef>
              <a:defRPr/>
            </a:pPr>
            <a:r>
              <a:rPr lang="fr-FR" sz="2300" b="1" spc="45" dirty="0">
                <a:solidFill>
                  <a:schemeClr val="bg1"/>
                </a:solidFill>
                <a:latin typeface="Poppins" pitchFamily="2" charset="77"/>
                <a:cs typeface="Poppins" pitchFamily="2" charset="77"/>
              </a:rPr>
              <a:t>IA &amp; RH, THE ULTIMATE MEETING</a:t>
            </a:r>
            <a:endParaRPr lang="fr-FR" sz="2300" b="1" dirty="0">
              <a:solidFill>
                <a:schemeClr val="bg1"/>
              </a:solidFill>
              <a:latin typeface="Poppins" pitchFamily="2" charset="77"/>
              <a:cs typeface="Poppins" pitchFamily="2" charset="77"/>
            </a:endParaRPr>
          </a:p>
          <a:p>
            <a:pPr marL="12699" algn="l">
              <a:lnSpc>
                <a:spcPct val="100000"/>
              </a:lnSpc>
              <a:spcBef>
                <a:spcPts val="374"/>
              </a:spcBef>
              <a:defRPr/>
            </a:pPr>
            <a:r>
              <a:rPr lang="fr-FR" sz="1600" spc="19" dirty="0">
                <a:solidFill>
                  <a:schemeClr val="bg1"/>
                </a:solidFill>
                <a:latin typeface="Poppins" pitchFamily="2" charset="77"/>
                <a:cs typeface="Poppins" pitchFamily="2" charset="77"/>
              </a:rPr>
              <a:t>06/06/2023</a:t>
            </a:r>
            <a:r>
              <a:rPr lang="fr-FR" sz="1600" spc="34" dirty="0">
                <a:solidFill>
                  <a:schemeClr val="bg1"/>
                </a:solidFill>
                <a:latin typeface="Poppins" pitchFamily="2" charset="77"/>
                <a:cs typeface="Poppins" pitchFamily="2" charset="77"/>
              </a:rPr>
              <a:t> </a:t>
            </a:r>
            <a:r>
              <a:rPr lang="fr-FR" sz="1600" dirty="0">
                <a:solidFill>
                  <a:schemeClr val="bg1"/>
                </a:solidFill>
                <a:latin typeface="Poppins" pitchFamily="2" charset="77"/>
                <a:cs typeface="Poppins" pitchFamily="2" charset="77"/>
              </a:rPr>
              <a:t>-</a:t>
            </a:r>
            <a:r>
              <a:rPr lang="fr-FR" sz="1600" spc="34" dirty="0">
                <a:solidFill>
                  <a:schemeClr val="bg1"/>
                </a:solidFill>
                <a:latin typeface="Poppins" pitchFamily="2" charset="77"/>
                <a:cs typeface="Poppins" pitchFamily="2" charset="77"/>
              </a:rPr>
              <a:t> </a:t>
            </a:r>
            <a:r>
              <a:rPr lang="fr-FR" sz="1600" spc="28" dirty="0">
                <a:solidFill>
                  <a:schemeClr val="bg1"/>
                </a:solidFill>
                <a:latin typeface="Poppins" pitchFamily="2" charset="77"/>
                <a:cs typeface="Poppins" pitchFamily="2" charset="77"/>
              </a:rPr>
              <a:t>MASTERCLASS</a:t>
            </a:r>
            <a:endParaRPr lang="fr-FR" sz="16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3583625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Google Shape;1378;p201"/>
          <p:cNvSpPr/>
          <p:nvPr/>
        </p:nvSpPr>
        <p:spPr>
          <a:xfrm>
            <a:off x="-90253" y="-134928"/>
            <a:ext cx="20346167" cy="11549304"/>
          </a:xfrm>
          <a:prstGeom prst="rect">
            <a:avLst/>
          </a:prstGeom>
          <a:solidFill>
            <a:srgbClr val="000000"/>
          </a:solidFill>
          <a:ln w="9525" cap="flat" cmpd="sng">
            <a:solidFill>
              <a:srgbClr val="464646"/>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379" name="Google Shape;1379;p201"/>
          <p:cNvSpPr txBox="1"/>
          <p:nvPr/>
        </p:nvSpPr>
        <p:spPr>
          <a:xfrm>
            <a:off x="1082102" y="-102553"/>
            <a:ext cx="17350945" cy="1637048"/>
          </a:xfrm>
          <a:prstGeom prst="rect">
            <a:avLst/>
          </a:prstGeom>
          <a:noFill/>
          <a:ln>
            <a:noFill/>
          </a:ln>
        </p:spPr>
        <p:txBody>
          <a:bodyPr spcFirstLastPara="1" wrap="square" lIns="201008" tIns="201008" rIns="201008" bIns="201008" anchor="t" anchorCtr="0">
            <a:spAutoFit/>
          </a:bodyPr>
          <a:lstStyle/>
          <a:p>
            <a:pPr rtl="0"/>
            <a:r>
              <a:rPr lang="en" sz="4000" b="1" dirty="0">
                <a:solidFill>
                  <a:srgbClr val="FFFFFF"/>
                </a:solidFill>
                <a:latin typeface="Poppins" pitchFamily="2" charset="77"/>
                <a:cs typeface="Poppins" pitchFamily="2" charset="77"/>
              </a:rPr>
              <a:t>La </a:t>
            </a:r>
            <a:r>
              <a:rPr lang="en" sz="4000" b="1" dirty="0" err="1">
                <a:solidFill>
                  <a:srgbClr val="FFFFFF"/>
                </a:solidFill>
                <a:latin typeface="Poppins" pitchFamily="2" charset="77"/>
                <a:cs typeface="Poppins" pitchFamily="2" charset="77"/>
              </a:rPr>
              <a:t>technologie</a:t>
            </a:r>
            <a:r>
              <a:rPr lang="en" sz="4000" b="1" dirty="0">
                <a:solidFill>
                  <a:srgbClr val="FFFFFF"/>
                </a:solidFill>
                <a:latin typeface="Poppins" pitchFamily="2" charset="77"/>
                <a:cs typeface="Poppins" pitchFamily="2" charset="77"/>
              </a:rPr>
              <a:t> </a:t>
            </a:r>
            <a:r>
              <a:rPr lang="en" sz="4000" b="1" dirty="0" err="1">
                <a:solidFill>
                  <a:srgbClr val="FFFFFF"/>
                </a:solidFill>
                <a:latin typeface="Poppins" pitchFamily="2" charset="77"/>
                <a:cs typeface="Poppins" pitchFamily="2" charset="77"/>
              </a:rPr>
              <a:t>est</a:t>
            </a:r>
            <a:r>
              <a:rPr lang="en" sz="4000" b="1" dirty="0">
                <a:solidFill>
                  <a:srgbClr val="FFFFFF"/>
                </a:solidFill>
                <a:latin typeface="Poppins" pitchFamily="2" charset="77"/>
                <a:cs typeface="Poppins" pitchFamily="2" charset="77"/>
              </a:rPr>
              <a:t> un </a:t>
            </a:r>
            <a:r>
              <a:rPr lang="en" sz="4000" b="1" dirty="0" err="1">
                <a:solidFill>
                  <a:srgbClr val="FFFFFF"/>
                </a:solidFill>
                <a:latin typeface="Poppins" pitchFamily="2" charset="77"/>
                <a:cs typeface="Poppins" pitchFamily="2" charset="77"/>
              </a:rPr>
              <a:t>essentiel</a:t>
            </a:r>
            <a:r>
              <a:rPr lang="en" sz="4000" b="1" dirty="0">
                <a:solidFill>
                  <a:srgbClr val="FFFFFF"/>
                </a:solidFill>
                <a:latin typeface="Poppins" pitchFamily="2" charset="77"/>
                <a:cs typeface="Poppins" pitchFamily="2" charset="77"/>
              </a:rPr>
              <a:t> pour </a:t>
            </a:r>
            <a:r>
              <a:rPr lang="en" sz="4000" b="1" dirty="0" err="1">
                <a:solidFill>
                  <a:srgbClr val="FFFFFF"/>
                </a:solidFill>
                <a:latin typeface="Poppins" pitchFamily="2" charset="77"/>
                <a:cs typeface="Poppins" pitchFamily="2" charset="77"/>
              </a:rPr>
              <a:t>résoudre</a:t>
            </a:r>
            <a:r>
              <a:rPr lang="en" sz="4000" b="1" dirty="0">
                <a:solidFill>
                  <a:srgbClr val="FFFFFF"/>
                </a:solidFill>
                <a:latin typeface="Poppins" pitchFamily="2" charset="77"/>
                <a:cs typeface="Poppins" pitchFamily="2" charset="77"/>
              </a:rPr>
              <a:t> les </a:t>
            </a:r>
            <a:r>
              <a:rPr lang="en" sz="4000" b="1" dirty="0" err="1">
                <a:solidFill>
                  <a:srgbClr val="FFFFFF"/>
                </a:solidFill>
                <a:latin typeface="Poppins" pitchFamily="2" charset="77"/>
                <a:cs typeface="Poppins" pitchFamily="2" charset="77"/>
              </a:rPr>
              <a:t>répondre</a:t>
            </a:r>
            <a:r>
              <a:rPr lang="en" sz="4000" b="1" dirty="0">
                <a:solidFill>
                  <a:srgbClr val="FFFFFF"/>
                </a:solidFill>
                <a:latin typeface="Poppins" pitchFamily="2" charset="77"/>
                <a:cs typeface="Poppins" pitchFamily="2" charset="77"/>
              </a:rPr>
              <a:t> aux </a:t>
            </a:r>
            <a:r>
              <a:rPr lang="en" sz="4000" b="1" dirty="0" err="1">
                <a:solidFill>
                  <a:srgbClr val="FFFFFF"/>
                </a:solidFill>
                <a:latin typeface="Poppins" pitchFamily="2" charset="77"/>
                <a:cs typeface="Poppins" pitchFamily="2" charset="77"/>
              </a:rPr>
              <a:t>enjeux</a:t>
            </a:r>
            <a:r>
              <a:rPr lang="en" sz="4000" b="1" dirty="0">
                <a:solidFill>
                  <a:srgbClr val="FFFFFF"/>
                </a:solidFill>
                <a:latin typeface="Poppins" pitchFamily="2" charset="77"/>
                <a:cs typeface="Poppins" pitchFamily="2" charset="77"/>
              </a:rPr>
              <a:t> des </a:t>
            </a:r>
            <a:r>
              <a:rPr lang="en" sz="4000" b="1" dirty="0" err="1">
                <a:solidFill>
                  <a:srgbClr val="FFFFFF"/>
                </a:solidFill>
                <a:latin typeface="Poppins" pitchFamily="2" charset="77"/>
                <a:cs typeface="Poppins" pitchFamily="2" charset="77"/>
              </a:rPr>
              <a:t>entreprises</a:t>
            </a:r>
            <a:r>
              <a:rPr lang="en" sz="4000" b="1" dirty="0">
                <a:solidFill>
                  <a:srgbClr val="FFFFFF"/>
                </a:solidFill>
                <a:latin typeface="Poppins" pitchFamily="2" charset="77"/>
                <a:cs typeface="Poppins" pitchFamily="2" charset="77"/>
              </a:rPr>
              <a:t> </a:t>
            </a:r>
            <a:r>
              <a:rPr lang="en" sz="4000" b="1" dirty="0" err="1">
                <a:solidFill>
                  <a:srgbClr val="FFFFFF"/>
                </a:solidFill>
                <a:latin typeface="Poppins" pitchFamily="2" charset="77"/>
                <a:cs typeface="Poppins" pitchFamily="2" charset="77"/>
              </a:rPr>
              <a:t>liés</a:t>
            </a:r>
            <a:r>
              <a:rPr lang="en" sz="4000" b="1" dirty="0">
                <a:solidFill>
                  <a:srgbClr val="FFFFFF"/>
                </a:solidFill>
                <a:latin typeface="Poppins" pitchFamily="2" charset="77"/>
                <a:cs typeface="Poppins" pitchFamily="2" charset="77"/>
              </a:rPr>
              <a:t> au capital </a:t>
            </a:r>
            <a:r>
              <a:rPr lang="en" sz="4000" b="1" dirty="0" err="1">
                <a:solidFill>
                  <a:srgbClr val="FFFFFF"/>
                </a:solidFill>
                <a:latin typeface="Poppins" pitchFamily="2" charset="77"/>
                <a:cs typeface="Poppins" pitchFamily="2" charset="77"/>
              </a:rPr>
              <a:t>humain</a:t>
            </a:r>
            <a:endParaRPr sz="4000" b="1" dirty="0">
              <a:solidFill>
                <a:srgbClr val="FFFFFF"/>
              </a:solidFill>
              <a:latin typeface="Poppins" pitchFamily="2" charset="77"/>
              <a:cs typeface="Poppins" pitchFamily="2" charset="77"/>
            </a:endParaRPr>
          </a:p>
        </p:txBody>
      </p:sp>
      <p:sp>
        <p:nvSpPr>
          <p:cNvPr id="1380" name="Google Shape;1380;p201"/>
          <p:cNvSpPr/>
          <p:nvPr/>
        </p:nvSpPr>
        <p:spPr>
          <a:xfrm>
            <a:off x="1242270" y="2490544"/>
            <a:ext cx="5492350" cy="3220086"/>
          </a:xfrm>
          <a:prstGeom prst="rect">
            <a:avLst/>
          </a:prstGeom>
          <a:noFill/>
          <a:ln w="28575" cap="flat" cmpd="sng">
            <a:solidFill>
              <a:srgbClr val="EA8A8D"/>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381" name="Google Shape;1381;p201"/>
          <p:cNvSpPr/>
          <p:nvPr/>
        </p:nvSpPr>
        <p:spPr>
          <a:xfrm>
            <a:off x="13645451" y="2490544"/>
            <a:ext cx="5492350" cy="3220086"/>
          </a:xfrm>
          <a:prstGeom prst="rect">
            <a:avLst/>
          </a:prstGeom>
          <a:noFill/>
          <a:ln w="28575" cap="flat" cmpd="sng">
            <a:solidFill>
              <a:srgbClr val="EA8A8D"/>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382" name="Google Shape;1382;p201"/>
          <p:cNvSpPr/>
          <p:nvPr/>
        </p:nvSpPr>
        <p:spPr>
          <a:xfrm>
            <a:off x="7471824" y="2490544"/>
            <a:ext cx="5492350" cy="3220086"/>
          </a:xfrm>
          <a:prstGeom prst="rect">
            <a:avLst/>
          </a:prstGeom>
          <a:noFill/>
          <a:ln w="28575" cap="flat" cmpd="sng">
            <a:solidFill>
              <a:srgbClr val="EA8A8D"/>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383" name="Google Shape;1383;p201"/>
          <p:cNvSpPr txBox="1"/>
          <p:nvPr/>
        </p:nvSpPr>
        <p:spPr>
          <a:xfrm>
            <a:off x="1818748" y="1525684"/>
            <a:ext cx="4413436" cy="1267716"/>
          </a:xfrm>
          <a:prstGeom prst="rect">
            <a:avLst/>
          </a:prstGeom>
          <a:noFill/>
          <a:ln>
            <a:noFill/>
          </a:ln>
        </p:spPr>
        <p:txBody>
          <a:bodyPr spcFirstLastPara="1" wrap="square" lIns="201008" tIns="201008" rIns="201008" bIns="201008" anchor="t" anchorCtr="0">
            <a:spAutoFit/>
          </a:bodyPr>
          <a:lstStyle/>
          <a:p>
            <a:pPr algn="ctr" rtl="0"/>
            <a:r>
              <a:rPr lang="en" sz="2800" b="1" dirty="0">
                <a:solidFill>
                  <a:srgbClr val="FFFFFF"/>
                </a:solidFill>
                <a:highlight>
                  <a:srgbClr val="EA8A8D"/>
                </a:highlight>
                <a:latin typeface="Poppins" pitchFamily="2" charset="77"/>
                <a:cs typeface="Poppins" pitchFamily="2" charset="77"/>
              </a:rPr>
              <a:t>Intelligence </a:t>
            </a:r>
            <a:r>
              <a:rPr lang="en" sz="2800" b="1" dirty="0" err="1">
                <a:solidFill>
                  <a:srgbClr val="FFFFFF"/>
                </a:solidFill>
                <a:highlight>
                  <a:srgbClr val="EA8A8D"/>
                </a:highlight>
                <a:latin typeface="Poppins" pitchFamily="2" charset="77"/>
                <a:cs typeface="Poppins" pitchFamily="2" charset="77"/>
              </a:rPr>
              <a:t>artificielle</a:t>
            </a:r>
            <a:endParaRPr sz="2800" b="1" dirty="0">
              <a:solidFill>
                <a:srgbClr val="FFFFFF"/>
              </a:solidFill>
              <a:highlight>
                <a:srgbClr val="EA8A8D"/>
              </a:highlight>
              <a:latin typeface="Poppins" pitchFamily="2" charset="77"/>
              <a:cs typeface="Poppins" pitchFamily="2" charset="77"/>
            </a:endParaRPr>
          </a:p>
        </p:txBody>
      </p:sp>
      <p:sp>
        <p:nvSpPr>
          <p:cNvPr id="1384" name="Google Shape;1384;p201"/>
          <p:cNvSpPr txBox="1"/>
          <p:nvPr/>
        </p:nvSpPr>
        <p:spPr>
          <a:xfrm>
            <a:off x="8062116" y="1860753"/>
            <a:ext cx="4339399" cy="836829"/>
          </a:xfrm>
          <a:prstGeom prst="rect">
            <a:avLst/>
          </a:prstGeom>
          <a:noFill/>
          <a:ln>
            <a:noFill/>
          </a:ln>
        </p:spPr>
        <p:txBody>
          <a:bodyPr spcFirstLastPara="1" wrap="square" lIns="201008" tIns="201008" rIns="201008" bIns="201008" anchor="t" anchorCtr="0">
            <a:spAutoFit/>
          </a:bodyPr>
          <a:lstStyle/>
          <a:p>
            <a:pPr algn="ctr" rtl="0"/>
            <a:r>
              <a:rPr lang="en" sz="2800" b="1">
                <a:solidFill>
                  <a:srgbClr val="FFFFFF"/>
                </a:solidFill>
                <a:highlight>
                  <a:srgbClr val="EA8A8D"/>
                </a:highlight>
                <a:latin typeface="Poppins" pitchFamily="2" charset="77"/>
                <a:cs typeface="Poppins" pitchFamily="2" charset="77"/>
              </a:rPr>
              <a:t>Blockchain</a:t>
            </a:r>
            <a:endParaRPr sz="1600" b="1">
              <a:solidFill>
                <a:srgbClr val="FFFFFF"/>
              </a:solidFill>
              <a:highlight>
                <a:srgbClr val="EA8A8D"/>
              </a:highlight>
              <a:latin typeface="Poppins" pitchFamily="2" charset="77"/>
              <a:cs typeface="Poppins" pitchFamily="2" charset="77"/>
            </a:endParaRPr>
          </a:p>
        </p:txBody>
      </p:sp>
      <p:sp>
        <p:nvSpPr>
          <p:cNvPr id="1385" name="Google Shape;1385;p201"/>
          <p:cNvSpPr/>
          <p:nvPr/>
        </p:nvSpPr>
        <p:spPr>
          <a:xfrm>
            <a:off x="1242270" y="6739909"/>
            <a:ext cx="5492350" cy="3220086"/>
          </a:xfrm>
          <a:prstGeom prst="rect">
            <a:avLst/>
          </a:prstGeom>
          <a:noFill/>
          <a:ln w="28575" cap="flat" cmpd="sng">
            <a:solidFill>
              <a:srgbClr val="EA8A8D"/>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386" name="Google Shape;1386;p201"/>
          <p:cNvSpPr/>
          <p:nvPr/>
        </p:nvSpPr>
        <p:spPr>
          <a:xfrm>
            <a:off x="13645451" y="6739909"/>
            <a:ext cx="5492350" cy="3220086"/>
          </a:xfrm>
          <a:prstGeom prst="rect">
            <a:avLst/>
          </a:prstGeom>
          <a:noFill/>
          <a:ln w="28575" cap="flat" cmpd="sng">
            <a:solidFill>
              <a:srgbClr val="EA8A8D"/>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387" name="Google Shape;1387;p201"/>
          <p:cNvSpPr/>
          <p:nvPr/>
        </p:nvSpPr>
        <p:spPr>
          <a:xfrm>
            <a:off x="7471824" y="6739909"/>
            <a:ext cx="5492350" cy="3220086"/>
          </a:xfrm>
          <a:prstGeom prst="rect">
            <a:avLst/>
          </a:prstGeom>
          <a:noFill/>
          <a:ln w="28575" cap="flat" cmpd="sng">
            <a:solidFill>
              <a:srgbClr val="EA8A8D"/>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388" name="Google Shape;1388;p201"/>
          <p:cNvSpPr txBox="1"/>
          <p:nvPr/>
        </p:nvSpPr>
        <p:spPr>
          <a:xfrm>
            <a:off x="14231445" y="6150983"/>
            <a:ext cx="4339399" cy="836829"/>
          </a:xfrm>
          <a:prstGeom prst="rect">
            <a:avLst/>
          </a:prstGeom>
          <a:noFill/>
          <a:ln>
            <a:noFill/>
          </a:ln>
        </p:spPr>
        <p:txBody>
          <a:bodyPr spcFirstLastPara="1" wrap="square" lIns="201008" tIns="201008" rIns="201008" bIns="201008" anchor="t" anchorCtr="0">
            <a:spAutoFit/>
          </a:bodyPr>
          <a:lstStyle/>
          <a:p>
            <a:pPr algn="ctr" rtl="0"/>
            <a:r>
              <a:rPr lang="en" sz="2800" b="1" dirty="0" err="1">
                <a:solidFill>
                  <a:srgbClr val="FFFFFF"/>
                </a:solidFill>
                <a:highlight>
                  <a:srgbClr val="EA8A8D"/>
                </a:highlight>
                <a:latin typeface="Poppins" pitchFamily="2" charset="77"/>
                <a:cs typeface="Poppins" pitchFamily="2" charset="77"/>
              </a:rPr>
              <a:t>Technologie</a:t>
            </a:r>
            <a:r>
              <a:rPr lang="en" sz="2800" b="1" dirty="0">
                <a:solidFill>
                  <a:srgbClr val="FFFFFF"/>
                </a:solidFill>
                <a:highlight>
                  <a:srgbClr val="EA8A8D"/>
                </a:highlight>
                <a:latin typeface="Poppins" pitchFamily="2" charset="77"/>
                <a:cs typeface="Poppins" pitchFamily="2" charset="77"/>
              </a:rPr>
              <a:t> mobile</a:t>
            </a:r>
            <a:endParaRPr sz="2800" b="1" dirty="0">
              <a:solidFill>
                <a:srgbClr val="FFFFFF"/>
              </a:solidFill>
              <a:highlight>
                <a:srgbClr val="EA8A8D"/>
              </a:highlight>
              <a:latin typeface="Poppins" pitchFamily="2" charset="77"/>
              <a:cs typeface="Poppins" pitchFamily="2" charset="77"/>
            </a:endParaRPr>
          </a:p>
        </p:txBody>
      </p:sp>
      <p:sp>
        <p:nvSpPr>
          <p:cNvPr id="1389" name="Google Shape;1389;p201"/>
          <p:cNvSpPr txBox="1"/>
          <p:nvPr/>
        </p:nvSpPr>
        <p:spPr>
          <a:xfrm>
            <a:off x="1892784" y="6277653"/>
            <a:ext cx="4339399" cy="1113828"/>
          </a:xfrm>
          <a:prstGeom prst="rect">
            <a:avLst/>
          </a:prstGeom>
          <a:noFill/>
          <a:ln>
            <a:noFill/>
          </a:ln>
        </p:spPr>
        <p:txBody>
          <a:bodyPr spcFirstLastPara="1" wrap="square" lIns="201008" tIns="201008" rIns="201008" bIns="201008" anchor="t" anchorCtr="0">
            <a:spAutoFit/>
          </a:bodyPr>
          <a:lstStyle/>
          <a:p>
            <a:pPr algn="ctr" rtl="0"/>
            <a:r>
              <a:rPr lang="en" sz="2800" b="1">
                <a:solidFill>
                  <a:srgbClr val="FFFFFF"/>
                </a:solidFill>
                <a:highlight>
                  <a:srgbClr val="EA8A8D"/>
                </a:highlight>
                <a:latin typeface="Poppins" pitchFamily="2" charset="77"/>
                <a:cs typeface="Poppins" pitchFamily="2" charset="77"/>
              </a:rPr>
              <a:t>Big data</a:t>
            </a:r>
            <a:endParaRPr sz="2800" b="1">
              <a:solidFill>
                <a:srgbClr val="FFFFFF"/>
              </a:solidFill>
              <a:highlight>
                <a:srgbClr val="EA8A8D"/>
              </a:highlight>
              <a:latin typeface="Poppins" pitchFamily="2" charset="77"/>
              <a:cs typeface="Poppins" pitchFamily="2" charset="77"/>
            </a:endParaRPr>
          </a:p>
          <a:p>
            <a:pPr algn="ctr" rtl="0"/>
            <a:endParaRPr sz="1600" b="1">
              <a:solidFill>
                <a:srgbClr val="FFFFFF"/>
              </a:solidFill>
              <a:highlight>
                <a:srgbClr val="EA8A8D"/>
              </a:highlight>
              <a:latin typeface="Poppins" pitchFamily="2" charset="77"/>
              <a:cs typeface="Poppins" pitchFamily="2" charset="77"/>
            </a:endParaRPr>
          </a:p>
        </p:txBody>
      </p:sp>
      <p:sp>
        <p:nvSpPr>
          <p:cNvPr id="1390" name="Google Shape;1390;p201"/>
          <p:cNvSpPr txBox="1"/>
          <p:nvPr/>
        </p:nvSpPr>
        <p:spPr>
          <a:xfrm>
            <a:off x="8062116" y="6110117"/>
            <a:ext cx="4339399" cy="1267716"/>
          </a:xfrm>
          <a:prstGeom prst="rect">
            <a:avLst/>
          </a:prstGeom>
          <a:noFill/>
          <a:ln>
            <a:noFill/>
          </a:ln>
        </p:spPr>
        <p:txBody>
          <a:bodyPr spcFirstLastPara="1" wrap="square" lIns="201008" tIns="201008" rIns="201008" bIns="201008" anchor="t" anchorCtr="0">
            <a:spAutoFit/>
          </a:bodyPr>
          <a:lstStyle/>
          <a:p>
            <a:pPr algn="ctr" rtl="0"/>
            <a:r>
              <a:rPr lang="en" sz="2800" b="1">
                <a:solidFill>
                  <a:srgbClr val="FFFFFF"/>
                </a:solidFill>
                <a:highlight>
                  <a:srgbClr val="EA8A8D"/>
                </a:highlight>
                <a:latin typeface="Poppins" pitchFamily="2" charset="77"/>
                <a:cs typeface="Poppins" pitchFamily="2" charset="77"/>
              </a:rPr>
              <a:t>Cloud </a:t>
            </a:r>
            <a:endParaRPr sz="2800" b="1">
              <a:solidFill>
                <a:srgbClr val="FFFFFF"/>
              </a:solidFill>
              <a:highlight>
                <a:srgbClr val="EA8A8D"/>
              </a:highlight>
              <a:latin typeface="Poppins" pitchFamily="2" charset="77"/>
              <a:cs typeface="Poppins" pitchFamily="2" charset="77"/>
            </a:endParaRPr>
          </a:p>
          <a:p>
            <a:pPr algn="ctr" rtl="0"/>
            <a:r>
              <a:rPr lang="en" sz="2800" b="1">
                <a:solidFill>
                  <a:srgbClr val="FFFFFF"/>
                </a:solidFill>
                <a:highlight>
                  <a:srgbClr val="EA8A8D"/>
                </a:highlight>
                <a:latin typeface="Poppins" pitchFamily="2" charset="77"/>
                <a:cs typeface="Poppins" pitchFamily="2" charset="77"/>
              </a:rPr>
              <a:t>computing</a:t>
            </a:r>
            <a:endParaRPr sz="1600" b="1">
              <a:solidFill>
                <a:srgbClr val="FFFFFF"/>
              </a:solidFill>
              <a:highlight>
                <a:srgbClr val="EA8A8D"/>
              </a:highlight>
              <a:latin typeface="Poppins" pitchFamily="2" charset="77"/>
              <a:cs typeface="Poppins" pitchFamily="2" charset="77"/>
            </a:endParaRPr>
          </a:p>
        </p:txBody>
      </p:sp>
      <p:pic>
        <p:nvPicPr>
          <p:cNvPr id="1391" name="Google Shape;1391;p201"/>
          <p:cNvPicPr preferRelativeResize="0"/>
          <p:nvPr/>
        </p:nvPicPr>
        <p:blipFill>
          <a:blip r:embed="rId3">
            <a:alphaModFix/>
          </a:blip>
          <a:stretch>
            <a:fillRect/>
          </a:stretch>
        </p:blipFill>
        <p:spPr>
          <a:xfrm>
            <a:off x="1881850" y="2740612"/>
            <a:ext cx="4198222" cy="2886455"/>
          </a:xfrm>
          <a:prstGeom prst="rect">
            <a:avLst/>
          </a:prstGeom>
          <a:noFill/>
          <a:ln>
            <a:noFill/>
          </a:ln>
        </p:spPr>
      </p:pic>
      <p:pic>
        <p:nvPicPr>
          <p:cNvPr id="1392" name="Google Shape;1392;p201"/>
          <p:cNvPicPr preferRelativeResize="0"/>
          <p:nvPr/>
        </p:nvPicPr>
        <p:blipFill>
          <a:blip r:embed="rId4">
            <a:alphaModFix/>
          </a:blip>
          <a:stretch>
            <a:fillRect/>
          </a:stretch>
        </p:blipFill>
        <p:spPr>
          <a:xfrm>
            <a:off x="13920969" y="2795590"/>
            <a:ext cx="4785222" cy="2743792"/>
          </a:xfrm>
          <a:prstGeom prst="rect">
            <a:avLst/>
          </a:prstGeom>
          <a:noFill/>
          <a:ln>
            <a:noFill/>
          </a:ln>
        </p:spPr>
      </p:pic>
      <p:pic>
        <p:nvPicPr>
          <p:cNvPr id="1393" name="Google Shape;1393;p201"/>
          <p:cNvPicPr preferRelativeResize="0"/>
          <p:nvPr/>
        </p:nvPicPr>
        <p:blipFill>
          <a:blip r:embed="rId5">
            <a:alphaModFix/>
          </a:blip>
          <a:stretch>
            <a:fillRect/>
          </a:stretch>
        </p:blipFill>
        <p:spPr>
          <a:xfrm>
            <a:off x="1818747" y="7286388"/>
            <a:ext cx="4324420" cy="2436745"/>
          </a:xfrm>
          <a:prstGeom prst="rect">
            <a:avLst/>
          </a:prstGeom>
          <a:noFill/>
          <a:ln>
            <a:noFill/>
          </a:ln>
        </p:spPr>
      </p:pic>
      <p:pic>
        <p:nvPicPr>
          <p:cNvPr id="1394" name="Google Shape;1394;p201"/>
          <p:cNvPicPr preferRelativeResize="0"/>
          <p:nvPr/>
        </p:nvPicPr>
        <p:blipFill>
          <a:blip r:embed="rId6">
            <a:alphaModFix/>
          </a:blip>
          <a:stretch>
            <a:fillRect/>
          </a:stretch>
        </p:blipFill>
        <p:spPr>
          <a:xfrm>
            <a:off x="7856710" y="7427204"/>
            <a:ext cx="4324422" cy="2436070"/>
          </a:xfrm>
          <a:prstGeom prst="rect">
            <a:avLst/>
          </a:prstGeom>
          <a:noFill/>
          <a:ln>
            <a:noFill/>
          </a:ln>
        </p:spPr>
      </p:pic>
      <p:pic>
        <p:nvPicPr>
          <p:cNvPr id="1395" name="Google Shape;1395;p201"/>
          <p:cNvPicPr preferRelativeResize="0"/>
          <p:nvPr/>
        </p:nvPicPr>
        <p:blipFill>
          <a:blip r:embed="rId7">
            <a:alphaModFix/>
          </a:blip>
          <a:stretch>
            <a:fillRect/>
          </a:stretch>
        </p:blipFill>
        <p:spPr>
          <a:xfrm>
            <a:off x="14234832" y="7400818"/>
            <a:ext cx="4198215" cy="2207907"/>
          </a:xfrm>
          <a:prstGeom prst="rect">
            <a:avLst/>
          </a:prstGeom>
          <a:noFill/>
          <a:ln>
            <a:noFill/>
          </a:ln>
        </p:spPr>
      </p:pic>
      <p:sp>
        <p:nvSpPr>
          <p:cNvPr id="1396" name="Google Shape;1396;p201"/>
          <p:cNvSpPr txBox="1"/>
          <p:nvPr/>
        </p:nvSpPr>
        <p:spPr>
          <a:xfrm>
            <a:off x="14231445" y="1525684"/>
            <a:ext cx="4339399" cy="1267716"/>
          </a:xfrm>
          <a:prstGeom prst="rect">
            <a:avLst/>
          </a:prstGeom>
          <a:noFill/>
          <a:ln>
            <a:noFill/>
          </a:ln>
        </p:spPr>
        <p:txBody>
          <a:bodyPr spcFirstLastPara="1" wrap="square" lIns="201008" tIns="201008" rIns="201008" bIns="201008" anchor="t" anchorCtr="0">
            <a:spAutoFit/>
          </a:bodyPr>
          <a:lstStyle/>
          <a:p>
            <a:pPr algn="ctr" rtl="0"/>
            <a:r>
              <a:rPr lang="en" sz="2800" b="1">
                <a:solidFill>
                  <a:srgbClr val="FFFFFF"/>
                </a:solidFill>
                <a:highlight>
                  <a:srgbClr val="EA8A8D"/>
                </a:highlight>
                <a:latin typeface="Poppins" pitchFamily="2" charset="77"/>
                <a:cs typeface="Poppins" pitchFamily="2" charset="77"/>
              </a:rPr>
              <a:t>Technologies immersives</a:t>
            </a:r>
            <a:endParaRPr sz="2800" b="1">
              <a:solidFill>
                <a:srgbClr val="FFFFFF"/>
              </a:solidFill>
              <a:highlight>
                <a:srgbClr val="EA8A8D"/>
              </a:highlight>
              <a:latin typeface="Poppins" pitchFamily="2" charset="77"/>
              <a:cs typeface="Poppins" pitchFamily="2" charset="77"/>
            </a:endParaRPr>
          </a:p>
        </p:txBody>
      </p:sp>
      <p:pic>
        <p:nvPicPr>
          <p:cNvPr id="1397" name="Google Shape;1397;p201"/>
          <p:cNvPicPr preferRelativeResize="0"/>
          <p:nvPr/>
        </p:nvPicPr>
        <p:blipFill>
          <a:blip r:embed="rId8">
            <a:alphaModFix/>
          </a:blip>
          <a:stretch>
            <a:fillRect/>
          </a:stretch>
        </p:blipFill>
        <p:spPr>
          <a:xfrm>
            <a:off x="7768056" y="2726320"/>
            <a:ext cx="4869427" cy="2743847"/>
          </a:xfrm>
          <a:prstGeom prst="rect">
            <a:avLst/>
          </a:prstGeom>
          <a:noFill/>
          <a:ln>
            <a:noFill/>
          </a:ln>
        </p:spPr>
      </p:pic>
      <p:pic>
        <p:nvPicPr>
          <p:cNvPr id="2" name="Google Shape;1701;p211">
            <a:extLst>
              <a:ext uri="{FF2B5EF4-FFF2-40B4-BE49-F238E27FC236}">
                <a16:creationId xmlns:a16="http://schemas.microsoft.com/office/drawing/2014/main" id="{F3992951-CBD1-CF68-2C38-F9029D2F790D}"/>
              </a:ext>
            </a:extLst>
          </p:cNvPr>
          <p:cNvPicPr preferRelativeResize="0"/>
          <p:nvPr/>
        </p:nvPicPr>
        <p:blipFill>
          <a:blip r:embed="rId9">
            <a:alphaModFix/>
          </a:blip>
          <a:stretch>
            <a:fillRect/>
          </a:stretch>
        </p:blipFill>
        <p:spPr>
          <a:xfrm>
            <a:off x="18391492" y="154379"/>
            <a:ext cx="1712608" cy="959089"/>
          </a:xfrm>
          <a:prstGeom prst="rect">
            <a:avLst/>
          </a:prstGeom>
          <a:noFill/>
          <a:ln>
            <a:noFill/>
          </a:ln>
        </p:spPr>
      </p:pic>
      <p:sp>
        <p:nvSpPr>
          <p:cNvPr id="3" name="object 14">
            <a:extLst>
              <a:ext uri="{FF2B5EF4-FFF2-40B4-BE49-F238E27FC236}">
                <a16:creationId xmlns:a16="http://schemas.microsoft.com/office/drawing/2014/main" id="{5B737F06-87D2-F15C-C3C4-14E754487C9C}"/>
              </a:ext>
            </a:extLst>
          </p:cNvPr>
          <p:cNvSpPr txBox="1">
            <a:spLocks/>
          </p:cNvSpPr>
          <p:nvPr/>
        </p:nvSpPr>
        <p:spPr bwMode="auto">
          <a:xfrm>
            <a:off x="510843" y="9983383"/>
            <a:ext cx="5724783" cy="753410"/>
          </a:xfrm>
          <a:prstGeom prst="rect">
            <a:avLst/>
          </a:prstGeom>
          <a:noFill/>
          <a:ln>
            <a:noFill/>
          </a:ln>
        </p:spPr>
        <p:txBody>
          <a:bodyPr spcFirstLastPara="1" vert="horz" wrap="square" lIns="0" tIns="50164" rIns="0" bIns="0" rtlCol="0" anchor="ctr" anchorCtr="0">
            <a:spAutoFit/>
          </a:bodyPr>
          <a:lstStyle>
            <a:lvl1pPr marL="0" marR="0" lvl="0" algn="ctr" rtl="0">
              <a:lnSpc>
                <a:spcPct val="100000"/>
              </a:lnSpc>
              <a:spcBef>
                <a:spcPts val="0"/>
              </a:spcBef>
              <a:spcAft>
                <a:spcPts val="0"/>
              </a:spcAft>
              <a:buClr>
                <a:schemeClr val="dk1"/>
              </a:buClr>
              <a:buSzPts val="900"/>
              <a:buFont typeface="Arial"/>
              <a:buNone/>
              <a:defRPr sz="1979" b="0" i="0" u="none" strike="noStrike" cap="none">
                <a:solidFill>
                  <a:schemeClr val="dk1"/>
                </a:solidFill>
                <a:latin typeface="Arial"/>
                <a:ea typeface="Arial"/>
                <a:cs typeface="Arial"/>
                <a:sym typeface="Arial"/>
              </a:defRPr>
            </a:lvl1pPr>
            <a:lvl2pPr marL="457200" marR="0" lvl="1" algn="l" rtl="0">
              <a:lnSpc>
                <a:spcPct val="100000"/>
              </a:lnSpc>
              <a:spcBef>
                <a:spcPts val="1979"/>
              </a:spcBef>
              <a:spcAft>
                <a:spcPts val="0"/>
              </a:spcAft>
              <a:buClr>
                <a:schemeClr val="dk1"/>
              </a:buClr>
              <a:buSzPts val="1200"/>
              <a:buFont typeface="Arial"/>
              <a:buNone/>
              <a:defRPr sz="2638" b="0" i="0" u="none" strike="noStrike" cap="none">
                <a:solidFill>
                  <a:schemeClr val="dk1"/>
                </a:solidFill>
                <a:latin typeface="Arial"/>
                <a:ea typeface="Arial"/>
                <a:cs typeface="Arial"/>
                <a:sym typeface="Arial"/>
              </a:defRPr>
            </a:lvl2pPr>
            <a:lvl3pPr marL="914400" marR="0" lvl="2"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3pPr>
            <a:lvl4pPr marL="1371600" marR="0" lvl="3"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4pPr>
            <a:lvl5pPr marL="1828800" marR="0" lvl="4"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5pPr>
            <a:lvl6pPr marL="2286000" marR="0" lvl="5"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6pPr>
            <a:lvl7pPr marL="2743200" marR="0" lvl="6"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7pPr>
            <a:lvl8pPr marL="3200400" marR="0" lvl="7"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8pPr>
            <a:lvl9pPr marL="3657600" marR="0" lvl="8" algn="l" rtl="0">
              <a:lnSpc>
                <a:spcPct val="100000"/>
              </a:lnSpc>
              <a:spcBef>
                <a:spcPts val="1099"/>
              </a:spcBef>
              <a:spcAft>
                <a:spcPts val="1099"/>
              </a:spcAft>
              <a:buClr>
                <a:schemeClr val="dk1"/>
              </a:buClr>
              <a:buSzPts val="1200"/>
              <a:buFont typeface="Arial"/>
              <a:buChar char="•"/>
              <a:defRPr sz="2638" b="0" i="0" u="none" strike="noStrike" cap="none">
                <a:solidFill>
                  <a:schemeClr val="dk1"/>
                </a:solidFill>
                <a:latin typeface="Arial"/>
                <a:ea typeface="Arial"/>
                <a:cs typeface="Arial"/>
                <a:sym typeface="Arial"/>
              </a:defRPr>
            </a:lvl9pPr>
          </a:lstStyle>
          <a:p>
            <a:pPr marL="12699" algn="l">
              <a:lnSpc>
                <a:spcPct val="100000"/>
              </a:lnSpc>
              <a:spcBef>
                <a:spcPts val="394"/>
              </a:spcBef>
              <a:defRPr/>
            </a:pPr>
            <a:r>
              <a:rPr lang="fr-FR" sz="2300" b="1" spc="45" dirty="0">
                <a:solidFill>
                  <a:schemeClr val="bg1"/>
                </a:solidFill>
                <a:latin typeface="Poppins" pitchFamily="2" charset="77"/>
                <a:cs typeface="Poppins" pitchFamily="2" charset="77"/>
              </a:rPr>
              <a:t>IA &amp; RH, THE ULTIMATE MEETING</a:t>
            </a:r>
            <a:endParaRPr lang="fr-FR" sz="2300" b="1" dirty="0">
              <a:solidFill>
                <a:schemeClr val="bg1"/>
              </a:solidFill>
              <a:latin typeface="Poppins" pitchFamily="2" charset="77"/>
              <a:cs typeface="Poppins" pitchFamily="2" charset="77"/>
            </a:endParaRPr>
          </a:p>
          <a:p>
            <a:pPr marL="12699" algn="l">
              <a:lnSpc>
                <a:spcPct val="100000"/>
              </a:lnSpc>
              <a:spcBef>
                <a:spcPts val="374"/>
              </a:spcBef>
              <a:defRPr/>
            </a:pPr>
            <a:r>
              <a:rPr lang="fr-FR" sz="1600" spc="19" dirty="0">
                <a:solidFill>
                  <a:schemeClr val="bg1"/>
                </a:solidFill>
                <a:latin typeface="Poppins" pitchFamily="2" charset="77"/>
                <a:cs typeface="Poppins" pitchFamily="2" charset="77"/>
              </a:rPr>
              <a:t>06/06/2023</a:t>
            </a:r>
            <a:r>
              <a:rPr lang="fr-FR" sz="1600" spc="34" dirty="0">
                <a:solidFill>
                  <a:schemeClr val="bg1"/>
                </a:solidFill>
                <a:latin typeface="Poppins" pitchFamily="2" charset="77"/>
                <a:cs typeface="Poppins" pitchFamily="2" charset="77"/>
              </a:rPr>
              <a:t> </a:t>
            </a:r>
            <a:r>
              <a:rPr lang="fr-FR" sz="1600" dirty="0">
                <a:solidFill>
                  <a:schemeClr val="bg1"/>
                </a:solidFill>
                <a:latin typeface="Poppins" pitchFamily="2" charset="77"/>
                <a:cs typeface="Poppins" pitchFamily="2" charset="77"/>
              </a:rPr>
              <a:t>-</a:t>
            </a:r>
            <a:r>
              <a:rPr lang="fr-FR" sz="1600" spc="34" dirty="0">
                <a:solidFill>
                  <a:schemeClr val="bg1"/>
                </a:solidFill>
                <a:latin typeface="Poppins" pitchFamily="2" charset="77"/>
                <a:cs typeface="Poppins" pitchFamily="2" charset="77"/>
              </a:rPr>
              <a:t> </a:t>
            </a:r>
            <a:r>
              <a:rPr lang="fr-FR" sz="1600" spc="28" dirty="0">
                <a:solidFill>
                  <a:schemeClr val="bg1"/>
                </a:solidFill>
                <a:latin typeface="Poppins" pitchFamily="2" charset="77"/>
                <a:cs typeface="Poppins" pitchFamily="2" charset="77"/>
              </a:rPr>
              <a:t>MASTERCLASS</a:t>
            </a:r>
            <a:endParaRPr lang="fr-FR" sz="1600" dirty="0">
              <a:solidFill>
                <a:schemeClr val="bg1"/>
              </a:solidFill>
              <a:latin typeface="Poppins" pitchFamily="2" charset="77"/>
              <a:cs typeface="Poppins" pitchFamily="2" charset="77"/>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p202"/>
          <p:cNvSpPr/>
          <p:nvPr/>
        </p:nvSpPr>
        <p:spPr>
          <a:xfrm>
            <a:off x="-90253" y="-134928"/>
            <a:ext cx="20346167" cy="11549304"/>
          </a:xfrm>
          <a:prstGeom prst="rect">
            <a:avLst/>
          </a:prstGeom>
          <a:solidFill>
            <a:srgbClr val="000000"/>
          </a:solidFill>
          <a:ln w="9525" cap="flat" cmpd="sng">
            <a:solidFill>
              <a:srgbClr val="464646"/>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404" name="Google Shape;1404;p202"/>
          <p:cNvSpPr/>
          <p:nvPr/>
        </p:nvSpPr>
        <p:spPr>
          <a:xfrm>
            <a:off x="7189733" y="1425537"/>
            <a:ext cx="12166674" cy="4586083"/>
          </a:xfrm>
          <a:prstGeom prst="rect">
            <a:avLst/>
          </a:prstGeom>
          <a:noFill/>
          <a:ln w="76200" cap="flat" cmpd="sng">
            <a:solidFill>
              <a:srgbClr val="FFFFFF"/>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405" name="Google Shape;1405;p202"/>
          <p:cNvSpPr txBox="1"/>
          <p:nvPr/>
        </p:nvSpPr>
        <p:spPr>
          <a:xfrm>
            <a:off x="1082102" y="-102553"/>
            <a:ext cx="18712379" cy="1021495"/>
          </a:xfrm>
          <a:prstGeom prst="rect">
            <a:avLst/>
          </a:prstGeom>
          <a:noFill/>
          <a:ln>
            <a:noFill/>
          </a:ln>
        </p:spPr>
        <p:txBody>
          <a:bodyPr spcFirstLastPara="1" wrap="square" lIns="201008" tIns="201008" rIns="201008" bIns="201008" anchor="t" anchorCtr="0">
            <a:spAutoFit/>
          </a:bodyPr>
          <a:lstStyle/>
          <a:p>
            <a:pPr rtl="0"/>
            <a:r>
              <a:rPr lang="en" sz="4000" b="1" dirty="0">
                <a:solidFill>
                  <a:srgbClr val="FFFFFF"/>
                </a:solidFill>
                <a:latin typeface="Poppins" pitchFamily="2" charset="77"/>
                <a:cs typeface="Poppins" pitchFamily="2" charset="77"/>
              </a:rPr>
              <a:t>Panorama des </a:t>
            </a:r>
            <a:r>
              <a:rPr lang="en" sz="4000" b="1" dirty="0" err="1">
                <a:solidFill>
                  <a:srgbClr val="FFFFFF"/>
                </a:solidFill>
                <a:latin typeface="Poppins" pitchFamily="2" charset="77"/>
                <a:cs typeface="Poppins" pitchFamily="2" charset="77"/>
              </a:rPr>
              <a:t>principales</a:t>
            </a:r>
            <a:r>
              <a:rPr lang="en" sz="4000" b="1" dirty="0">
                <a:solidFill>
                  <a:srgbClr val="FFFFFF"/>
                </a:solidFill>
                <a:latin typeface="Poppins" pitchFamily="2" charset="77"/>
                <a:cs typeface="Poppins" pitchFamily="2" charset="77"/>
              </a:rPr>
              <a:t> technologies</a:t>
            </a:r>
            <a:endParaRPr sz="4000" b="1" dirty="0">
              <a:solidFill>
                <a:srgbClr val="FFFFFF"/>
              </a:solidFill>
              <a:latin typeface="Poppins" pitchFamily="2" charset="77"/>
              <a:cs typeface="Poppins" pitchFamily="2" charset="77"/>
            </a:endParaRPr>
          </a:p>
        </p:txBody>
      </p:sp>
      <p:sp>
        <p:nvSpPr>
          <p:cNvPr id="1406" name="Google Shape;1406;p202"/>
          <p:cNvSpPr/>
          <p:nvPr/>
        </p:nvSpPr>
        <p:spPr>
          <a:xfrm>
            <a:off x="1242270" y="2490544"/>
            <a:ext cx="5492350" cy="3220086"/>
          </a:xfrm>
          <a:prstGeom prst="rect">
            <a:avLst/>
          </a:prstGeom>
          <a:noFill/>
          <a:ln w="9525" cap="flat" cmpd="sng">
            <a:solidFill>
              <a:srgbClr val="777777"/>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407" name="Google Shape;1407;p202"/>
          <p:cNvSpPr/>
          <p:nvPr/>
        </p:nvSpPr>
        <p:spPr>
          <a:xfrm>
            <a:off x="13645451" y="2490544"/>
            <a:ext cx="5492350" cy="3220086"/>
          </a:xfrm>
          <a:prstGeom prst="rect">
            <a:avLst/>
          </a:prstGeom>
          <a:noFill/>
          <a:ln w="28575" cap="flat" cmpd="sng">
            <a:solidFill>
              <a:srgbClr val="EA8A8D"/>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408" name="Google Shape;1408;p202"/>
          <p:cNvSpPr/>
          <p:nvPr/>
        </p:nvSpPr>
        <p:spPr>
          <a:xfrm>
            <a:off x="7471824" y="2490544"/>
            <a:ext cx="5492350" cy="3220086"/>
          </a:xfrm>
          <a:prstGeom prst="rect">
            <a:avLst/>
          </a:prstGeom>
          <a:noFill/>
          <a:ln w="28575" cap="flat" cmpd="sng">
            <a:solidFill>
              <a:srgbClr val="EA8A8D"/>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409" name="Google Shape;1409;p202"/>
          <p:cNvSpPr txBox="1"/>
          <p:nvPr/>
        </p:nvSpPr>
        <p:spPr>
          <a:xfrm>
            <a:off x="14231445" y="1525684"/>
            <a:ext cx="4339399" cy="1267716"/>
          </a:xfrm>
          <a:prstGeom prst="rect">
            <a:avLst/>
          </a:prstGeom>
          <a:noFill/>
          <a:ln>
            <a:noFill/>
          </a:ln>
        </p:spPr>
        <p:txBody>
          <a:bodyPr spcFirstLastPara="1" wrap="square" lIns="201008" tIns="201008" rIns="201008" bIns="201008" anchor="t" anchorCtr="0">
            <a:spAutoFit/>
          </a:bodyPr>
          <a:lstStyle/>
          <a:p>
            <a:pPr algn="ctr" rtl="0"/>
            <a:r>
              <a:rPr lang="en" sz="2800" b="1">
                <a:solidFill>
                  <a:srgbClr val="FFFFFF"/>
                </a:solidFill>
                <a:highlight>
                  <a:srgbClr val="EA8A8D"/>
                </a:highlight>
                <a:latin typeface="Poppins" pitchFamily="2" charset="77"/>
                <a:cs typeface="Poppins" pitchFamily="2" charset="77"/>
              </a:rPr>
              <a:t>Technologies immersives</a:t>
            </a:r>
            <a:endParaRPr sz="1600" b="1">
              <a:solidFill>
                <a:srgbClr val="FFFFFF"/>
              </a:solidFill>
              <a:highlight>
                <a:srgbClr val="EA8A8D"/>
              </a:highlight>
              <a:latin typeface="Poppins" pitchFamily="2" charset="77"/>
              <a:cs typeface="Poppins" pitchFamily="2" charset="77"/>
            </a:endParaRPr>
          </a:p>
        </p:txBody>
      </p:sp>
      <p:sp>
        <p:nvSpPr>
          <p:cNvPr id="1410" name="Google Shape;1410;p202"/>
          <p:cNvSpPr txBox="1"/>
          <p:nvPr/>
        </p:nvSpPr>
        <p:spPr>
          <a:xfrm>
            <a:off x="1892784" y="1525684"/>
            <a:ext cx="4339399" cy="1267716"/>
          </a:xfrm>
          <a:prstGeom prst="rect">
            <a:avLst/>
          </a:prstGeom>
          <a:noFill/>
          <a:ln>
            <a:noFill/>
          </a:ln>
        </p:spPr>
        <p:txBody>
          <a:bodyPr spcFirstLastPara="1" wrap="square" lIns="201008" tIns="201008" rIns="201008" bIns="201008" anchor="t" anchorCtr="0">
            <a:spAutoFit/>
          </a:bodyPr>
          <a:lstStyle/>
          <a:p>
            <a:pPr algn="ctr" rtl="0"/>
            <a:r>
              <a:rPr lang="en" sz="2800" b="1" dirty="0">
                <a:solidFill>
                  <a:srgbClr val="FFFFFF"/>
                </a:solidFill>
                <a:highlight>
                  <a:srgbClr val="CCCCCC"/>
                </a:highlight>
                <a:latin typeface="Poppins" pitchFamily="2" charset="77"/>
                <a:cs typeface="Poppins" pitchFamily="2" charset="77"/>
              </a:rPr>
              <a:t>Intelligence </a:t>
            </a:r>
            <a:r>
              <a:rPr lang="en" sz="2800" b="1" dirty="0" err="1">
                <a:solidFill>
                  <a:srgbClr val="FFFFFF"/>
                </a:solidFill>
                <a:highlight>
                  <a:srgbClr val="CCCCCC"/>
                </a:highlight>
                <a:latin typeface="Poppins" pitchFamily="2" charset="77"/>
                <a:cs typeface="Poppins" pitchFamily="2" charset="77"/>
              </a:rPr>
              <a:t>artificielle</a:t>
            </a:r>
            <a:endParaRPr sz="1600" b="1" dirty="0">
              <a:solidFill>
                <a:srgbClr val="FFFFFF"/>
              </a:solidFill>
              <a:highlight>
                <a:srgbClr val="F1C232"/>
              </a:highlight>
              <a:latin typeface="Poppins" pitchFamily="2" charset="77"/>
              <a:cs typeface="Poppins" pitchFamily="2" charset="77"/>
            </a:endParaRPr>
          </a:p>
        </p:txBody>
      </p:sp>
      <p:sp>
        <p:nvSpPr>
          <p:cNvPr id="1411" name="Google Shape;1411;p202"/>
          <p:cNvSpPr txBox="1"/>
          <p:nvPr/>
        </p:nvSpPr>
        <p:spPr>
          <a:xfrm>
            <a:off x="8062116" y="1860753"/>
            <a:ext cx="4339399" cy="836829"/>
          </a:xfrm>
          <a:prstGeom prst="rect">
            <a:avLst/>
          </a:prstGeom>
          <a:noFill/>
          <a:ln>
            <a:noFill/>
          </a:ln>
        </p:spPr>
        <p:txBody>
          <a:bodyPr spcFirstLastPara="1" wrap="square" lIns="201008" tIns="201008" rIns="201008" bIns="201008" anchor="t" anchorCtr="0">
            <a:spAutoFit/>
          </a:bodyPr>
          <a:lstStyle/>
          <a:p>
            <a:pPr algn="ctr" rtl="0"/>
            <a:r>
              <a:rPr lang="en" sz="2800" b="1">
                <a:solidFill>
                  <a:srgbClr val="FFFFFF"/>
                </a:solidFill>
                <a:highlight>
                  <a:srgbClr val="EA8A8D"/>
                </a:highlight>
                <a:latin typeface="Poppins" pitchFamily="2" charset="77"/>
                <a:cs typeface="Poppins" pitchFamily="2" charset="77"/>
              </a:rPr>
              <a:t>Blockchain</a:t>
            </a:r>
            <a:endParaRPr sz="1600" b="1">
              <a:solidFill>
                <a:srgbClr val="FFFFFF"/>
              </a:solidFill>
              <a:highlight>
                <a:srgbClr val="EA8A8D"/>
              </a:highlight>
              <a:latin typeface="Poppins" pitchFamily="2" charset="77"/>
              <a:cs typeface="Poppins" pitchFamily="2" charset="77"/>
            </a:endParaRPr>
          </a:p>
        </p:txBody>
      </p:sp>
      <p:sp>
        <p:nvSpPr>
          <p:cNvPr id="1412" name="Google Shape;1412;p202"/>
          <p:cNvSpPr/>
          <p:nvPr/>
        </p:nvSpPr>
        <p:spPr>
          <a:xfrm>
            <a:off x="1242270" y="6739909"/>
            <a:ext cx="5492350" cy="3220086"/>
          </a:xfrm>
          <a:prstGeom prst="rect">
            <a:avLst/>
          </a:prstGeom>
          <a:noFill/>
          <a:ln w="9525" cap="flat" cmpd="sng">
            <a:solidFill>
              <a:srgbClr val="777777"/>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413" name="Google Shape;1413;p202"/>
          <p:cNvSpPr/>
          <p:nvPr/>
        </p:nvSpPr>
        <p:spPr>
          <a:xfrm>
            <a:off x="13645451" y="6739909"/>
            <a:ext cx="5492350" cy="3220086"/>
          </a:xfrm>
          <a:prstGeom prst="rect">
            <a:avLst/>
          </a:prstGeom>
          <a:noFill/>
          <a:ln w="9525" cap="flat" cmpd="sng">
            <a:solidFill>
              <a:srgbClr val="777777"/>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414" name="Google Shape;1414;p202"/>
          <p:cNvSpPr/>
          <p:nvPr/>
        </p:nvSpPr>
        <p:spPr>
          <a:xfrm>
            <a:off x="7471824" y="6739909"/>
            <a:ext cx="5492350" cy="3220086"/>
          </a:xfrm>
          <a:prstGeom prst="rect">
            <a:avLst/>
          </a:prstGeom>
          <a:noFill/>
          <a:ln w="9525" cap="flat" cmpd="sng">
            <a:solidFill>
              <a:srgbClr val="777777"/>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415" name="Google Shape;1415;p202"/>
          <p:cNvSpPr txBox="1"/>
          <p:nvPr/>
        </p:nvSpPr>
        <p:spPr>
          <a:xfrm>
            <a:off x="14231445" y="6110117"/>
            <a:ext cx="4339399" cy="836829"/>
          </a:xfrm>
          <a:prstGeom prst="rect">
            <a:avLst/>
          </a:prstGeom>
          <a:noFill/>
          <a:ln>
            <a:noFill/>
          </a:ln>
        </p:spPr>
        <p:txBody>
          <a:bodyPr spcFirstLastPara="1" wrap="square" lIns="201008" tIns="201008" rIns="201008" bIns="201008" anchor="t" anchorCtr="0">
            <a:spAutoFit/>
          </a:bodyPr>
          <a:lstStyle/>
          <a:p>
            <a:pPr algn="ctr" rtl="0"/>
            <a:r>
              <a:rPr lang="en" sz="2800" b="1">
                <a:solidFill>
                  <a:srgbClr val="FFFFFF"/>
                </a:solidFill>
                <a:highlight>
                  <a:srgbClr val="CCCCCC"/>
                </a:highlight>
                <a:latin typeface="Poppins" pitchFamily="2" charset="77"/>
                <a:cs typeface="Poppins" pitchFamily="2" charset="77"/>
              </a:rPr>
              <a:t>Technologie mobile</a:t>
            </a:r>
            <a:endParaRPr sz="2800" b="1">
              <a:solidFill>
                <a:srgbClr val="FFFFFF"/>
              </a:solidFill>
              <a:highlight>
                <a:srgbClr val="F1C232"/>
              </a:highlight>
              <a:latin typeface="Poppins" pitchFamily="2" charset="77"/>
              <a:cs typeface="Poppins" pitchFamily="2" charset="77"/>
            </a:endParaRPr>
          </a:p>
        </p:txBody>
      </p:sp>
      <p:sp>
        <p:nvSpPr>
          <p:cNvPr id="1416" name="Google Shape;1416;p202"/>
          <p:cNvSpPr txBox="1"/>
          <p:nvPr/>
        </p:nvSpPr>
        <p:spPr>
          <a:xfrm>
            <a:off x="1892784" y="6277653"/>
            <a:ext cx="4339399" cy="1113828"/>
          </a:xfrm>
          <a:prstGeom prst="rect">
            <a:avLst/>
          </a:prstGeom>
          <a:noFill/>
          <a:ln>
            <a:noFill/>
          </a:ln>
        </p:spPr>
        <p:txBody>
          <a:bodyPr spcFirstLastPara="1" wrap="square" lIns="201008" tIns="201008" rIns="201008" bIns="201008" anchor="t" anchorCtr="0">
            <a:spAutoFit/>
          </a:bodyPr>
          <a:lstStyle/>
          <a:p>
            <a:pPr algn="ctr" rtl="0"/>
            <a:r>
              <a:rPr lang="en" sz="2800" b="1">
                <a:solidFill>
                  <a:srgbClr val="FFFFFF"/>
                </a:solidFill>
                <a:highlight>
                  <a:srgbClr val="CCCCCC"/>
                </a:highlight>
                <a:latin typeface="Poppins" pitchFamily="2" charset="77"/>
                <a:cs typeface="Poppins" pitchFamily="2" charset="77"/>
              </a:rPr>
              <a:t>Big data</a:t>
            </a:r>
            <a:endParaRPr sz="2800" b="1">
              <a:solidFill>
                <a:srgbClr val="FFFFFF"/>
              </a:solidFill>
              <a:highlight>
                <a:srgbClr val="F1C232"/>
              </a:highlight>
              <a:latin typeface="Poppins" pitchFamily="2" charset="77"/>
              <a:cs typeface="Poppins" pitchFamily="2" charset="77"/>
            </a:endParaRPr>
          </a:p>
          <a:p>
            <a:pPr algn="ctr" rtl="0"/>
            <a:endParaRPr sz="1600" b="1">
              <a:solidFill>
                <a:srgbClr val="FFFFFF"/>
              </a:solidFill>
              <a:highlight>
                <a:srgbClr val="F1C232"/>
              </a:highlight>
              <a:latin typeface="Poppins" pitchFamily="2" charset="77"/>
              <a:cs typeface="Poppins" pitchFamily="2" charset="77"/>
            </a:endParaRPr>
          </a:p>
        </p:txBody>
      </p:sp>
      <p:sp>
        <p:nvSpPr>
          <p:cNvPr id="1417" name="Google Shape;1417;p202"/>
          <p:cNvSpPr txBox="1"/>
          <p:nvPr/>
        </p:nvSpPr>
        <p:spPr>
          <a:xfrm>
            <a:off x="8062116" y="6110117"/>
            <a:ext cx="4339399" cy="1267716"/>
          </a:xfrm>
          <a:prstGeom prst="rect">
            <a:avLst/>
          </a:prstGeom>
          <a:noFill/>
          <a:ln>
            <a:noFill/>
          </a:ln>
        </p:spPr>
        <p:txBody>
          <a:bodyPr spcFirstLastPara="1" wrap="square" lIns="201008" tIns="201008" rIns="201008" bIns="201008" anchor="t" anchorCtr="0">
            <a:spAutoFit/>
          </a:bodyPr>
          <a:lstStyle/>
          <a:p>
            <a:pPr algn="ctr" rtl="0"/>
            <a:r>
              <a:rPr lang="en" sz="2800" b="1">
                <a:solidFill>
                  <a:srgbClr val="FFFFFF"/>
                </a:solidFill>
                <a:highlight>
                  <a:srgbClr val="CCCCCC"/>
                </a:highlight>
                <a:latin typeface="Poppins" pitchFamily="2" charset="77"/>
                <a:cs typeface="Poppins" pitchFamily="2" charset="77"/>
              </a:rPr>
              <a:t>Cloud </a:t>
            </a:r>
            <a:endParaRPr sz="2800" b="1">
              <a:solidFill>
                <a:srgbClr val="FFFFFF"/>
              </a:solidFill>
              <a:highlight>
                <a:srgbClr val="CCCCCC"/>
              </a:highlight>
              <a:latin typeface="Poppins" pitchFamily="2" charset="77"/>
              <a:cs typeface="Poppins" pitchFamily="2" charset="77"/>
            </a:endParaRPr>
          </a:p>
          <a:p>
            <a:pPr algn="ctr" rtl="0"/>
            <a:r>
              <a:rPr lang="en" sz="2800" b="1">
                <a:solidFill>
                  <a:srgbClr val="FFFFFF"/>
                </a:solidFill>
                <a:highlight>
                  <a:srgbClr val="CCCCCC"/>
                </a:highlight>
                <a:latin typeface="Poppins" pitchFamily="2" charset="77"/>
                <a:cs typeface="Poppins" pitchFamily="2" charset="77"/>
              </a:rPr>
              <a:t>computing</a:t>
            </a:r>
            <a:endParaRPr sz="1600" b="1">
              <a:solidFill>
                <a:srgbClr val="FFFFFF"/>
              </a:solidFill>
              <a:highlight>
                <a:srgbClr val="F1C232"/>
              </a:highlight>
              <a:latin typeface="Poppins" pitchFamily="2" charset="77"/>
              <a:cs typeface="Poppins" pitchFamily="2" charset="77"/>
            </a:endParaRPr>
          </a:p>
        </p:txBody>
      </p:sp>
      <p:pic>
        <p:nvPicPr>
          <p:cNvPr id="1418" name="Google Shape;1418;p202"/>
          <p:cNvPicPr preferRelativeResize="0"/>
          <p:nvPr/>
        </p:nvPicPr>
        <p:blipFill>
          <a:blip r:embed="rId3">
            <a:alphaModFix/>
          </a:blip>
          <a:stretch>
            <a:fillRect/>
          </a:stretch>
        </p:blipFill>
        <p:spPr>
          <a:xfrm>
            <a:off x="1881850" y="2740612"/>
            <a:ext cx="4198222" cy="2886455"/>
          </a:xfrm>
          <a:prstGeom prst="rect">
            <a:avLst/>
          </a:prstGeom>
          <a:noFill/>
          <a:ln>
            <a:noFill/>
          </a:ln>
        </p:spPr>
      </p:pic>
      <p:pic>
        <p:nvPicPr>
          <p:cNvPr id="1419" name="Google Shape;1419;p202"/>
          <p:cNvPicPr preferRelativeResize="0"/>
          <p:nvPr/>
        </p:nvPicPr>
        <p:blipFill>
          <a:blip r:embed="rId4">
            <a:alphaModFix/>
          </a:blip>
          <a:stretch>
            <a:fillRect/>
          </a:stretch>
        </p:blipFill>
        <p:spPr>
          <a:xfrm>
            <a:off x="13920969" y="2795590"/>
            <a:ext cx="4785222" cy="2743792"/>
          </a:xfrm>
          <a:prstGeom prst="rect">
            <a:avLst/>
          </a:prstGeom>
          <a:noFill/>
          <a:ln>
            <a:noFill/>
          </a:ln>
        </p:spPr>
      </p:pic>
      <p:pic>
        <p:nvPicPr>
          <p:cNvPr id="1420" name="Google Shape;1420;p202"/>
          <p:cNvPicPr preferRelativeResize="0"/>
          <p:nvPr/>
        </p:nvPicPr>
        <p:blipFill>
          <a:blip r:embed="rId5">
            <a:alphaModFix/>
          </a:blip>
          <a:stretch>
            <a:fillRect/>
          </a:stretch>
        </p:blipFill>
        <p:spPr>
          <a:xfrm>
            <a:off x="1818747" y="7286388"/>
            <a:ext cx="4324420" cy="2436745"/>
          </a:xfrm>
          <a:prstGeom prst="rect">
            <a:avLst/>
          </a:prstGeom>
          <a:noFill/>
          <a:ln>
            <a:noFill/>
          </a:ln>
        </p:spPr>
      </p:pic>
      <p:pic>
        <p:nvPicPr>
          <p:cNvPr id="1421" name="Google Shape;1421;p202"/>
          <p:cNvPicPr preferRelativeResize="0"/>
          <p:nvPr/>
        </p:nvPicPr>
        <p:blipFill>
          <a:blip r:embed="rId6">
            <a:alphaModFix/>
          </a:blip>
          <a:stretch>
            <a:fillRect/>
          </a:stretch>
        </p:blipFill>
        <p:spPr>
          <a:xfrm>
            <a:off x="7856710" y="7427204"/>
            <a:ext cx="4324422" cy="2436070"/>
          </a:xfrm>
          <a:prstGeom prst="rect">
            <a:avLst/>
          </a:prstGeom>
          <a:noFill/>
          <a:ln>
            <a:noFill/>
          </a:ln>
        </p:spPr>
      </p:pic>
      <p:pic>
        <p:nvPicPr>
          <p:cNvPr id="1422" name="Google Shape;1422;p202"/>
          <p:cNvPicPr preferRelativeResize="0"/>
          <p:nvPr/>
        </p:nvPicPr>
        <p:blipFill>
          <a:blip r:embed="rId7">
            <a:alphaModFix/>
          </a:blip>
          <a:stretch>
            <a:fillRect/>
          </a:stretch>
        </p:blipFill>
        <p:spPr>
          <a:xfrm>
            <a:off x="14234832" y="7400818"/>
            <a:ext cx="4198215" cy="2207907"/>
          </a:xfrm>
          <a:prstGeom prst="rect">
            <a:avLst/>
          </a:prstGeom>
          <a:noFill/>
          <a:ln>
            <a:noFill/>
          </a:ln>
        </p:spPr>
      </p:pic>
      <p:sp>
        <p:nvSpPr>
          <p:cNvPr id="1423" name="Google Shape;1423;p202"/>
          <p:cNvSpPr/>
          <p:nvPr/>
        </p:nvSpPr>
        <p:spPr>
          <a:xfrm rot="5400000">
            <a:off x="12854565" y="190577"/>
            <a:ext cx="837011" cy="3762923"/>
          </a:xfrm>
          <a:prstGeom prst="leftBrace">
            <a:avLst>
              <a:gd name="adj1" fmla="val 50000"/>
              <a:gd name="adj2" fmla="val 48225"/>
            </a:avLst>
          </a:prstGeom>
          <a:noFill/>
          <a:ln w="9525" cap="flat" cmpd="sng">
            <a:solidFill>
              <a:schemeClr val="dk2"/>
            </a:solidFill>
            <a:prstDash val="dot"/>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424" name="Google Shape;1424;p202"/>
          <p:cNvSpPr txBox="1"/>
          <p:nvPr/>
        </p:nvSpPr>
        <p:spPr>
          <a:xfrm>
            <a:off x="11812093" y="942338"/>
            <a:ext cx="2921954" cy="836829"/>
          </a:xfrm>
          <a:prstGeom prst="rect">
            <a:avLst/>
          </a:prstGeom>
          <a:noFill/>
          <a:ln>
            <a:noFill/>
          </a:ln>
        </p:spPr>
        <p:txBody>
          <a:bodyPr spcFirstLastPara="1" wrap="square" lIns="201008" tIns="201008" rIns="201008" bIns="201008" anchor="t" anchorCtr="0">
            <a:spAutoFit/>
          </a:bodyPr>
          <a:lstStyle/>
          <a:p>
            <a:pPr algn="ctr" rtl="0"/>
            <a:r>
              <a:rPr lang="en" sz="2800" b="1">
                <a:highlight>
                  <a:srgbClr val="FFFFFF"/>
                </a:highlight>
                <a:latin typeface="Poppins" pitchFamily="2" charset="77"/>
                <a:ea typeface="Calibri"/>
                <a:cs typeface="Poppins" pitchFamily="2" charset="77"/>
                <a:sym typeface="Calibri"/>
              </a:rPr>
              <a:t>Web3</a:t>
            </a:r>
            <a:endParaRPr sz="2800" b="1">
              <a:highlight>
                <a:srgbClr val="FFFFFF"/>
              </a:highlight>
              <a:latin typeface="Poppins" pitchFamily="2" charset="77"/>
              <a:ea typeface="Calibri"/>
              <a:cs typeface="Poppins" pitchFamily="2" charset="77"/>
              <a:sym typeface="Calibri"/>
            </a:endParaRPr>
          </a:p>
        </p:txBody>
      </p:sp>
      <p:pic>
        <p:nvPicPr>
          <p:cNvPr id="1425" name="Google Shape;1425;p202"/>
          <p:cNvPicPr preferRelativeResize="0"/>
          <p:nvPr/>
        </p:nvPicPr>
        <p:blipFill>
          <a:blip r:embed="rId8">
            <a:alphaModFix/>
          </a:blip>
          <a:stretch>
            <a:fillRect/>
          </a:stretch>
        </p:blipFill>
        <p:spPr>
          <a:xfrm>
            <a:off x="7768056" y="2726320"/>
            <a:ext cx="4869427" cy="2743847"/>
          </a:xfrm>
          <a:prstGeom prst="rect">
            <a:avLst/>
          </a:prstGeom>
          <a:noFill/>
          <a:ln>
            <a:noFill/>
          </a:ln>
        </p:spPr>
      </p:pic>
      <p:pic>
        <p:nvPicPr>
          <p:cNvPr id="2" name="Google Shape;1701;p211">
            <a:extLst>
              <a:ext uri="{FF2B5EF4-FFF2-40B4-BE49-F238E27FC236}">
                <a16:creationId xmlns:a16="http://schemas.microsoft.com/office/drawing/2014/main" id="{FB507B6E-E01A-5065-95CA-3E0663AA3CC0}"/>
              </a:ext>
            </a:extLst>
          </p:cNvPr>
          <p:cNvPicPr preferRelativeResize="0"/>
          <p:nvPr/>
        </p:nvPicPr>
        <p:blipFill>
          <a:blip r:embed="rId9">
            <a:alphaModFix/>
          </a:blip>
          <a:stretch>
            <a:fillRect/>
          </a:stretch>
        </p:blipFill>
        <p:spPr>
          <a:xfrm>
            <a:off x="18391492" y="154379"/>
            <a:ext cx="1712608" cy="959089"/>
          </a:xfrm>
          <a:prstGeom prst="rect">
            <a:avLst/>
          </a:prstGeom>
          <a:noFill/>
          <a:ln>
            <a:noFill/>
          </a:ln>
        </p:spPr>
      </p:pic>
      <p:sp>
        <p:nvSpPr>
          <p:cNvPr id="3" name="object 14">
            <a:extLst>
              <a:ext uri="{FF2B5EF4-FFF2-40B4-BE49-F238E27FC236}">
                <a16:creationId xmlns:a16="http://schemas.microsoft.com/office/drawing/2014/main" id="{3C4BB30F-201E-BF5F-F00A-20B3BA6F64FB}"/>
              </a:ext>
            </a:extLst>
          </p:cNvPr>
          <p:cNvSpPr txBox="1">
            <a:spLocks/>
          </p:cNvSpPr>
          <p:nvPr/>
        </p:nvSpPr>
        <p:spPr bwMode="auto">
          <a:xfrm>
            <a:off x="510843" y="9983383"/>
            <a:ext cx="5724783" cy="753410"/>
          </a:xfrm>
          <a:prstGeom prst="rect">
            <a:avLst/>
          </a:prstGeom>
          <a:noFill/>
          <a:ln>
            <a:noFill/>
          </a:ln>
        </p:spPr>
        <p:txBody>
          <a:bodyPr spcFirstLastPara="1" vert="horz" wrap="square" lIns="0" tIns="50164" rIns="0" bIns="0" rtlCol="0" anchor="ctr" anchorCtr="0">
            <a:spAutoFit/>
          </a:bodyPr>
          <a:lstStyle>
            <a:lvl1pPr marL="0" marR="0" lvl="0" algn="ctr" rtl="0">
              <a:lnSpc>
                <a:spcPct val="100000"/>
              </a:lnSpc>
              <a:spcBef>
                <a:spcPts val="0"/>
              </a:spcBef>
              <a:spcAft>
                <a:spcPts val="0"/>
              </a:spcAft>
              <a:buClr>
                <a:schemeClr val="dk1"/>
              </a:buClr>
              <a:buSzPts val="900"/>
              <a:buFont typeface="Arial"/>
              <a:buNone/>
              <a:defRPr sz="1979" b="0" i="0" u="none" strike="noStrike" cap="none">
                <a:solidFill>
                  <a:schemeClr val="dk1"/>
                </a:solidFill>
                <a:latin typeface="Arial"/>
                <a:ea typeface="Arial"/>
                <a:cs typeface="Arial"/>
                <a:sym typeface="Arial"/>
              </a:defRPr>
            </a:lvl1pPr>
            <a:lvl2pPr marL="457200" marR="0" lvl="1" algn="l" rtl="0">
              <a:lnSpc>
                <a:spcPct val="100000"/>
              </a:lnSpc>
              <a:spcBef>
                <a:spcPts val="1979"/>
              </a:spcBef>
              <a:spcAft>
                <a:spcPts val="0"/>
              </a:spcAft>
              <a:buClr>
                <a:schemeClr val="dk1"/>
              </a:buClr>
              <a:buSzPts val="1200"/>
              <a:buFont typeface="Arial"/>
              <a:buNone/>
              <a:defRPr sz="2638" b="0" i="0" u="none" strike="noStrike" cap="none">
                <a:solidFill>
                  <a:schemeClr val="dk1"/>
                </a:solidFill>
                <a:latin typeface="Arial"/>
                <a:ea typeface="Arial"/>
                <a:cs typeface="Arial"/>
                <a:sym typeface="Arial"/>
              </a:defRPr>
            </a:lvl2pPr>
            <a:lvl3pPr marL="914400" marR="0" lvl="2"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3pPr>
            <a:lvl4pPr marL="1371600" marR="0" lvl="3"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4pPr>
            <a:lvl5pPr marL="1828800" marR="0" lvl="4"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5pPr>
            <a:lvl6pPr marL="2286000" marR="0" lvl="5"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6pPr>
            <a:lvl7pPr marL="2743200" marR="0" lvl="6"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7pPr>
            <a:lvl8pPr marL="3200400" marR="0" lvl="7"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8pPr>
            <a:lvl9pPr marL="3657600" marR="0" lvl="8" algn="l" rtl="0">
              <a:lnSpc>
                <a:spcPct val="100000"/>
              </a:lnSpc>
              <a:spcBef>
                <a:spcPts val="1099"/>
              </a:spcBef>
              <a:spcAft>
                <a:spcPts val="1099"/>
              </a:spcAft>
              <a:buClr>
                <a:schemeClr val="dk1"/>
              </a:buClr>
              <a:buSzPts val="1200"/>
              <a:buFont typeface="Arial"/>
              <a:buChar char="•"/>
              <a:defRPr sz="2638" b="0" i="0" u="none" strike="noStrike" cap="none">
                <a:solidFill>
                  <a:schemeClr val="dk1"/>
                </a:solidFill>
                <a:latin typeface="Arial"/>
                <a:ea typeface="Arial"/>
                <a:cs typeface="Arial"/>
                <a:sym typeface="Arial"/>
              </a:defRPr>
            </a:lvl9pPr>
          </a:lstStyle>
          <a:p>
            <a:pPr marL="12699" algn="l">
              <a:lnSpc>
                <a:spcPct val="100000"/>
              </a:lnSpc>
              <a:spcBef>
                <a:spcPts val="394"/>
              </a:spcBef>
              <a:defRPr/>
            </a:pPr>
            <a:r>
              <a:rPr lang="fr-FR" sz="2300" b="1" spc="45" dirty="0">
                <a:solidFill>
                  <a:schemeClr val="bg1"/>
                </a:solidFill>
                <a:latin typeface="Poppins" pitchFamily="2" charset="77"/>
                <a:cs typeface="Poppins" pitchFamily="2" charset="77"/>
              </a:rPr>
              <a:t>IA &amp; RH, THE ULTIMATE MEETING</a:t>
            </a:r>
            <a:endParaRPr lang="fr-FR" sz="2300" b="1" dirty="0">
              <a:solidFill>
                <a:schemeClr val="bg1"/>
              </a:solidFill>
              <a:latin typeface="Poppins" pitchFamily="2" charset="77"/>
              <a:cs typeface="Poppins" pitchFamily="2" charset="77"/>
            </a:endParaRPr>
          </a:p>
          <a:p>
            <a:pPr marL="12699" algn="l">
              <a:lnSpc>
                <a:spcPct val="100000"/>
              </a:lnSpc>
              <a:spcBef>
                <a:spcPts val="374"/>
              </a:spcBef>
              <a:defRPr/>
            </a:pPr>
            <a:r>
              <a:rPr lang="fr-FR" sz="1600" spc="19" dirty="0">
                <a:solidFill>
                  <a:schemeClr val="bg1"/>
                </a:solidFill>
                <a:latin typeface="Poppins" pitchFamily="2" charset="77"/>
                <a:cs typeface="Poppins" pitchFamily="2" charset="77"/>
              </a:rPr>
              <a:t>06/06/2023</a:t>
            </a:r>
            <a:r>
              <a:rPr lang="fr-FR" sz="1600" spc="34" dirty="0">
                <a:solidFill>
                  <a:schemeClr val="bg1"/>
                </a:solidFill>
                <a:latin typeface="Poppins" pitchFamily="2" charset="77"/>
                <a:cs typeface="Poppins" pitchFamily="2" charset="77"/>
              </a:rPr>
              <a:t> </a:t>
            </a:r>
            <a:r>
              <a:rPr lang="fr-FR" sz="1600" dirty="0">
                <a:solidFill>
                  <a:schemeClr val="bg1"/>
                </a:solidFill>
                <a:latin typeface="Poppins" pitchFamily="2" charset="77"/>
                <a:cs typeface="Poppins" pitchFamily="2" charset="77"/>
              </a:rPr>
              <a:t>-</a:t>
            </a:r>
            <a:r>
              <a:rPr lang="fr-FR" sz="1600" spc="34" dirty="0">
                <a:solidFill>
                  <a:schemeClr val="bg1"/>
                </a:solidFill>
                <a:latin typeface="Poppins" pitchFamily="2" charset="77"/>
                <a:cs typeface="Poppins" pitchFamily="2" charset="77"/>
              </a:rPr>
              <a:t> </a:t>
            </a:r>
            <a:r>
              <a:rPr lang="fr-FR" sz="1600" spc="28" dirty="0">
                <a:solidFill>
                  <a:schemeClr val="bg1"/>
                </a:solidFill>
                <a:latin typeface="Poppins" pitchFamily="2" charset="77"/>
                <a:cs typeface="Poppins" pitchFamily="2" charset="77"/>
              </a:rPr>
              <a:t>MASTERCLASS</a:t>
            </a:r>
            <a:endParaRPr lang="fr-FR" sz="1600" dirty="0">
              <a:solidFill>
                <a:schemeClr val="bg1"/>
              </a:solidFill>
              <a:latin typeface="Poppins" pitchFamily="2" charset="77"/>
              <a:cs typeface="Poppins" pitchFamily="2" charset="77"/>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 name="object 2"/>
          <p:cNvSpPr txBox="1"/>
          <p:nvPr/>
        </p:nvSpPr>
        <p:spPr bwMode="auto">
          <a:xfrm>
            <a:off x="3034327" y="907180"/>
            <a:ext cx="2159635" cy="474345"/>
          </a:xfrm>
          <a:prstGeom prst="rect">
            <a:avLst/>
          </a:prstGeom>
        </p:spPr>
        <p:txBody>
          <a:bodyPr vert="horz" wrap="square" lIns="0" tIns="11430" rIns="0" bIns="0" rtlCol="0">
            <a:spAutoFit/>
          </a:bodyPr>
          <a:lstStyle/>
          <a:p>
            <a:pPr marL="12700">
              <a:lnSpc>
                <a:spcPct val="100000"/>
              </a:lnSpc>
              <a:spcBef>
                <a:spcPts val="90"/>
              </a:spcBef>
              <a:defRPr/>
            </a:pPr>
            <a:r>
              <a:rPr sz="2950" b="1" spc="50">
                <a:solidFill>
                  <a:srgbClr val="00002E"/>
                </a:solidFill>
                <a:latin typeface="Poppins-ExtraBold"/>
                <a:cs typeface="Poppins-ExtraBold"/>
              </a:rPr>
              <a:t>SOMMAIRE</a:t>
            </a:r>
            <a:endParaRPr sz="2950">
              <a:latin typeface="Poppins-ExtraBold"/>
              <a:cs typeface="Poppins-ExtraBold"/>
            </a:endParaRPr>
          </a:p>
        </p:txBody>
      </p:sp>
      <p:pic>
        <p:nvPicPr>
          <p:cNvPr id="4" name="object 4"/>
          <p:cNvPicPr/>
          <p:nvPr/>
        </p:nvPicPr>
        <p:blipFill>
          <a:blip r:embed="rId2"/>
          <a:stretch/>
        </p:blipFill>
        <p:spPr bwMode="auto">
          <a:xfrm>
            <a:off x="10505188" y="7224909"/>
            <a:ext cx="9598912" cy="4083645"/>
          </a:xfrm>
          <a:prstGeom prst="rect">
            <a:avLst/>
          </a:prstGeom>
        </p:spPr>
      </p:pic>
      <p:pic>
        <p:nvPicPr>
          <p:cNvPr id="5" name="object 5"/>
          <p:cNvPicPr/>
          <p:nvPr/>
        </p:nvPicPr>
        <p:blipFill>
          <a:blip r:embed="rId3"/>
          <a:stretch/>
        </p:blipFill>
        <p:spPr bwMode="auto">
          <a:xfrm>
            <a:off x="18901181" y="10507662"/>
            <a:ext cx="83076" cy="83076"/>
          </a:xfrm>
          <a:prstGeom prst="rect">
            <a:avLst/>
          </a:prstGeom>
        </p:spPr>
      </p:pic>
      <p:sp>
        <p:nvSpPr>
          <p:cNvPr id="6" name="object 6"/>
          <p:cNvSpPr txBox="1">
            <a:spLocks noGrp="1"/>
          </p:cNvSpPr>
          <p:nvPr>
            <p:ph type="title"/>
          </p:nvPr>
        </p:nvSpPr>
        <p:spPr bwMode="auto">
          <a:xfrm>
            <a:off x="2946041" y="1867019"/>
            <a:ext cx="1080135" cy="1974850"/>
          </a:xfrm>
          <a:prstGeom prst="rect">
            <a:avLst/>
          </a:prstGeom>
          <a:solidFill>
            <a:schemeClr val="bg1"/>
          </a:solidFill>
        </p:spPr>
        <p:txBody>
          <a:bodyPr vert="horz" wrap="square" lIns="0" tIns="17145" rIns="0" bIns="0" rtlCol="0">
            <a:spAutoFit/>
          </a:bodyPr>
          <a:lstStyle/>
          <a:p>
            <a:pPr marL="12700">
              <a:lnSpc>
                <a:spcPct val="100000"/>
              </a:lnSpc>
              <a:spcBef>
                <a:spcPts val="135"/>
              </a:spcBef>
              <a:defRPr/>
            </a:pPr>
            <a:r>
              <a:rPr lang="fr-FR" sz="12750" spc="-3670">
                <a:solidFill>
                  <a:srgbClr val="A3002E"/>
                </a:solidFill>
              </a:rPr>
              <a:t>0</a:t>
            </a:r>
            <a:endParaRPr lang="fr-FR" sz="12750"/>
          </a:p>
        </p:txBody>
      </p:sp>
      <p:sp>
        <p:nvSpPr>
          <p:cNvPr id="7" name="object 7"/>
          <p:cNvSpPr txBox="1"/>
          <p:nvPr/>
        </p:nvSpPr>
        <p:spPr bwMode="auto">
          <a:xfrm>
            <a:off x="4058264" y="1683201"/>
            <a:ext cx="1099891" cy="2144430"/>
          </a:xfrm>
          <a:prstGeom prst="rect">
            <a:avLst/>
          </a:prstGeom>
        </p:spPr>
        <p:txBody>
          <a:bodyPr vert="horz" wrap="square" lIns="0" tIns="201295" rIns="0" bIns="0" rtlCol="0">
            <a:spAutoFit/>
          </a:bodyPr>
          <a:lstStyle/>
          <a:p>
            <a:pPr>
              <a:lnSpc>
                <a:spcPct val="100000"/>
              </a:lnSpc>
              <a:spcBef>
                <a:spcPts val="1585"/>
              </a:spcBef>
              <a:defRPr/>
            </a:pPr>
            <a:r>
              <a:rPr sz="12750" b="1" spc="280">
                <a:solidFill>
                  <a:srgbClr val="A3002E"/>
                </a:solidFill>
                <a:latin typeface="Poppins-ExtraBold"/>
                <a:cs typeface="Poppins-ExtraBold"/>
              </a:rPr>
              <a:t>1</a:t>
            </a:r>
            <a:endParaRPr sz="12750">
              <a:latin typeface="Poppins-ExtraBold"/>
              <a:cs typeface="Poppins-ExtraBold"/>
            </a:endParaRPr>
          </a:p>
        </p:txBody>
      </p:sp>
      <p:sp>
        <p:nvSpPr>
          <p:cNvPr id="8" name="object 8"/>
          <p:cNvSpPr/>
          <p:nvPr/>
        </p:nvSpPr>
        <p:spPr bwMode="auto">
          <a:xfrm>
            <a:off x="3437403" y="3046975"/>
            <a:ext cx="3459479" cy="502920"/>
          </a:xfrm>
          <a:custGeom>
            <a:avLst/>
            <a:gdLst/>
            <a:ahLst/>
            <a:cxnLst/>
            <a:rect l="l" t="t" r="r" b="b"/>
            <a:pathLst>
              <a:path w="3459479" h="502920" extrusionOk="0">
                <a:moveTo>
                  <a:pt x="3459381" y="0"/>
                </a:moveTo>
                <a:lnTo>
                  <a:pt x="0" y="0"/>
                </a:lnTo>
                <a:lnTo>
                  <a:pt x="0" y="502571"/>
                </a:lnTo>
                <a:lnTo>
                  <a:pt x="3459381" y="502571"/>
                </a:lnTo>
                <a:lnTo>
                  <a:pt x="3459381" y="0"/>
                </a:lnTo>
                <a:close/>
              </a:path>
            </a:pathLst>
          </a:custGeom>
          <a:solidFill>
            <a:srgbClr val="A3002E"/>
          </a:solidFill>
        </p:spPr>
        <p:txBody>
          <a:bodyPr wrap="square" lIns="0" tIns="0" rIns="0" bIns="0" rtlCol="0"/>
          <a:lstStyle/>
          <a:p>
            <a:pPr>
              <a:defRPr/>
            </a:pPr>
            <a:endParaRPr/>
          </a:p>
        </p:txBody>
      </p:sp>
      <p:sp>
        <p:nvSpPr>
          <p:cNvPr id="9" name="object 9"/>
          <p:cNvSpPr txBox="1"/>
          <p:nvPr/>
        </p:nvSpPr>
        <p:spPr bwMode="auto">
          <a:xfrm>
            <a:off x="3543904" y="3012410"/>
            <a:ext cx="3247438" cy="487079"/>
          </a:xfrm>
          <a:prstGeom prst="rect">
            <a:avLst/>
          </a:prstGeom>
        </p:spPr>
        <p:txBody>
          <a:bodyPr vert="horz" wrap="square" lIns="0" tIns="14604" rIns="0" bIns="0" rtlCol="0">
            <a:spAutoFit/>
          </a:bodyPr>
          <a:lstStyle/>
          <a:p>
            <a:pPr marL="12700">
              <a:lnSpc>
                <a:spcPct val="100000"/>
              </a:lnSpc>
              <a:spcBef>
                <a:spcPts val="114"/>
              </a:spcBef>
              <a:defRPr/>
            </a:pPr>
            <a:r>
              <a:rPr sz="3100" b="1" spc="70">
                <a:solidFill>
                  <a:srgbClr val="FFFFFF"/>
                </a:solidFill>
                <a:latin typeface="Poppins"/>
                <a:cs typeface="Poppins"/>
              </a:rPr>
              <a:t>INTRODUCTION</a:t>
            </a:r>
            <a:endParaRPr sz="3100">
              <a:latin typeface="Poppins"/>
              <a:cs typeface="Poppins"/>
            </a:endParaRPr>
          </a:p>
        </p:txBody>
      </p:sp>
      <p:sp>
        <p:nvSpPr>
          <p:cNvPr id="10" name="object 10"/>
          <p:cNvSpPr txBox="1"/>
          <p:nvPr/>
        </p:nvSpPr>
        <p:spPr bwMode="auto">
          <a:xfrm>
            <a:off x="3543855" y="3585528"/>
            <a:ext cx="4892938" cy="328330"/>
          </a:xfrm>
          <a:prstGeom prst="rect">
            <a:avLst/>
          </a:prstGeom>
        </p:spPr>
        <p:txBody>
          <a:bodyPr vert="horz" wrap="square" lIns="0" tIns="15875" rIns="0" bIns="0" rtlCol="0">
            <a:spAutoFit/>
          </a:bodyPr>
          <a:lstStyle/>
          <a:p>
            <a:pPr marL="12700">
              <a:lnSpc>
                <a:spcPct val="100000"/>
              </a:lnSpc>
              <a:spcBef>
                <a:spcPts val="125"/>
              </a:spcBef>
              <a:defRPr/>
            </a:pPr>
            <a:r>
              <a:rPr sz="2050" spc="50">
                <a:solidFill>
                  <a:srgbClr val="00002E"/>
                </a:solidFill>
                <a:latin typeface="Poppins"/>
                <a:cs typeface="Poppins"/>
              </a:rPr>
              <a:t>Présentation du LabRH</a:t>
            </a:r>
            <a:endParaRPr sz="2050">
              <a:latin typeface="Poppins"/>
              <a:cs typeface="Poppins"/>
            </a:endParaRPr>
          </a:p>
        </p:txBody>
      </p:sp>
      <p:sp>
        <p:nvSpPr>
          <p:cNvPr id="11" name="object 11"/>
          <p:cNvSpPr txBox="1"/>
          <p:nvPr/>
        </p:nvSpPr>
        <p:spPr bwMode="auto">
          <a:xfrm>
            <a:off x="3543904" y="3902283"/>
            <a:ext cx="4203890" cy="331500"/>
          </a:xfrm>
          <a:prstGeom prst="rect">
            <a:avLst/>
          </a:prstGeom>
        </p:spPr>
        <p:txBody>
          <a:bodyPr vert="horz" wrap="square" lIns="0" tIns="15874" rIns="0" bIns="0" rtlCol="0">
            <a:spAutoFit/>
          </a:bodyPr>
          <a:lstStyle/>
          <a:p>
            <a:pPr marL="12700">
              <a:lnSpc>
                <a:spcPct val="100000"/>
              </a:lnSpc>
              <a:spcBef>
                <a:spcPts val="125"/>
              </a:spcBef>
              <a:defRPr/>
            </a:pPr>
            <a:r>
              <a:rPr sz="2050" spc="35" dirty="0" err="1">
                <a:solidFill>
                  <a:srgbClr val="00002E"/>
                </a:solidFill>
                <a:latin typeface="Poppins"/>
                <a:cs typeface="Poppins"/>
              </a:rPr>
              <a:t>Présentation</a:t>
            </a:r>
            <a:r>
              <a:rPr sz="2050" spc="35" dirty="0">
                <a:solidFill>
                  <a:srgbClr val="00002E"/>
                </a:solidFill>
                <a:latin typeface="Poppins"/>
                <a:cs typeface="Poppins"/>
              </a:rPr>
              <a:t> du Hub France IA</a:t>
            </a:r>
            <a:endParaRPr sz="2050" dirty="0">
              <a:latin typeface="Poppins"/>
              <a:cs typeface="Poppins"/>
            </a:endParaRPr>
          </a:p>
        </p:txBody>
      </p:sp>
      <p:sp>
        <p:nvSpPr>
          <p:cNvPr id="12" name="object 12"/>
          <p:cNvSpPr txBox="1"/>
          <p:nvPr/>
        </p:nvSpPr>
        <p:spPr bwMode="auto">
          <a:xfrm>
            <a:off x="10212630" y="1867019"/>
            <a:ext cx="1080135" cy="1974850"/>
          </a:xfrm>
          <a:prstGeom prst="rect">
            <a:avLst/>
          </a:prstGeom>
        </p:spPr>
        <p:txBody>
          <a:bodyPr vert="horz" wrap="square" lIns="0" tIns="17145" rIns="0" bIns="0" rtlCol="0">
            <a:spAutoFit/>
          </a:bodyPr>
          <a:lstStyle/>
          <a:p>
            <a:pPr marL="12700">
              <a:lnSpc>
                <a:spcPct val="100000"/>
              </a:lnSpc>
              <a:spcBef>
                <a:spcPts val="135"/>
              </a:spcBef>
              <a:defRPr/>
            </a:pPr>
            <a:r>
              <a:rPr sz="12750" b="1" spc="-3670">
                <a:solidFill>
                  <a:srgbClr val="A3002E"/>
                </a:solidFill>
                <a:latin typeface="Poppins-ExtraBold"/>
                <a:cs typeface="Poppins-ExtraBold"/>
              </a:rPr>
              <a:t>0</a:t>
            </a:r>
            <a:endParaRPr sz="12750">
              <a:latin typeface="Poppins-ExtraBold"/>
              <a:cs typeface="Poppins-ExtraBold"/>
            </a:endParaRPr>
          </a:p>
        </p:txBody>
      </p:sp>
      <p:sp>
        <p:nvSpPr>
          <p:cNvPr id="13" name="object 13"/>
          <p:cNvSpPr txBox="1"/>
          <p:nvPr/>
        </p:nvSpPr>
        <p:spPr bwMode="auto">
          <a:xfrm>
            <a:off x="11324854" y="1683201"/>
            <a:ext cx="1099891" cy="2144430"/>
          </a:xfrm>
          <a:prstGeom prst="rect">
            <a:avLst/>
          </a:prstGeom>
        </p:spPr>
        <p:txBody>
          <a:bodyPr vert="horz" wrap="square" lIns="0" tIns="201295" rIns="0" bIns="0" rtlCol="0">
            <a:spAutoFit/>
          </a:bodyPr>
          <a:lstStyle/>
          <a:p>
            <a:pPr>
              <a:lnSpc>
                <a:spcPct val="100000"/>
              </a:lnSpc>
              <a:spcBef>
                <a:spcPts val="1585"/>
              </a:spcBef>
              <a:defRPr/>
            </a:pPr>
            <a:r>
              <a:rPr sz="12750" b="1" spc="280">
                <a:solidFill>
                  <a:srgbClr val="A3002E"/>
                </a:solidFill>
                <a:latin typeface="Poppins-ExtraBold"/>
                <a:cs typeface="Poppins-ExtraBold"/>
              </a:rPr>
              <a:t>4</a:t>
            </a:r>
            <a:endParaRPr sz="12750">
              <a:latin typeface="Poppins-ExtraBold"/>
              <a:cs typeface="Poppins-ExtraBold"/>
            </a:endParaRPr>
          </a:p>
        </p:txBody>
      </p:sp>
      <p:sp>
        <p:nvSpPr>
          <p:cNvPr id="14" name="object 14"/>
          <p:cNvSpPr/>
          <p:nvPr/>
        </p:nvSpPr>
        <p:spPr bwMode="auto">
          <a:xfrm>
            <a:off x="10703988" y="3046975"/>
            <a:ext cx="3459479" cy="502920"/>
          </a:xfrm>
          <a:custGeom>
            <a:avLst/>
            <a:gdLst/>
            <a:ahLst/>
            <a:cxnLst/>
            <a:rect l="l" t="t" r="r" b="b"/>
            <a:pathLst>
              <a:path w="3459480" h="502920" extrusionOk="0">
                <a:moveTo>
                  <a:pt x="3459381" y="0"/>
                </a:moveTo>
                <a:lnTo>
                  <a:pt x="0" y="0"/>
                </a:lnTo>
                <a:lnTo>
                  <a:pt x="0" y="502571"/>
                </a:lnTo>
                <a:lnTo>
                  <a:pt x="3459381" y="502571"/>
                </a:lnTo>
                <a:lnTo>
                  <a:pt x="3459381" y="0"/>
                </a:lnTo>
                <a:close/>
              </a:path>
            </a:pathLst>
          </a:custGeom>
          <a:solidFill>
            <a:srgbClr val="A3002E"/>
          </a:solidFill>
        </p:spPr>
        <p:txBody>
          <a:bodyPr wrap="square" lIns="0" tIns="0" rIns="0" bIns="0" rtlCol="0"/>
          <a:lstStyle/>
          <a:p>
            <a:pPr>
              <a:defRPr/>
            </a:pPr>
            <a:endParaRPr/>
          </a:p>
        </p:txBody>
      </p:sp>
      <p:sp>
        <p:nvSpPr>
          <p:cNvPr id="15" name="object 15"/>
          <p:cNvSpPr txBox="1"/>
          <p:nvPr/>
        </p:nvSpPr>
        <p:spPr bwMode="auto">
          <a:xfrm>
            <a:off x="10810494" y="3012410"/>
            <a:ext cx="3247222" cy="487079"/>
          </a:xfrm>
          <a:prstGeom prst="rect">
            <a:avLst/>
          </a:prstGeom>
        </p:spPr>
        <p:txBody>
          <a:bodyPr vert="horz" wrap="square" lIns="0" tIns="14604" rIns="0" bIns="0" rtlCol="0">
            <a:spAutoFit/>
          </a:bodyPr>
          <a:lstStyle/>
          <a:p>
            <a:pPr marL="12700">
              <a:lnSpc>
                <a:spcPct val="100000"/>
              </a:lnSpc>
              <a:spcBef>
                <a:spcPts val="114"/>
              </a:spcBef>
              <a:defRPr/>
            </a:pPr>
            <a:r>
              <a:rPr sz="3100" b="1" spc="55">
                <a:solidFill>
                  <a:srgbClr val="FFFFFF"/>
                </a:solidFill>
                <a:latin typeface="Poppins"/>
                <a:cs typeface="Poppins"/>
              </a:rPr>
              <a:t>LES CONSEILS</a:t>
            </a:r>
            <a:endParaRPr sz="3100">
              <a:latin typeface="Poppins"/>
              <a:cs typeface="Poppins"/>
            </a:endParaRPr>
          </a:p>
        </p:txBody>
      </p:sp>
      <p:sp>
        <p:nvSpPr>
          <p:cNvPr id="16" name="object 16"/>
          <p:cNvSpPr txBox="1"/>
          <p:nvPr/>
        </p:nvSpPr>
        <p:spPr bwMode="auto">
          <a:xfrm>
            <a:off x="10810443" y="3585528"/>
            <a:ext cx="4893082" cy="328330"/>
          </a:xfrm>
          <a:prstGeom prst="rect">
            <a:avLst/>
          </a:prstGeom>
        </p:spPr>
        <p:txBody>
          <a:bodyPr vert="horz" wrap="square" lIns="0" tIns="15875" rIns="0" bIns="0" rtlCol="0">
            <a:spAutoFit/>
          </a:bodyPr>
          <a:lstStyle/>
          <a:p>
            <a:pPr marL="12700">
              <a:lnSpc>
                <a:spcPct val="100000"/>
              </a:lnSpc>
              <a:spcBef>
                <a:spcPts val="125"/>
              </a:spcBef>
              <a:defRPr/>
            </a:pPr>
            <a:r>
              <a:rPr lang="fr-FR" sz="2050" spc="50" dirty="0">
                <a:solidFill>
                  <a:srgbClr val="00002E"/>
                </a:solidFill>
                <a:latin typeface="Poppins"/>
                <a:cs typeface="Poppins"/>
              </a:rPr>
              <a:t>Par où commencer ?</a:t>
            </a:r>
            <a:endParaRPr sz="2050" dirty="0">
              <a:latin typeface="Poppins"/>
              <a:cs typeface="Poppins"/>
            </a:endParaRPr>
          </a:p>
        </p:txBody>
      </p:sp>
      <p:sp>
        <p:nvSpPr>
          <p:cNvPr id="18" name="object 18"/>
          <p:cNvSpPr txBox="1"/>
          <p:nvPr/>
        </p:nvSpPr>
        <p:spPr bwMode="auto">
          <a:xfrm>
            <a:off x="4058264" y="3980530"/>
            <a:ext cx="1099891" cy="2144430"/>
          </a:xfrm>
          <a:prstGeom prst="rect">
            <a:avLst/>
          </a:prstGeom>
        </p:spPr>
        <p:txBody>
          <a:bodyPr vert="horz" wrap="square" lIns="0" tIns="201295" rIns="0" bIns="0" rtlCol="0">
            <a:spAutoFit/>
          </a:bodyPr>
          <a:lstStyle/>
          <a:p>
            <a:pPr>
              <a:lnSpc>
                <a:spcPct val="100000"/>
              </a:lnSpc>
              <a:spcBef>
                <a:spcPts val="1585"/>
              </a:spcBef>
              <a:defRPr/>
            </a:pPr>
            <a:r>
              <a:rPr sz="12750" b="1" spc="280">
                <a:solidFill>
                  <a:srgbClr val="A3002E"/>
                </a:solidFill>
                <a:latin typeface="Poppins-ExtraBold"/>
                <a:cs typeface="Poppins-ExtraBold"/>
              </a:rPr>
              <a:t>2</a:t>
            </a:r>
            <a:endParaRPr sz="12750">
              <a:latin typeface="Poppins-ExtraBold"/>
              <a:cs typeface="Poppins-ExtraBold"/>
            </a:endParaRPr>
          </a:p>
        </p:txBody>
      </p:sp>
      <p:sp>
        <p:nvSpPr>
          <p:cNvPr id="19" name="object 19"/>
          <p:cNvSpPr txBox="1"/>
          <p:nvPr/>
        </p:nvSpPr>
        <p:spPr bwMode="auto">
          <a:xfrm>
            <a:off x="2946041" y="4164348"/>
            <a:ext cx="1080135" cy="1974850"/>
          </a:xfrm>
          <a:prstGeom prst="rect">
            <a:avLst/>
          </a:prstGeom>
        </p:spPr>
        <p:txBody>
          <a:bodyPr vert="horz" wrap="square" lIns="0" tIns="17145" rIns="0" bIns="0" rtlCol="0">
            <a:spAutoFit/>
          </a:bodyPr>
          <a:lstStyle/>
          <a:p>
            <a:pPr marL="12700">
              <a:lnSpc>
                <a:spcPct val="100000"/>
              </a:lnSpc>
              <a:spcBef>
                <a:spcPts val="135"/>
              </a:spcBef>
              <a:defRPr/>
            </a:pPr>
            <a:r>
              <a:rPr sz="12750" b="1" spc="-3670" dirty="0">
                <a:solidFill>
                  <a:srgbClr val="A3002E"/>
                </a:solidFill>
                <a:latin typeface="Poppins-ExtraBold"/>
                <a:cs typeface="Poppins-ExtraBold"/>
              </a:rPr>
              <a:t>0</a:t>
            </a:r>
            <a:endParaRPr sz="12750" dirty="0">
              <a:latin typeface="Poppins-ExtraBold"/>
              <a:cs typeface="Poppins-ExtraBold"/>
            </a:endParaRPr>
          </a:p>
        </p:txBody>
      </p:sp>
      <p:sp>
        <p:nvSpPr>
          <p:cNvPr id="20" name="object 20"/>
          <p:cNvSpPr/>
          <p:nvPr/>
        </p:nvSpPr>
        <p:spPr bwMode="auto">
          <a:xfrm>
            <a:off x="3437403" y="5344308"/>
            <a:ext cx="3459479" cy="502920"/>
          </a:xfrm>
          <a:custGeom>
            <a:avLst/>
            <a:gdLst/>
            <a:ahLst/>
            <a:cxnLst/>
            <a:rect l="l" t="t" r="r" b="b"/>
            <a:pathLst>
              <a:path w="3459479" h="502920" extrusionOk="0">
                <a:moveTo>
                  <a:pt x="3459381" y="0"/>
                </a:moveTo>
                <a:lnTo>
                  <a:pt x="0" y="0"/>
                </a:lnTo>
                <a:lnTo>
                  <a:pt x="0" y="502571"/>
                </a:lnTo>
                <a:lnTo>
                  <a:pt x="3459381" y="502571"/>
                </a:lnTo>
                <a:lnTo>
                  <a:pt x="3459381" y="0"/>
                </a:lnTo>
                <a:close/>
              </a:path>
            </a:pathLst>
          </a:custGeom>
          <a:solidFill>
            <a:srgbClr val="A3002E"/>
          </a:solidFill>
        </p:spPr>
        <p:txBody>
          <a:bodyPr wrap="square" lIns="0" tIns="0" rIns="0" bIns="0" rtlCol="0"/>
          <a:lstStyle/>
          <a:p>
            <a:pPr>
              <a:defRPr/>
            </a:pPr>
            <a:endParaRPr/>
          </a:p>
        </p:txBody>
      </p:sp>
      <p:sp>
        <p:nvSpPr>
          <p:cNvPr id="21" name="object 21"/>
          <p:cNvSpPr txBox="1"/>
          <p:nvPr/>
        </p:nvSpPr>
        <p:spPr bwMode="auto">
          <a:xfrm>
            <a:off x="3543904" y="5309740"/>
            <a:ext cx="3247258" cy="487079"/>
          </a:xfrm>
          <a:prstGeom prst="rect">
            <a:avLst/>
          </a:prstGeom>
        </p:spPr>
        <p:txBody>
          <a:bodyPr vert="horz" wrap="square" lIns="0" tIns="14604" rIns="0" bIns="0" rtlCol="0">
            <a:spAutoFit/>
          </a:bodyPr>
          <a:lstStyle/>
          <a:p>
            <a:pPr marL="12700">
              <a:lnSpc>
                <a:spcPct val="100000"/>
              </a:lnSpc>
              <a:spcBef>
                <a:spcPts val="114"/>
              </a:spcBef>
              <a:defRPr/>
            </a:pPr>
            <a:r>
              <a:rPr sz="3100" b="1" spc="55">
                <a:solidFill>
                  <a:srgbClr val="FFFFFF"/>
                </a:solidFill>
                <a:latin typeface="Poppins"/>
                <a:cs typeface="Poppins"/>
              </a:rPr>
              <a:t>LA TECHNO</a:t>
            </a:r>
            <a:endParaRPr sz="3100">
              <a:latin typeface="Poppins"/>
              <a:cs typeface="Poppins"/>
            </a:endParaRPr>
          </a:p>
        </p:txBody>
      </p:sp>
      <p:sp>
        <p:nvSpPr>
          <p:cNvPr id="22" name="object 22"/>
          <p:cNvSpPr txBox="1"/>
          <p:nvPr/>
        </p:nvSpPr>
        <p:spPr bwMode="auto">
          <a:xfrm>
            <a:off x="3543854" y="5882857"/>
            <a:ext cx="6055057" cy="646972"/>
          </a:xfrm>
          <a:prstGeom prst="rect">
            <a:avLst/>
          </a:prstGeom>
        </p:spPr>
        <p:txBody>
          <a:bodyPr vert="horz" wrap="square" lIns="0" tIns="15875" rIns="0" bIns="0" rtlCol="0">
            <a:spAutoFit/>
          </a:bodyPr>
          <a:lstStyle/>
          <a:p>
            <a:pPr marL="12700">
              <a:lnSpc>
                <a:spcPct val="100000"/>
              </a:lnSpc>
              <a:spcBef>
                <a:spcPts val="125"/>
              </a:spcBef>
              <a:defRPr/>
            </a:pPr>
            <a:r>
              <a:rPr lang="fr-FR" sz="2050" spc="50" dirty="0">
                <a:solidFill>
                  <a:srgbClr val="00002E"/>
                </a:solidFill>
                <a:latin typeface="Poppins"/>
                <a:cs typeface="Poppins"/>
              </a:rPr>
              <a:t>Panorama des technologies au service des enjeux RH</a:t>
            </a:r>
            <a:endParaRPr sz="2050" dirty="0">
              <a:latin typeface="Poppins"/>
              <a:cs typeface="Poppins"/>
            </a:endParaRPr>
          </a:p>
        </p:txBody>
      </p:sp>
      <p:sp>
        <p:nvSpPr>
          <p:cNvPr id="23" name="object 23"/>
          <p:cNvSpPr txBox="1"/>
          <p:nvPr/>
        </p:nvSpPr>
        <p:spPr bwMode="auto">
          <a:xfrm>
            <a:off x="3543805" y="6541275"/>
            <a:ext cx="3890424" cy="331501"/>
          </a:xfrm>
          <a:prstGeom prst="rect">
            <a:avLst/>
          </a:prstGeom>
        </p:spPr>
        <p:txBody>
          <a:bodyPr vert="horz" wrap="square" lIns="0" tIns="15875" rIns="0" bIns="0" rtlCol="0">
            <a:spAutoFit/>
          </a:bodyPr>
          <a:lstStyle/>
          <a:p>
            <a:pPr marL="12700">
              <a:lnSpc>
                <a:spcPct val="100000"/>
              </a:lnSpc>
              <a:spcBef>
                <a:spcPts val="125"/>
              </a:spcBef>
              <a:defRPr/>
            </a:pPr>
            <a:r>
              <a:rPr lang="fr-FR" sz="2050" spc="35" dirty="0">
                <a:solidFill>
                  <a:srgbClr val="00002E"/>
                </a:solidFill>
                <a:latin typeface="Poppins"/>
                <a:cs typeface="Poppins"/>
              </a:rPr>
              <a:t>Introduction à l’IA</a:t>
            </a:r>
            <a:endParaRPr sz="2050" dirty="0">
              <a:latin typeface="Poppins"/>
              <a:cs typeface="Poppins"/>
            </a:endParaRPr>
          </a:p>
        </p:txBody>
      </p:sp>
      <p:sp>
        <p:nvSpPr>
          <p:cNvPr id="24" name="object 24"/>
          <p:cNvSpPr txBox="1"/>
          <p:nvPr/>
        </p:nvSpPr>
        <p:spPr bwMode="auto">
          <a:xfrm>
            <a:off x="11324854" y="3980530"/>
            <a:ext cx="1099891" cy="2144430"/>
          </a:xfrm>
          <a:prstGeom prst="rect">
            <a:avLst/>
          </a:prstGeom>
        </p:spPr>
        <p:txBody>
          <a:bodyPr vert="horz" wrap="square" lIns="0" tIns="201295" rIns="0" bIns="0" rtlCol="0">
            <a:spAutoFit/>
          </a:bodyPr>
          <a:lstStyle/>
          <a:p>
            <a:pPr>
              <a:lnSpc>
                <a:spcPct val="100000"/>
              </a:lnSpc>
              <a:spcBef>
                <a:spcPts val="1585"/>
              </a:spcBef>
              <a:defRPr/>
            </a:pPr>
            <a:r>
              <a:rPr sz="12750" b="1" spc="280">
                <a:solidFill>
                  <a:srgbClr val="A3002E"/>
                </a:solidFill>
                <a:latin typeface="Poppins-ExtraBold"/>
                <a:cs typeface="Poppins-ExtraBold"/>
              </a:rPr>
              <a:t>5</a:t>
            </a:r>
            <a:endParaRPr sz="12750">
              <a:latin typeface="Poppins-ExtraBold"/>
              <a:cs typeface="Poppins-ExtraBold"/>
            </a:endParaRPr>
          </a:p>
        </p:txBody>
      </p:sp>
      <p:sp>
        <p:nvSpPr>
          <p:cNvPr id="25" name="object 25"/>
          <p:cNvSpPr txBox="1"/>
          <p:nvPr/>
        </p:nvSpPr>
        <p:spPr bwMode="auto">
          <a:xfrm>
            <a:off x="10212630" y="4164348"/>
            <a:ext cx="1080135" cy="1974850"/>
          </a:xfrm>
          <a:prstGeom prst="rect">
            <a:avLst/>
          </a:prstGeom>
        </p:spPr>
        <p:txBody>
          <a:bodyPr vert="horz" wrap="square" lIns="0" tIns="17145" rIns="0" bIns="0" rtlCol="0">
            <a:spAutoFit/>
          </a:bodyPr>
          <a:lstStyle/>
          <a:p>
            <a:pPr marL="12700">
              <a:lnSpc>
                <a:spcPct val="100000"/>
              </a:lnSpc>
              <a:spcBef>
                <a:spcPts val="135"/>
              </a:spcBef>
              <a:defRPr/>
            </a:pPr>
            <a:r>
              <a:rPr sz="12750" b="1" spc="-3670">
                <a:solidFill>
                  <a:srgbClr val="A3002E"/>
                </a:solidFill>
                <a:latin typeface="Poppins-ExtraBold"/>
                <a:cs typeface="Poppins-ExtraBold"/>
              </a:rPr>
              <a:t>0</a:t>
            </a:r>
            <a:endParaRPr sz="12750">
              <a:latin typeface="Poppins-ExtraBold"/>
              <a:cs typeface="Poppins-ExtraBold"/>
            </a:endParaRPr>
          </a:p>
        </p:txBody>
      </p:sp>
      <p:sp>
        <p:nvSpPr>
          <p:cNvPr id="26" name="object 26"/>
          <p:cNvSpPr/>
          <p:nvPr/>
        </p:nvSpPr>
        <p:spPr bwMode="auto">
          <a:xfrm>
            <a:off x="10703988" y="5344308"/>
            <a:ext cx="3459479" cy="502920"/>
          </a:xfrm>
          <a:custGeom>
            <a:avLst/>
            <a:gdLst/>
            <a:ahLst/>
            <a:cxnLst/>
            <a:rect l="l" t="t" r="r" b="b"/>
            <a:pathLst>
              <a:path w="3459480" h="502920" extrusionOk="0">
                <a:moveTo>
                  <a:pt x="3459381" y="0"/>
                </a:moveTo>
                <a:lnTo>
                  <a:pt x="0" y="0"/>
                </a:lnTo>
                <a:lnTo>
                  <a:pt x="0" y="502571"/>
                </a:lnTo>
                <a:lnTo>
                  <a:pt x="3459381" y="502571"/>
                </a:lnTo>
                <a:lnTo>
                  <a:pt x="3459381" y="0"/>
                </a:lnTo>
                <a:close/>
              </a:path>
            </a:pathLst>
          </a:custGeom>
          <a:solidFill>
            <a:srgbClr val="A3002E"/>
          </a:solidFill>
        </p:spPr>
        <p:txBody>
          <a:bodyPr wrap="square" lIns="0" tIns="0" rIns="0" bIns="0" rtlCol="0"/>
          <a:lstStyle/>
          <a:p>
            <a:pPr>
              <a:defRPr/>
            </a:pPr>
            <a:endParaRPr/>
          </a:p>
        </p:txBody>
      </p:sp>
      <p:sp>
        <p:nvSpPr>
          <p:cNvPr id="27" name="object 27"/>
          <p:cNvSpPr txBox="1"/>
          <p:nvPr/>
        </p:nvSpPr>
        <p:spPr bwMode="auto">
          <a:xfrm>
            <a:off x="10810494" y="5309740"/>
            <a:ext cx="3247006" cy="487079"/>
          </a:xfrm>
          <a:prstGeom prst="rect">
            <a:avLst/>
          </a:prstGeom>
        </p:spPr>
        <p:txBody>
          <a:bodyPr vert="horz" wrap="square" lIns="0" tIns="14604" rIns="0" bIns="0" rtlCol="0">
            <a:spAutoFit/>
          </a:bodyPr>
          <a:lstStyle/>
          <a:p>
            <a:pPr marL="12700">
              <a:lnSpc>
                <a:spcPct val="100000"/>
              </a:lnSpc>
              <a:spcBef>
                <a:spcPts val="114"/>
              </a:spcBef>
              <a:defRPr/>
            </a:pPr>
            <a:r>
              <a:rPr sz="3100" b="1" spc="55">
                <a:solidFill>
                  <a:srgbClr val="FFFFFF"/>
                </a:solidFill>
                <a:latin typeface="Poppins"/>
                <a:cs typeface="Poppins"/>
              </a:rPr>
              <a:t>LES Q&amp;A</a:t>
            </a:r>
            <a:endParaRPr sz="3100">
              <a:latin typeface="Poppins"/>
              <a:cs typeface="Poppins"/>
            </a:endParaRPr>
          </a:p>
        </p:txBody>
      </p:sp>
      <p:sp>
        <p:nvSpPr>
          <p:cNvPr id="30" name="object 30"/>
          <p:cNvSpPr txBox="1"/>
          <p:nvPr/>
        </p:nvSpPr>
        <p:spPr bwMode="auto">
          <a:xfrm>
            <a:off x="4058215" y="6625186"/>
            <a:ext cx="1099891" cy="2144430"/>
          </a:xfrm>
          <a:prstGeom prst="rect">
            <a:avLst/>
          </a:prstGeom>
        </p:spPr>
        <p:txBody>
          <a:bodyPr vert="horz" wrap="square" lIns="0" tIns="201295" rIns="0" bIns="0" rtlCol="0">
            <a:spAutoFit/>
          </a:bodyPr>
          <a:lstStyle/>
          <a:p>
            <a:pPr>
              <a:lnSpc>
                <a:spcPct val="100000"/>
              </a:lnSpc>
              <a:spcBef>
                <a:spcPts val="1585"/>
              </a:spcBef>
              <a:defRPr/>
            </a:pPr>
            <a:r>
              <a:rPr sz="12750" b="1" spc="280" dirty="0">
                <a:solidFill>
                  <a:srgbClr val="A3002E"/>
                </a:solidFill>
                <a:latin typeface="Poppins-ExtraBold"/>
                <a:cs typeface="Poppins-ExtraBold"/>
              </a:rPr>
              <a:t>3</a:t>
            </a:r>
            <a:endParaRPr sz="12750" dirty="0">
              <a:latin typeface="Poppins-ExtraBold"/>
              <a:cs typeface="Poppins-ExtraBold"/>
            </a:endParaRPr>
          </a:p>
        </p:txBody>
      </p:sp>
      <p:sp>
        <p:nvSpPr>
          <p:cNvPr id="31" name="object 31"/>
          <p:cNvSpPr txBox="1"/>
          <p:nvPr/>
        </p:nvSpPr>
        <p:spPr bwMode="auto">
          <a:xfrm>
            <a:off x="2945992" y="6809004"/>
            <a:ext cx="1080135" cy="1974850"/>
          </a:xfrm>
          <a:prstGeom prst="rect">
            <a:avLst/>
          </a:prstGeom>
        </p:spPr>
        <p:txBody>
          <a:bodyPr vert="horz" wrap="square" lIns="0" tIns="17145" rIns="0" bIns="0" rtlCol="0">
            <a:spAutoFit/>
          </a:bodyPr>
          <a:lstStyle/>
          <a:p>
            <a:pPr marL="12700">
              <a:lnSpc>
                <a:spcPct val="100000"/>
              </a:lnSpc>
              <a:spcBef>
                <a:spcPts val="135"/>
              </a:spcBef>
              <a:defRPr/>
            </a:pPr>
            <a:r>
              <a:rPr sz="12750" b="1" spc="-3670" dirty="0">
                <a:solidFill>
                  <a:srgbClr val="A3002E"/>
                </a:solidFill>
                <a:latin typeface="Poppins-ExtraBold"/>
                <a:cs typeface="Poppins-ExtraBold"/>
              </a:rPr>
              <a:t>0</a:t>
            </a:r>
            <a:endParaRPr sz="12750" dirty="0">
              <a:latin typeface="Poppins-ExtraBold"/>
              <a:cs typeface="Poppins-ExtraBold"/>
            </a:endParaRPr>
          </a:p>
        </p:txBody>
      </p:sp>
      <p:sp>
        <p:nvSpPr>
          <p:cNvPr id="32" name="object 32"/>
          <p:cNvSpPr/>
          <p:nvPr/>
        </p:nvSpPr>
        <p:spPr bwMode="auto">
          <a:xfrm>
            <a:off x="3428366" y="7903521"/>
            <a:ext cx="3459479" cy="502920"/>
          </a:xfrm>
          <a:custGeom>
            <a:avLst/>
            <a:gdLst/>
            <a:ahLst/>
            <a:cxnLst/>
            <a:rect l="l" t="t" r="r" b="b"/>
            <a:pathLst>
              <a:path w="3459479" h="502920" extrusionOk="0">
                <a:moveTo>
                  <a:pt x="3459381" y="0"/>
                </a:moveTo>
                <a:lnTo>
                  <a:pt x="0" y="0"/>
                </a:lnTo>
                <a:lnTo>
                  <a:pt x="0" y="502571"/>
                </a:lnTo>
                <a:lnTo>
                  <a:pt x="3459381" y="502571"/>
                </a:lnTo>
                <a:lnTo>
                  <a:pt x="3459381" y="0"/>
                </a:lnTo>
                <a:close/>
              </a:path>
            </a:pathLst>
          </a:custGeom>
          <a:solidFill>
            <a:srgbClr val="A3002E"/>
          </a:solidFill>
        </p:spPr>
        <p:txBody>
          <a:bodyPr wrap="square" lIns="0" tIns="0" rIns="0" bIns="0" rtlCol="0"/>
          <a:lstStyle/>
          <a:p>
            <a:pPr>
              <a:defRPr/>
            </a:pPr>
            <a:endParaRPr/>
          </a:p>
        </p:txBody>
      </p:sp>
      <p:sp>
        <p:nvSpPr>
          <p:cNvPr id="33" name="object 33"/>
          <p:cNvSpPr txBox="1"/>
          <p:nvPr/>
        </p:nvSpPr>
        <p:spPr bwMode="auto">
          <a:xfrm>
            <a:off x="3543855" y="7954398"/>
            <a:ext cx="3247474" cy="487079"/>
          </a:xfrm>
          <a:prstGeom prst="rect">
            <a:avLst/>
          </a:prstGeom>
        </p:spPr>
        <p:txBody>
          <a:bodyPr vert="horz" wrap="square" lIns="0" tIns="14604" rIns="0" bIns="0" rtlCol="0">
            <a:spAutoFit/>
          </a:bodyPr>
          <a:lstStyle/>
          <a:p>
            <a:pPr marL="12700">
              <a:lnSpc>
                <a:spcPct val="100000"/>
              </a:lnSpc>
              <a:spcBef>
                <a:spcPts val="114"/>
              </a:spcBef>
              <a:defRPr/>
            </a:pPr>
            <a:r>
              <a:rPr sz="3100" b="1" spc="55" dirty="0">
                <a:solidFill>
                  <a:srgbClr val="FFFFFF"/>
                </a:solidFill>
                <a:latin typeface="Poppins"/>
                <a:cs typeface="Poppins"/>
              </a:rPr>
              <a:t>LES USE CASE</a:t>
            </a:r>
            <a:r>
              <a:rPr lang="fr-FR" sz="3100" b="1" spc="55" dirty="0">
                <a:solidFill>
                  <a:srgbClr val="FFFFFF"/>
                </a:solidFill>
                <a:latin typeface="Poppins"/>
                <a:cs typeface="Poppins"/>
              </a:rPr>
              <a:t>S</a:t>
            </a:r>
            <a:endParaRPr sz="3100" dirty="0">
              <a:latin typeface="Poppins"/>
              <a:cs typeface="Poppins"/>
            </a:endParaRPr>
          </a:p>
        </p:txBody>
      </p:sp>
      <p:sp>
        <p:nvSpPr>
          <p:cNvPr id="34" name="object 34"/>
          <p:cNvSpPr txBox="1"/>
          <p:nvPr/>
        </p:nvSpPr>
        <p:spPr bwMode="auto">
          <a:xfrm>
            <a:off x="3543805" y="8527514"/>
            <a:ext cx="6508195" cy="331501"/>
          </a:xfrm>
          <a:prstGeom prst="rect">
            <a:avLst/>
          </a:prstGeom>
        </p:spPr>
        <p:txBody>
          <a:bodyPr vert="horz" wrap="square" lIns="0" tIns="15875" rIns="0" bIns="0" rtlCol="0">
            <a:spAutoFit/>
          </a:bodyPr>
          <a:lstStyle/>
          <a:p>
            <a:pPr marL="12700">
              <a:lnSpc>
                <a:spcPct val="100000"/>
              </a:lnSpc>
              <a:spcBef>
                <a:spcPts val="125"/>
              </a:spcBef>
              <a:defRPr/>
            </a:pPr>
            <a:r>
              <a:rPr sz="2050" spc="50" dirty="0">
                <a:solidFill>
                  <a:srgbClr val="00002E"/>
                </a:solidFill>
                <a:latin typeface="Poppins"/>
                <a:cs typeface="Poppins"/>
              </a:rPr>
              <a:t>#1 </a:t>
            </a:r>
            <a:r>
              <a:rPr lang="fr-FR" sz="2050" spc="50" dirty="0">
                <a:solidFill>
                  <a:srgbClr val="00002E"/>
                </a:solidFill>
                <a:latin typeface="Poppins"/>
                <a:cs typeface="Poppins"/>
              </a:rPr>
              <a:t>–</a:t>
            </a:r>
            <a:r>
              <a:rPr sz="2050" spc="50" dirty="0">
                <a:solidFill>
                  <a:srgbClr val="00002E"/>
                </a:solidFill>
                <a:latin typeface="Poppins"/>
                <a:cs typeface="Poppins"/>
              </a:rPr>
              <a:t> </a:t>
            </a:r>
            <a:r>
              <a:rPr lang="fr-FR" sz="2050" spc="50" dirty="0">
                <a:solidFill>
                  <a:srgbClr val="00002E"/>
                </a:solidFill>
                <a:latin typeface="Poppins"/>
                <a:cs typeface="Poppins"/>
              </a:rPr>
              <a:t>Gendarmerie Nationale &gt; </a:t>
            </a:r>
            <a:r>
              <a:rPr lang="fr-FR" sz="2050" spc="50" dirty="0" err="1">
                <a:solidFill>
                  <a:srgbClr val="00002E"/>
                </a:solidFill>
                <a:latin typeface="Poppins"/>
                <a:cs typeface="Poppins"/>
              </a:rPr>
              <a:t>Chatbot</a:t>
            </a:r>
            <a:endParaRPr sz="2050" dirty="0">
              <a:latin typeface="Poppins"/>
              <a:cs typeface="Poppins"/>
            </a:endParaRPr>
          </a:p>
        </p:txBody>
      </p:sp>
      <p:sp>
        <p:nvSpPr>
          <p:cNvPr id="35" name="object 35"/>
          <p:cNvSpPr txBox="1"/>
          <p:nvPr/>
        </p:nvSpPr>
        <p:spPr bwMode="auto">
          <a:xfrm>
            <a:off x="3543855" y="8844270"/>
            <a:ext cx="6508145" cy="331501"/>
          </a:xfrm>
          <a:prstGeom prst="rect">
            <a:avLst/>
          </a:prstGeom>
        </p:spPr>
        <p:txBody>
          <a:bodyPr vert="horz" wrap="square" lIns="0" tIns="15875" rIns="0" bIns="0" rtlCol="0">
            <a:spAutoFit/>
          </a:bodyPr>
          <a:lstStyle/>
          <a:p>
            <a:pPr marL="12700">
              <a:lnSpc>
                <a:spcPct val="100000"/>
              </a:lnSpc>
              <a:spcBef>
                <a:spcPts val="125"/>
              </a:spcBef>
              <a:defRPr/>
            </a:pPr>
            <a:r>
              <a:rPr sz="2050" spc="35" dirty="0">
                <a:solidFill>
                  <a:srgbClr val="00002E"/>
                </a:solidFill>
                <a:latin typeface="Poppins"/>
                <a:cs typeface="Poppins"/>
              </a:rPr>
              <a:t>#2 </a:t>
            </a:r>
            <a:r>
              <a:rPr lang="fr-FR" sz="2050" spc="35" dirty="0">
                <a:solidFill>
                  <a:srgbClr val="00002E"/>
                </a:solidFill>
                <a:latin typeface="Poppins"/>
                <a:cs typeface="Poppins"/>
              </a:rPr>
              <a:t>–</a:t>
            </a:r>
            <a:r>
              <a:rPr sz="2050" spc="35" dirty="0">
                <a:solidFill>
                  <a:srgbClr val="00002E"/>
                </a:solidFill>
                <a:latin typeface="Poppins"/>
                <a:cs typeface="Poppins"/>
              </a:rPr>
              <a:t> Société Générale</a:t>
            </a:r>
            <a:r>
              <a:rPr lang="fr-FR" sz="2050" spc="35" dirty="0">
                <a:solidFill>
                  <a:srgbClr val="00002E"/>
                </a:solidFill>
                <a:latin typeface="Poppins"/>
                <a:cs typeface="Poppins"/>
              </a:rPr>
              <a:t> &gt; Analyse sémantique</a:t>
            </a:r>
            <a:endParaRPr sz="2050" dirty="0">
              <a:latin typeface="Poppins"/>
              <a:cs typeface="Poppins"/>
            </a:endParaRPr>
          </a:p>
        </p:txBody>
      </p:sp>
      <p:sp>
        <p:nvSpPr>
          <p:cNvPr id="36" name="object 36"/>
          <p:cNvSpPr/>
          <p:nvPr/>
        </p:nvSpPr>
        <p:spPr bwMode="auto">
          <a:xfrm>
            <a:off x="528778" y="647770"/>
            <a:ext cx="257810" cy="287655"/>
          </a:xfrm>
          <a:custGeom>
            <a:avLst/>
            <a:gdLst/>
            <a:ahLst/>
            <a:cxnLst/>
            <a:rect l="l" t="t" r="r" b="b"/>
            <a:pathLst>
              <a:path w="257809" h="287655" extrusionOk="0">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extrusionOk="0">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extrusionOk="0">
                <a:moveTo>
                  <a:pt x="128650" y="89659"/>
                </a:moveTo>
                <a:lnTo>
                  <a:pt x="102984" y="94259"/>
                </a:lnTo>
                <a:lnTo>
                  <a:pt x="79924" y="108059"/>
                </a:lnTo>
                <a:lnTo>
                  <a:pt x="177376" y="108059"/>
                </a:lnTo>
                <a:lnTo>
                  <a:pt x="154316" y="94259"/>
                </a:lnTo>
                <a:lnTo>
                  <a:pt x="128650" y="89659"/>
                </a:lnTo>
                <a:close/>
              </a:path>
              <a:path w="257809" h="287655" extrusionOk="0">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pPr>
              <a:defRPr/>
            </a:pPr>
            <a:endParaRPr/>
          </a:p>
        </p:txBody>
      </p:sp>
      <p:sp>
        <p:nvSpPr>
          <p:cNvPr id="37" name="object 37"/>
          <p:cNvSpPr/>
          <p:nvPr/>
        </p:nvSpPr>
        <p:spPr bwMode="auto">
          <a:xfrm>
            <a:off x="1183156" y="647775"/>
            <a:ext cx="238760" cy="287655"/>
          </a:xfrm>
          <a:custGeom>
            <a:avLst/>
            <a:gdLst/>
            <a:ahLst/>
            <a:cxnLst/>
            <a:rect l="l" t="t" r="r" b="b"/>
            <a:pathLst>
              <a:path w="238759" h="287655" extrusionOk="0">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extrusionOk="0">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extrusionOk="0">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pPr>
              <a:defRPr/>
            </a:pPr>
            <a:endParaRPr/>
          </a:p>
        </p:txBody>
      </p:sp>
      <p:sp>
        <p:nvSpPr>
          <p:cNvPr id="38" name="object 38"/>
          <p:cNvSpPr/>
          <p:nvPr/>
        </p:nvSpPr>
        <p:spPr bwMode="auto">
          <a:xfrm>
            <a:off x="860861" y="647775"/>
            <a:ext cx="247650" cy="290830"/>
          </a:xfrm>
          <a:custGeom>
            <a:avLst/>
            <a:gdLst/>
            <a:ahLst/>
            <a:cxnLst/>
            <a:rect l="l" t="t" r="r" b="b"/>
            <a:pathLst>
              <a:path w="247650" h="290830" extrusionOk="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pPr>
              <a:defRPr/>
            </a:pPr>
            <a:endParaRPr/>
          </a:p>
        </p:txBody>
      </p:sp>
      <p:sp>
        <p:nvSpPr>
          <p:cNvPr id="40" name="object 40"/>
          <p:cNvSpPr/>
          <p:nvPr/>
        </p:nvSpPr>
        <p:spPr bwMode="auto">
          <a:xfrm>
            <a:off x="572370" y="1388596"/>
            <a:ext cx="90805" cy="287655"/>
          </a:xfrm>
          <a:custGeom>
            <a:avLst/>
            <a:gdLst/>
            <a:ahLst/>
            <a:cxnLst/>
            <a:rect l="l" t="t" r="r" b="b"/>
            <a:pathLst>
              <a:path w="90804" h="287655" extrusionOk="0">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pPr>
              <a:defRPr/>
            </a:pPr>
            <a:endParaRPr/>
          </a:p>
        </p:txBody>
      </p:sp>
      <p:pic>
        <p:nvPicPr>
          <p:cNvPr id="41" name="object 41"/>
          <p:cNvPicPr/>
          <p:nvPr/>
        </p:nvPicPr>
        <p:blipFill>
          <a:blip r:embed="rId4"/>
          <a:stretch/>
        </p:blipFill>
        <p:spPr bwMode="auto">
          <a:xfrm>
            <a:off x="523545" y="1578426"/>
            <a:ext cx="97641" cy="97651"/>
          </a:xfrm>
          <a:prstGeom prst="rect">
            <a:avLst/>
          </a:prstGeom>
        </p:spPr>
      </p:pic>
      <p:sp>
        <p:nvSpPr>
          <p:cNvPr id="42" name="object 42"/>
          <p:cNvSpPr/>
          <p:nvPr/>
        </p:nvSpPr>
        <p:spPr bwMode="auto">
          <a:xfrm>
            <a:off x="658937" y="1388592"/>
            <a:ext cx="301625" cy="287655"/>
          </a:xfrm>
          <a:custGeom>
            <a:avLst/>
            <a:gdLst/>
            <a:ahLst/>
            <a:cxnLst/>
            <a:rect l="l" t="t" r="r" b="b"/>
            <a:pathLst>
              <a:path w="301625" h="287655" extrusionOk="0">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extrusionOk="0">
                <a:moveTo>
                  <a:pt x="284316" y="240589"/>
                </a:moveTo>
                <a:lnTo>
                  <a:pt x="201438" y="240589"/>
                </a:lnTo>
                <a:lnTo>
                  <a:pt x="216925" y="287478"/>
                </a:lnTo>
                <a:lnTo>
                  <a:pt x="301341" y="287478"/>
                </a:lnTo>
                <a:lnTo>
                  <a:pt x="284316" y="240589"/>
                </a:lnTo>
                <a:close/>
              </a:path>
              <a:path w="301625" h="287655" extrusionOk="0">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pPr>
              <a:defRPr/>
            </a:pPr>
            <a:endParaRPr/>
          </a:p>
        </p:txBody>
      </p:sp>
      <p:sp>
        <p:nvSpPr>
          <p:cNvPr id="43" name="object 43"/>
          <p:cNvSpPr/>
          <p:nvPr/>
        </p:nvSpPr>
        <p:spPr bwMode="auto">
          <a:xfrm>
            <a:off x="527037" y="1021149"/>
            <a:ext cx="146685" cy="284480"/>
          </a:xfrm>
          <a:custGeom>
            <a:avLst/>
            <a:gdLst/>
            <a:ahLst/>
            <a:cxnLst/>
            <a:rect l="l" t="t" r="r" b="b"/>
            <a:pathLst>
              <a:path w="146684" h="284480" extrusionOk="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pPr>
              <a:defRPr/>
            </a:pPr>
            <a:endParaRPr/>
          </a:p>
        </p:txBody>
      </p:sp>
      <p:sp>
        <p:nvSpPr>
          <p:cNvPr id="44" name="object 44"/>
          <p:cNvSpPr/>
          <p:nvPr/>
        </p:nvSpPr>
        <p:spPr bwMode="auto">
          <a:xfrm>
            <a:off x="721880" y="1021149"/>
            <a:ext cx="435609" cy="284480"/>
          </a:xfrm>
          <a:custGeom>
            <a:avLst/>
            <a:gdLst/>
            <a:ahLst/>
            <a:cxnLst/>
            <a:rect l="l" t="t" r="r" b="b"/>
            <a:pathLst>
              <a:path w="435609" h="284480" extrusionOk="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extrusionOk="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pPr>
              <a:defRPr/>
            </a:pPr>
            <a:endParaRPr/>
          </a:p>
        </p:txBody>
      </p:sp>
      <p:sp>
        <p:nvSpPr>
          <p:cNvPr id="45" name="object 45"/>
          <p:cNvSpPr/>
          <p:nvPr/>
        </p:nvSpPr>
        <p:spPr bwMode="auto">
          <a:xfrm>
            <a:off x="1203150" y="1021544"/>
            <a:ext cx="203835" cy="284480"/>
          </a:xfrm>
          <a:custGeom>
            <a:avLst/>
            <a:gdLst/>
            <a:ahLst/>
            <a:cxnLst/>
            <a:rect l="l" t="t" r="r" b="b"/>
            <a:pathLst>
              <a:path w="203834" h="284480" extrusionOk="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pPr>
              <a:defRPr/>
            </a:pPr>
            <a:endParaRPr/>
          </a:p>
        </p:txBody>
      </p:sp>
      <p:sp>
        <p:nvSpPr>
          <p:cNvPr id="46" name="object 46"/>
          <p:cNvSpPr/>
          <p:nvPr/>
        </p:nvSpPr>
        <p:spPr bwMode="auto">
          <a:xfrm>
            <a:off x="1462014" y="1018303"/>
            <a:ext cx="266700" cy="290195"/>
          </a:xfrm>
          <a:custGeom>
            <a:avLst/>
            <a:gdLst/>
            <a:ahLst/>
            <a:cxnLst/>
            <a:rect l="l" t="t" r="r" b="b"/>
            <a:pathLst>
              <a:path w="266700" h="290194" extrusionOk="0">
                <a:moveTo>
                  <a:pt x="135723" y="0"/>
                </a:moveTo>
                <a:lnTo>
                  <a:pt x="91737" y="6920"/>
                </a:lnTo>
                <a:lnTo>
                  <a:pt x="54344" y="26579"/>
                </a:lnTo>
                <a:lnTo>
                  <a:pt x="25371" y="57323"/>
                </a:lnTo>
                <a:lnTo>
                  <a:pt x="6647" y="97498"/>
                </a:lnTo>
                <a:lnTo>
                  <a:pt x="0" y="145451"/>
                </a:lnTo>
                <a:lnTo>
                  <a:pt x="6647" y="193010"/>
                </a:lnTo>
                <a:lnTo>
                  <a:pt x="25371" y="232946"/>
                </a:lnTo>
                <a:lnTo>
                  <a:pt x="54344" y="263568"/>
                </a:lnTo>
                <a:lnTo>
                  <a:pt x="91737" y="283181"/>
                </a:lnTo>
                <a:lnTo>
                  <a:pt x="135723" y="290095"/>
                </a:lnTo>
                <a:lnTo>
                  <a:pt x="181114" y="284075"/>
                </a:lnTo>
                <a:lnTo>
                  <a:pt x="218115" y="266849"/>
                </a:lnTo>
                <a:lnTo>
                  <a:pt x="246534" y="239671"/>
                </a:lnTo>
                <a:lnTo>
                  <a:pt x="266180" y="203794"/>
                </a:lnTo>
                <a:lnTo>
                  <a:pt x="245112" y="203794"/>
                </a:lnTo>
                <a:lnTo>
                  <a:pt x="229331" y="232182"/>
                </a:lnTo>
                <a:lnTo>
                  <a:pt x="205763" y="254339"/>
                </a:lnTo>
                <a:lnTo>
                  <a:pt x="174522" y="268746"/>
                </a:lnTo>
                <a:lnTo>
                  <a:pt x="135723" y="273886"/>
                </a:lnTo>
                <a:lnTo>
                  <a:pt x="89906" y="264986"/>
                </a:lnTo>
                <a:lnTo>
                  <a:pt x="52713" y="239448"/>
                </a:lnTo>
                <a:lnTo>
                  <a:pt x="27750" y="199020"/>
                </a:lnTo>
                <a:lnTo>
                  <a:pt x="18627" y="145451"/>
                </a:lnTo>
                <a:lnTo>
                  <a:pt x="27750" y="91242"/>
                </a:lnTo>
                <a:lnTo>
                  <a:pt x="52713" y="50595"/>
                </a:lnTo>
                <a:lnTo>
                  <a:pt x="89906" y="25065"/>
                </a:lnTo>
                <a:lnTo>
                  <a:pt x="135723" y="16208"/>
                </a:lnTo>
                <a:lnTo>
                  <a:pt x="174522" y="21350"/>
                </a:lnTo>
                <a:lnTo>
                  <a:pt x="205763" y="35760"/>
                </a:lnTo>
                <a:lnTo>
                  <a:pt x="229331" y="57918"/>
                </a:lnTo>
                <a:lnTo>
                  <a:pt x="245112" y="86301"/>
                </a:lnTo>
                <a:lnTo>
                  <a:pt x="266180" y="86301"/>
                </a:lnTo>
                <a:lnTo>
                  <a:pt x="246534" y="50424"/>
                </a:lnTo>
                <a:lnTo>
                  <a:pt x="218115" y="23246"/>
                </a:lnTo>
                <a:lnTo>
                  <a:pt x="181114" y="6020"/>
                </a:lnTo>
                <a:lnTo>
                  <a:pt x="135723" y="0"/>
                </a:lnTo>
                <a:close/>
              </a:path>
            </a:pathLst>
          </a:custGeom>
          <a:solidFill>
            <a:srgbClr val="00002E"/>
          </a:solidFill>
        </p:spPr>
        <p:txBody>
          <a:bodyPr wrap="square" lIns="0" tIns="0" rIns="0" bIns="0" rtlCol="0"/>
          <a:lstStyle/>
          <a:p>
            <a:pPr>
              <a:defRPr/>
            </a:pPr>
            <a:endParaRPr/>
          </a:p>
        </p:txBody>
      </p:sp>
      <p:sp>
        <p:nvSpPr>
          <p:cNvPr id="47" name="object 47"/>
          <p:cNvSpPr/>
          <p:nvPr/>
        </p:nvSpPr>
        <p:spPr bwMode="auto">
          <a:xfrm>
            <a:off x="1785277" y="1021301"/>
            <a:ext cx="144145" cy="284480"/>
          </a:xfrm>
          <a:custGeom>
            <a:avLst/>
            <a:gdLst/>
            <a:ahLst/>
            <a:cxnLst/>
            <a:rect l="l" t="t" r="r" b="b"/>
            <a:pathLst>
              <a:path w="144144" h="284480" extrusionOk="0">
                <a:moveTo>
                  <a:pt x="143827" y="0"/>
                </a:moveTo>
                <a:lnTo>
                  <a:pt x="0" y="0"/>
                </a:lnTo>
                <a:lnTo>
                  <a:pt x="0" y="15240"/>
                </a:lnTo>
                <a:lnTo>
                  <a:pt x="0" y="133350"/>
                </a:lnTo>
                <a:lnTo>
                  <a:pt x="0" y="149860"/>
                </a:lnTo>
                <a:lnTo>
                  <a:pt x="0" y="269240"/>
                </a:lnTo>
                <a:lnTo>
                  <a:pt x="0" y="284480"/>
                </a:lnTo>
                <a:lnTo>
                  <a:pt x="143827" y="284480"/>
                </a:lnTo>
                <a:lnTo>
                  <a:pt x="143827" y="269240"/>
                </a:lnTo>
                <a:lnTo>
                  <a:pt x="18224" y="269240"/>
                </a:lnTo>
                <a:lnTo>
                  <a:pt x="18224" y="149860"/>
                </a:lnTo>
                <a:lnTo>
                  <a:pt x="131673" y="149860"/>
                </a:lnTo>
                <a:lnTo>
                  <a:pt x="131673" y="133350"/>
                </a:lnTo>
                <a:lnTo>
                  <a:pt x="18224" y="133350"/>
                </a:lnTo>
                <a:lnTo>
                  <a:pt x="18224" y="15240"/>
                </a:lnTo>
                <a:lnTo>
                  <a:pt x="143827" y="15240"/>
                </a:lnTo>
                <a:lnTo>
                  <a:pt x="143827" y="0"/>
                </a:lnTo>
                <a:close/>
              </a:path>
            </a:pathLst>
          </a:custGeom>
          <a:solidFill>
            <a:srgbClr val="00002E"/>
          </a:solidFill>
        </p:spPr>
        <p:txBody>
          <a:bodyPr wrap="square" lIns="0" tIns="0" rIns="0" bIns="0" rtlCol="0"/>
          <a:lstStyle/>
          <a:p>
            <a:pPr>
              <a:defRPr/>
            </a:pPr>
            <a:endParaRPr/>
          </a:p>
        </p:txBody>
      </p:sp>
      <p:sp>
        <p:nvSpPr>
          <p:cNvPr id="48" name="object 48"/>
          <p:cNvSpPr/>
          <p:nvPr/>
        </p:nvSpPr>
        <p:spPr bwMode="auto">
          <a:xfrm>
            <a:off x="2351113" y="647773"/>
            <a:ext cx="0" cy="1028700"/>
          </a:xfrm>
          <a:custGeom>
            <a:avLst/>
            <a:gdLst/>
            <a:ahLst/>
            <a:cxnLst/>
            <a:rect l="l" t="t" r="r" b="b"/>
            <a:pathLst>
              <a:path h="1028700" extrusionOk="0">
                <a:moveTo>
                  <a:pt x="0" y="0"/>
                </a:moveTo>
                <a:lnTo>
                  <a:pt x="0" y="1028293"/>
                </a:lnTo>
              </a:path>
            </a:pathLst>
          </a:custGeom>
          <a:ln w="41213">
            <a:solidFill>
              <a:srgbClr val="A3002E"/>
            </a:solidFill>
          </a:ln>
        </p:spPr>
        <p:txBody>
          <a:bodyPr wrap="square" lIns="0" tIns="0" rIns="0" bIns="0" rtlCol="0"/>
          <a:lstStyle/>
          <a:p>
            <a:pPr>
              <a:defRPr/>
            </a:pPr>
            <a:endParaRPr/>
          </a:p>
        </p:txBody>
      </p:sp>
      <p:sp>
        <p:nvSpPr>
          <p:cNvPr id="50" name="object 50"/>
          <p:cNvSpPr txBox="1"/>
          <p:nvPr/>
        </p:nvSpPr>
        <p:spPr bwMode="auto">
          <a:xfrm>
            <a:off x="19042541" y="10293239"/>
            <a:ext cx="307975" cy="575310"/>
          </a:xfrm>
          <a:prstGeom prst="rect">
            <a:avLst/>
          </a:prstGeom>
        </p:spPr>
        <p:txBody>
          <a:bodyPr vert="horz" wrap="square" lIns="0" tIns="50165" rIns="0" bIns="0" rtlCol="0">
            <a:spAutoFit/>
          </a:bodyPr>
          <a:lstStyle/>
          <a:p>
            <a:pPr marL="38100">
              <a:lnSpc>
                <a:spcPct val="100000"/>
              </a:lnSpc>
              <a:spcBef>
                <a:spcPts val="395"/>
              </a:spcBef>
              <a:defRPr/>
            </a:pPr>
            <a:fld id="{81D60167-4931-47E6-BA6A-407CBD079E47}" type="slidenum">
              <a:rPr sz="2500" b="1" spc="-10">
                <a:solidFill>
                  <a:srgbClr val="FFFFFF"/>
                </a:solidFill>
                <a:latin typeface="Poppins-ExtraBold"/>
                <a:cs typeface="Poppins-ExtraBold"/>
              </a:rPr>
              <a:t>2</a:t>
            </a:fld>
            <a:endParaRPr sz="2500">
              <a:latin typeface="Poppins-ExtraBold"/>
              <a:cs typeface="Poppins-ExtraBold"/>
            </a:endParaRPr>
          </a:p>
        </p:txBody>
      </p:sp>
      <p:sp>
        <p:nvSpPr>
          <p:cNvPr id="459345527" name="object 19"/>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sp>
        <p:nvSpPr>
          <p:cNvPr id="1236015763" name="object 35"/>
          <p:cNvSpPr txBox="1"/>
          <p:nvPr/>
        </p:nvSpPr>
        <p:spPr bwMode="auto">
          <a:xfrm>
            <a:off x="3543854" y="9172602"/>
            <a:ext cx="6055009" cy="331500"/>
          </a:xfrm>
          <a:prstGeom prst="rect">
            <a:avLst/>
          </a:prstGeom>
        </p:spPr>
        <p:txBody>
          <a:bodyPr vert="horz" wrap="square" lIns="0" tIns="15874" rIns="0" bIns="0" rtlCol="0">
            <a:spAutoFit/>
          </a:bodyPr>
          <a:lstStyle/>
          <a:p>
            <a:pPr marL="12699">
              <a:lnSpc>
                <a:spcPct val="100000"/>
              </a:lnSpc>
              <a:spcBef>
                <a:spcPts val="124"/>
              </a:spcBef>
              <a:defRPr/>
            </a:pPr>
            <a:r>
              <a:rPr sz="2050" spc="34" dirty="0">
                <a:solidFill>
                  <a:srgbClr val="00002E"/>
                </a:solidFill>
                <a:latin typeface="Poppins"/>
                <a:cs typeface="Poppins"/>
              </a:rPr>
              <a:t>#3 </a:t>
            </a:r>
            <a:r>
              <a:rPr lang="fr-FR" sz="2050" spc="34" dirty="0">
                <a:solidFill>
                  <a:srgbClr val="00002E"/>
                </a:solidFill>
                <a:latin typeface="Poppins"/>
                <a:cs typeface="Poppins"/>
              </a:rPr>
              <a:t>–</a:t>
            </a:r>
            <a:r>
              <a:rPr sz="2050" spc="34" dirty="0">
                <a:solidFill>
                  <a:srgbClr val="00002E"/>
                </a:solidFill>
                <a:latin typeface="Poppins"/>
                <a:cs typeface="Poppins"/>
              </a:rPr>
              <a:t> </a:t>
            </a:r>
            <a:r>
              <a:rPr lang="fr-FR" sz="2050" spc="34" dirty="0">
                <a:solidFill>
                  <a:srgbClr val="00002E"/>
                </a:solidFill>
                <a:latin typeface="Poppins"/>
                <a:cs typeface="Poppins"/>
              </a:rPr>
              <a:t>DGAC &gt; Algorithme de </a:t>
            </a:r>
            <a:r>
              <a:rPr lang="fr-FR" sz="2050" spc="34" dirty="0" err="1">
                <a:solidFill>
                  <a:srgbClr val="00002E"/>
                </a:solidFill>
                <a:latin typeface="Poppins"/>
                <a:cs typeface="Poppins"/>
              </a:rPr>
              <a:t>matching</a:t>
            </a:r>
            <a:r>
              <a:rPr lang="fr-FR" sz="2050" spc="34" dirty="0">
                <a:solidFill>
                  <a:srgbClr val="00002E"/>
                </a:solidFill>
                <a:latin typeface="Poppins"/>
                <a:cs typeface="Poppins"/>
              </a:rPr>
              <a:t> </a:t>
            </a:r>
            <a:endParaRPr sz="2050" dirty="0">
              <a:latin typeface="Poppins"/>
              <a:cs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1" name="Google Shape;1431;p203"/>
          <p:cNvSpPr txBox="1">
            <a:spLocks noGrp="1"/>
          </p:cNvSpPr>
          <p:nvPr>
            <p:ph type="sldNum" idx="12"/>
          </p:nvPr>
        </p:nvSpPr>
        <p:spPr>
          <a:xfrm>
            <a:off x="16463688" y="11040899"/>
            <a:ext cx="2910082" cy="226237"/>
          </a:xfrm>
          <a:prstGeom prst="rect">
            <a:avLst/>
          </a:prstGeom>
        </p:spPr>
        <p:txBody>
          <a:bodyPr spcFirstLastPara="1" wrap="square" lIns="0" tIns="0" rIns="0" bIns="0" anchor="b" anchorCtr="0">
            <a:noAutofit/>
          </a:bodyPr>
          <a:lstStyle/>
          <a:p>
            <a:fld id="{00000000-1234-1234-1234-123412341234}" type="slidenum">
              <a:rPr lang="en">
                <a:latin typeface="Poppins" pitchFamily="2" charset="77"/>
                <a:cs typeface="Poppins" pitchFamily="2" charset="77"/>
              </a:rPr>
              <a:pPr/>
              <a:t>20</a:t>
            </a:fld>
            <a:endParaRPr>
              <a:latin typeface="Poppins" pitchFamily="2" charset="77"/>
              <a:cs typeface="Poppins" pitchFamily="2" charset="77"/>
            </a:endParaRPr>
          </a:p>
        </p:txBody>
      </p:sp>
      <p:sp>
        <p:nvSpPr>
          <p:cNvPr id="1432" name="Google Shape;1432;p203"/>
          <p:cNvSpPr/>
          <p:nvPr/>
        </p:nvSpPr>
        <p:spPr>
          <a:xfrm>
            <a:off x="-90253" y="-134928"/>
            <a:ext cx="20346167" cy="11444278"/>
          </a:xfrm>
          <a:prstGeom prst="rect">
            <a:avLst/>
          </a:prstGeom>
          <a:solidFill>
            <a:srgbClr val="000000"/>
          </a:solidFill>
          <a:ln w="9525" cap="flat" cmpd="sng">
            <a:solidFill>
              <a:srgbClr val="464646"/>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433" name="Google Shape;1433;p203"/>
          <p:cNvSpPr txBox="1"/>
          <p:nvPr/>
        </p:nvSpPr>
        <p:spPr>
          <a:xfrm>
            <a:off x="782266" y="112526"/>
            <a:ext cx="17115441" cy="2185859"/>
          </a:xfrm>
          <a:prstGeom prst="rect">
            <a:avLst/>
          </a:prstGeom>
          <a:noFill/>
          <a:ln>
            <a:noFill/>
          </a:ln>
        </p:spPr>
        <p:txBody>
          <a:bodyPr spcFirstLastPara="1" wrap="square" lIns="0" tIns="0" rIns="0" bIns="0" anchor="t" anchorCtr="0">
            <a:noAutofit/>
          </a:bodyPr>
          <a:lstStyle/>
          <a:p>
            <a:pPr rtl="0"/>
            <a:r>
              <a:rPr lang="en" sz="3600" b="1" dirty="0">
                <a:solidFill>
                  <a:srgbClr val="FFFFFF"/>
                </a:solidFill>
                <a:latin typeface="Poppins" pitchFamily="2" charset="77"/>
                <a:cs typeface="Poppins" pitchFamily="2" charset="77"/>
              </a:rPr>
              <a:t>Web3 </a:t>
            </a:r>
            <a:r>
              <a:rPr lang="en" sz="3600" b="1" dirty="0" err="1">
                <a:solidFill>
                  <a:srgbClr val="FFFFFF"/>
                </a:solidFill>
                <a:latin typeface="Poppins" pitchFamily="2" charset="77"/>
                <a:cs typeface="Poppins" pitchFamily="2" charset="77"/>
              </a:rPr>
              <a:t>rassemble</a:t>
            </a:r>
            <a:r>
              <a:rPr lang="en" sz="3600" b="1" dirty="0">
                <a:solidFill>
                  <a:srgbClr val="FFFFFF"/>
                </a:solidFill>
                <a:latin typeface="Poppins" pitchFamily="2" charset="77"/>
                <a:cs typeface="Poppins" pitchFamily="2" charset="77"/>
              </a:rPr>
              <a:t> </a:t>
            </a:r>
            <a:r>
              <a:rPr lang="en" sz="3600" b="1" dirty="0" err="1">
                <a:solidFill>
                  <a:srgbClr val="FFFFFF"/>
                </a:solidFill>
                <a:latin typeface="Poppins" pitchFamily="2" charset="77"/>
                <a:cs typeface="Poppins" pitchFamily="2" charset="77"/>
              </a:rPr>
              <a:t>ces</a:t>
            </a:r>
            <a:r>
              <a:rPr lang="en" sz="3600" b="1" dirty="0">
                <a:solidFill>
                  <a:srgbClr val="FFFFFF"/>
                </a:solidFill>
                <a:latin typeface="Poppins" pitchFamily="2" charset="77"/>
                <a:cs typeface="Poppins" pitchFamily="2" charset="77"/>
              </a:rPr>
              <a:t> </a:t>
            </a:r>
            <a:r>
              <a:rPr lang="en" sz="3600" b="1" dirty="0" err="1">
                <a:solidFill>
                  <a:srgbClr val="FFFFFF"/>
                </a:solidFill>
                <a:latin typeface="Poppins" pitchFamily="2" charset="77"/>
                <a:cs typeface="Poppins" pitchFamily="2" charset="77"/>
              </a:rPr>
              <a:t>nouvelles</a:t>
            </a:r>
            <a:r>
              <a:rPr lang="en" sz="3600" b="1" dirty="0">
                <a:solidFill>
                  <a:srgbClr val="FFFFFF"/>
                </a:solidFill>
                <a:latin typeface="Poppins" pitchFamily="2" charset="77"/>
                <a:cs typeface="Poppins" pitchFamily="2" charset="77"/>
              </a:rPr>
              <a:t> technologies : plus </a:t>
            </a:r>
            <a:r>
              <a:rPr lang="en" sz="3600" b="1" dirty="0" err="1">
                <a:solidFill>
                  <a:srgbClr val="FFFFFF"/>
                </a:solidFill>
                <a:latin typeface="Poppins" pitchFamily="2" charset="77"/>
                <a:cs typeface="Poppins" pitchFamily="2" charset="77"/>
              </a:rPr>
              <a:t>décentralisées</a:t>
            </a:r>
            <a:r>
              <a:rPr lang="en" sz="3600" b="1" dirty="0">
                <a:solidFill>
                  <a:srgbClr val="FFFFFF"/>
                </a:solidFill>
                <a:latin typeface="Poppins" pitchFamily="2" charset="77"/>
                <a:cs typeface="Poppins" pitchFamily="2" charset="77"/>
              </a:rPr>
              <a:t>, plus </a:t>
            </a:r>
            <a:r>
              <a:rPr lang="en" sz="3600" b="1" dirty="0" err="1">
                <a:solidFill>
                  <a:srgbClr val="FFFFFF"/>
                </a:solidFill>
                <a:latin typeface="Poppins" pitchFamily="2" charset="77"/>
                <a:cs typeface="Poppins" pitchFamily="2" charset="77"/>
              </a:rPr>
              <a:t>transparentes</a:t>
            </a:r>
            <a:r>
              <a:rPr lang="en" sz="3600" b="1" dirty="0">
                <a:solidFill>
                  <a:srgbClr val="FFFFFF"/>
                </a:solidFill>
                <a:latin typeface="Poppins" pitchFamily="2" charset="77"/>
                <a:cs typeface="Poppins" pitchFamily="2" charset="77"/>
              </a:rPr>
              <a:t> et plus </a:t>
            </a:r>
            <a:r>
              <a:rPr lang="en" sz="3600" b="1" dirty="0" err="1">
                <a:solidFill>
                  <a:srgbClr val="FFFFFF"/>
                </a:solidFill>
                <a:latin typeface="Poppins" pitchFamily="2" charset="77"/>
                <a:cs typeface="Poppins" pitchFamily="2" charset="77"/>
              </a:rPr>
              <a:t>inclusives</a:t>
            </a:r>
            <a:r>
              <a:rPr lang="en" sz="3600" b="1" dirty="0">
                <a:solidFill>
                  <a:srgbClr val="FFFFFF"/>
                </a:solidFill>
                <a:latin typeface="Poppins" pitchFamily="2" charset="77"/>
                <a:cs typeface="Poppins" pitchFamily="2" charset="77"/>
              </a:rPr>
              <a:t> pour les </a:t>
            </a:r>
            <a:r>
              <a:rPr lang="en" sz="3600" b="1" dirty="0" err="1">
                <a:solidFill>
                  <a:srgbClr val="FFFFFF"/>
                </a:solidFill>
                <a:latin typeface="Poppins" pitchFamily="2" charset="77"/>
                <a:cs typeface="Poppins" pitchFamily="2" charset="77"/>
              </a:rPr>
              <a:t>personnes</a:t>
            </a:r>
            <a:r>
              <a:rPr lang="en" sz="3600" b="1" dirty="0">
                <a:solidFill>
                  <a:srgbClr val="FFFFFF"/>
                </a:solidFill>
                <a:latin typeface="Poppins" pitchFamily="2" charset="77"/>
                <a:cs typeface="Poppins" pitchFamily="2" charset="77"/>
              </a:rPr>
              <a:t> et les </a:t>
            </a:r>
            <a:r>
              <a:rPr lang="en" sz="3600" b="1" dirty="0" err="1">
                <a:solidFill>
                  <a:srgbClr val="FFFFFF"/>
                </a:solidFill>
                <a:latin typeface="Poppins" pitchFamily="2" charset="77"/>
                <a:cs typeface="Poppins" pitchFamily="2" charset="77"/>
              </a:rPr>
              <a:t>organisations</a:t>
            </a:r>
            <a:r>
              <a:rPr lang="en" sz="3600" b="1" dirty="0">
                <a:solidFill>
                  <a:srgbClr val="FFFFFF"/>
                </a:solidFill>
                <a:latin typeface="Poppins" pitchFamily="2" charset="77"/>
                <a:cs typeface="Poppins" pitchFamily="2" charset="77"/>
              </a:rPr>
              <a:t>.</a:t>
            </a:r>
            <a:endParaRPr sz="3600" b="1" dirty="0">
              <a:solidFill>
                <a:srgbClr val="FFFFFF"/>
              </a:solidFill>
              <a:latin typeface="Poppins" pitchFamily="2" charset="77"/>
              <a:cs typeface="Poppins" pitchFamily="2" charset="77"/>
            </a:endParaRPr>
          </a:p>
        </p:txBody>
      </p:sp>
      <p:sp>
        <p:nvSpPr>
          <p:cNvPr id="1434" name="Google Shape;1434;p203"/>
          <p:cNvSpPr/>
          <p:nvPr/>
        </p:nvSpPr>
        <p:spPr>
          <a:xfrm>
            <a:off x="5383416" y="2395049"/>
            <a:ext cx="3990479" cy="1135803"/>
          </a:xfrm>
          <a:prstGeom prst="rect">
            <a:avLst/>
          </a:prstGeom>
          <a:noFill/>
          <a:ln>
            <a:noFill/>
          </a:ln>
        </p:spPr>
        <p:txBody>
          <a:bodyPr spcFirstLastPara="1" wrap="square" lIns="150770" tIns="0" rIns="150770" bIns="0" anchor="ctr" anchorCtr="0">
            <a:noAutofit/>
          </a:bodyPr>
          <a:lstStyle/>
          <a:p>
            <a:pPr rtl="0">
              <a:buClr>
                <a:srgbClr val="000000"/>
              </a:buClr>
              <a:buSzPts val="600"/>
            </a:pPr>
            <a:r>
              <a:rPr lang="en" sz="1979" b="1" dirty="0">
                <a:solidFill>
                  <a:srgbClr val="FFFFFF"/>
                </a:solidFill>
                <a:latin typeface="Poppins" pitchFamily="2" charset="77"/>
                <a:ea typeface="Helvetica Neue"/>
                <a:cs typeface="Poppins" pitchFamily="2" charset="77"/>
                <a:sym typeface="Helvetica Neue"/>
              </a:rPr>
              <a:t>web 1.0</a:t>
            </a:r>
            <a:endParaRPr sz="1979" b="1" dirty="0">
              <a:solidFill>
                <a:srgbClr val="FFFFFF"/>
              </a:solidFill>
              <a:latin typeface="Poppins" pitchFamily="2" charset="77"/>
              <a:ea typeface="Helvetica Neue"/>
              <a:cs typeface="Poppins" pitchFamily="2" charset="77"/>
              <a:sym typeface="Helvetica Neue"/>
            </a:endParaRPr>
          </a:p>
        </p:txBody>
      </p:sp>
      <p:sp>
        <p:nvSpPr>
          <p:cNvPr id="1435" name="Google Shape;1435;p203"/>
          <p:cNvSpPr/>
          <p:nvPr/>
        </p:nvSpPr>
        <p:spPr>
          <a:xfrm>
            <a:off x="1478907" y="3658211"/>
            <a:ext cx="3683773" cy="1135803"/>
          </a:xfrm>
          <a:prstGeom prst="rect">
            <a:avLst/>
          </a:prstGeom>
          <a:noFill/>
          <a:ln>
            <a:noFill/>
          </a:ln>
        </p:spPr>
        <p:txBody>
          <a:bodyPr spcFirstLastPara="1" wrap="square" lIns="150770" tIns="0" rIns="150770" bIns="0" anchor="ctr" anchorCtr="0">
            <a:noAutofit/>
          </a:bodyPr>
          <a:lstStyle/>
          <a:p>
            <a:pPr algn="r" rtl="0">
              <a:buClr>
                <a:srgbClr val="000000"/>
              </a:buClr>
              <a:buSzPts val="600"/>
            </a:pPr>
            <a:r>
              <a:rPr lang="en" sz="1759" b="1">
                <a:solidFill>
                  <a:srgbClr val="FFFFFF"/>
                </a:solidFill>
                <a:latin typeface="Poppins" pitchFamily="2" charset="77"/>
                <a:ea typeface="Helvetica Neue"/>
                <a:cs typeface="Poppins" pitchFamily="2" charset="77"/>
                <a:sym typeface="Helvetica Neue"/>
              </a:rPr>
              <a:t>Intéragir</a:t>
            </a:r>
            <a:endParaRPr sz="1759" b="1">
              <a:solidFill>
                <a:srgbClr val="FFFFFF"/>
              </a:solidFill>
              <a:latin typeface="Poppins" pitchFamily="2" charset="77"/>
              <a:ea typeface="Helvetica Neue"/>
              <a:cs typeface="Poppins" pitchFamily="2" charset="77"/>
              <a:sym typeface="Helvetica Neue"/>
            </a:endParaRPr>
          </a:p>
        </p:txBody>
      </p:sp>
      <p:sp>
        <p:nvSpPr>
          <p:cNvPr id="1436" name="Google Shape;1436;p203"/>
          <p:cNvSpPr/>
          <p:nvPr/>
        </p:nvSpPr>
        <p:spPr>
          <a:xfrm>
            <a:off x="5414436" y="3658211"/>
            <a:ext cx="3990479" cy="1135803"/>
          </a:xfrm>
          <a:prstGeom prst="rect">
            <a:avLst/>
          </a:prstGeom>
          <a:solidFill>
            <a:srgbClr val="464646"/>
          </a:solidFill>
          <a:ln w="9525" cap="flat" cmpd="sng">
            <a:solidFill>
              <a:srgbClr val="464646"/>
            </a:solidFill>
            <a:prstDash val="solid"/>
            <a:round/>
            <a:headEnd type="none" w="sm" len="sm"/>
            <a:tailEnd type="none" w="sm" len="sm"/>
          </a:ln>
        </p:spPr>
        <p:txBody>
          <a:bodyPr spcFirstLastPara="1" wrap="square" lIns="150770" tIns="0" rIns="150770" bIns="0" anchor="ctr" anchorCtr="0">
            <a:noAutofit/>
          </a:bodyPr>
          <a:lstStyle/>
          <a:p>
            <a:pPr rtl="0">
              <a:buClr>
                <a:srgbClr val="000000"/>
              </a:buClr>
              <a:buSzPts val="800"/>
            </a:pPr>
            <a:r>
              <a:rPr lang="en" sz="1759" b="1">
                <a:solidFill>
                  <a:srgbClr val="FFFFFF"/>
                </a:solidFill>
                <a:latin typeface="Poppins" pitchFamily="2" charset="77"/>
                <a:cs typeface="Poppins" pitchFamily="2" charset="77"/>
              </a:rPr>
              <a:t>Lire</a:t>
            </a:r>
            <a:endParaRPr sz="1759">
              <a:solidFill>
                <a:srgbClr val="FFFFFF"/>
              </a:solidFill>
              <a:latin typeface="Poppins" pitchFamily="2" charset="77"/>
              <a:ea typeface="Helvetica Neue"/>
              <a:cs typeface="Poppins" pitchFamily="2" charset="77"/>
              <a:sym typeface="Helvetica Neue"/>
            </a:endParaRPr>
          </a:p>
        </p:txBody>
      </p:sp>
      <p:sp>
        <p:nvSpPr>
          <p:cNvPr id="1437" name="Google Shape;1437;p203"/>
          <p:cNvSpPr/>
          <p:nvPr/>
        </p:nvSpPr>
        <p:spPr>
          <a:xfrm>
            <a:off x="1478907" y="4921368"/>
            <a:ext cx="3683773" cy="1135803"/>
          </a:xfrm>
          <a:prstGeom prst="rect">
            <a:avLst/>
          </a:prstGeom>
          <a:noFill/>
          <a:ln>
            <a:noFill/>
          </a:ln>
        </p:spPr>
        <p:txBody>
          <a:bodyPr spcFirstLastPara="1" wrap="square" lIns="150770" tIns="0" rIns="150770" bIns="0" anchor="ctr" anchorCtr="0">
            <a:noAutofit/>
          </a:bodyPr>
          <a:lstStyle/>
          <a:p>
            <a:pPr algn="r" rtl="0">
              <a:buClr>
                <a:srgbClr val="000000"/>
              </a:buClr>
              <a:buSzPts val="600"/>
            </a:pPr>
            <a:r>
              <a:rPr lang="en" sz="1759" b="1">
                <a:solidFill>
                  <a:srgbClr val="FFFFFF"/>
                </a:solidFill>
                <a:latin typeface="Poppins" pitchFamily="2" charset="77"/>
                <a:ea typeface="Helvetica Neue"/>
                <a:cs typeface="Poppins" pitchFamily="2" charset="77"/>
                <a:sym typeface="Helvetica Neue"/>
              </a:rPr>
              <a:t>Moyen</a:t>
            </a:r>
            <a:endParaRPr sz="1759" b="1">
              <a:solidFill>
                <a:srgbClr val="FFFFFF"/>
              </a:solidFill>
              <a:latin typeface="Poppins" pitchFamily="2" charset="77"/>
              <a:ea typeface="Helvetica Neue"/>
              <a:cs typeface="Poppins" pitchFamily="2" charset="77"/>
              <a:sym typeface="Helvetica Neue"/>
            </a:endParaRPr>
          </a:p>
        </p:txBody>
      </p:sp>
      <p:sp>
        <p:nvSpPr>
          <p:cNvPr id="1438" name="Google Shape;1438;p203"/>
          <p:cNvSpPr/>
          <p:nvPr/>
        </p:nvSpPr>
        <p:spPr>
          <a:xfrm>
            <a:off x="5414436" y="4921368"/>
            <a:ext cx="3990479" cy="1135803"/>
          </a:xfrm>
          <a:prstGeom prst="rect">
            <a:avLst/>
          </a:prstGeom>
          <a:solidFill>
            <a:srgbClr val="464646"/>
          </a:solidFill>
          <a:ln w="9525" cap="flat" cmpd="sng">
            <a:solidFill>
              <a:srgbClr val="464646"/>
            </a:solidFill>
            <a:prstDash val="solid"/>
            <a:round/>
            <a:headEnd type="none" w="sm" len="sm"/>
            <a:tailEnd type="none" w="sm" len="sm"/>
          </a:ln>
        </p:spPr>
        <p:txBody>
          <a:bodyPr spcFirstLastPara="1" wrap="square" lIns="150770" tIns="0" rIns="150770" bIns="0" anchor="ctr" anchorCtr="0">
            <a:noAutofit/>
          </a:bodyPr>
          <a:lstStyle/>
          <a:p>
            <a:pPr rtl="0">
              <a:buClr>
                <a:schemeClr val="dk1"/>
              </a:buClr>
              <a:buSzPts val="1100"/>
            </a:pPr>
            <a:r>
              <a:rPr lang="en" sz="1759" b="1">
                <a:solidFill>
                  <a:srgbClr val="FFFFFF"/>
                </a:solidFill>
                <a:latin typeface="Poppins" pitchFamily="2" charset="77"/>
                <a:cs typeface="Poppins" pitchFamily="2" charset="77"/>
              </a:rPr>
              <a:t>Contenu statique</a:t>
            </a:r>
            <a:endParaRPr sz="1759" b="1">
              <a:solidFill>
                <a:srgbClr val="FFFFFF"/>
              </a:solidFill>
              <a:latin typeface="Poppins" pitchFamily="2" charset="77"/>
              <a:cs typeface="Poppins" pitchFamily="2" charset="77"/>
            </a:endParaRPr>
          </a:p>
        </p:txBody>
      </p:sp>
      <p:sp>
        <p:nvSpPr>
          <p:cNvPr id="1439" name="Google Shape;1439;p203"/>
          <p:cNvSpPr/>
          <p:nvPr/>
        </p:nvSpPr>
        <p:spPr>
          <a:xfrm>
            <a:off x="1478907" y="6184527"/>
            <a:ext cx="3683773" cy="1135803"/>
          </a:xfrm>
          <a:prstGeom prst="rect">
            <a:avLst/>
          </a:prstGeom>
          <a:noFill/>
          <a:ln>
            <a:noFill/>
          </a:ln>
        </p:spPr>
        <p:txBody>
          <a:bodyPr spcFirstLastPara="1" wrap="square" lIns="150770" tIns="0" rIns="150770" bIns="0" anchor="ctr" anchorCtr="0">
            <a:noAutofit/>
          </a:bodyPr>
          <a:lstStyle/>
          <a:p>
            <a:pPr algn="r" rtl="0">
              <a:buClr>
                <a:srgbClr val="000000"/>
              </a:buClr>
              <a:buSzPts val="600"/>
            </a:pPr>
            <a:r>
              <a:rPr lang="en" sz="1759" b="1">
                <a:solidFill>
                  <a:srgbClr val="FFFFFF"/>
                </a:solidFill>
                <a:latin typeface="Poppins" pitchFamily="2" charset="77"/>
                <a:ea typeface="Helvetica Neue"/>
                <a:cs typeface="Poppins" pitchFamily="2" charset="77"/>
                <a:sym typeface="Helvetica Neue"/>
              </a:rPr>
              <a:t>Organisation</a:t>
            </a:r>
            <a:endParaRPr sz="1759" b="1">
              <a:solidFill>
                <a:srgbClr val="FFFFFF"/>
              </a:solidFill>
              <a:latin typeface="Poppins" pitchFamily="2" charset="77"/>
              <a:ea typeface="Helvetica Neue"/>
              <a:cs typeface="Poppins" pitchFamily="2" charset="77"/>
              <a:sym typeface="Helvetica Neue"/>
            </a:endParaRPr>
          </a:p>
        </p:txBody>
      </p:sp>
      <p:sp>
        <p:nvSpPr>
          <p:cNvPr id="1440" name="Google Shape;1440;p203"/>
          <p:cNvSpPr/>
          <p:nvPr/>
        </p:nvSpPr>
        <p:spPr>
          <a:xfrm>
            <a:off x="5414436" y="6184527"/>
            <a:ext cx="3990479" cy="1135803"/>
          </a:xfrm>
          <a:prstGeom prst="rect">
            <a:avLst/>
          </a:prstGeom>
          <a:solidFill>
            <a:srgbClr val="464646"/>
          </a:solidFill>
          <a:ln w="9525" cap="flat" cmpd="sng">
            <a:solidFill>
              <a:srgbClr val="464646"/>
            </a:solidFill>
            <a:prstDash val="solid"/>
            <a:round/>
            <a:headEnd type="none" w="sm" len="sm"/>
            <a:tailEnd type="none" w="sm" len="sm"/>
          </a:ln>
        </p:spPr>
        <p:txBody>
          <a:bodyPr spcFirstLastPara="1" wrap="square" lIns="150770" tIns="0" rIns="150770" bIns="0" anchor="ctr" anchorCtr="0">
            <a:noAutofit/>
          </a:bodyPr>
          <a:lstStyle/>
          <a:p>
            <a:pPr rtl="0">
              <a:buClr>
                <a:srgbClr val="000000"/>
              </a:buClr>
              <a:buSzPts val="800"/>
            </a:pPr>
            <a:r>
              <a:rPr lang="en" sz="1759" b="1">
                <a:solidFill>
                  <a:srgbClr val="FFFFFF"/>
                </a:solidFill>
                <a:latin typeface="Poppins" pitchFamily="2" charset="77"/>
                <a:cs typeface="Poppins" pitchFamily="2" charset="77"/>
              </a:rPr>
              <a:t>Entreprise privée</a:t>
            </a:r>
            <a:endParaRPr sz="1759">
              <a:solidFill>
                <a:srgbClr val="FFFFFF"/>
              </a:solidFill>
              <a:latin typeface="Poppins" pitchFamily="2" charset="77"/>
              <a:ea typeface="Helvetica Neue"/>
              <a:cs typeface="Poppins" pitchFamily="2" charset="77"/>
              <a:sym typeface="Helvetica Neue"/>
            </a:endParaRPr>
          </a:p>
        </p:txBody>
      </p:sp>
      <p:sp>
        <p:nvSpPr>
          <p:cNvPr id="1441" name="Google Shape;1441;p203"/>
          <p:cNvSpPr/>
          <p:nvPr/>
        </p:nvSpPr>
        <p:spPr>
          <a:xfrm>
            <a:off x="1478907" y="7447684"/>
            <a:ext cx="3683773" cy="1135803"/>
          </a:xfrm>
          <a:prstGeom prst="rect">
            <a:avLst/>
          </a:prstGeom>
          <a:noFill/>
          <a:ln>
            <a:noFill/>
          </a:ln>
        </p:spPr>
        <p:txBody>
          <a:bodyPr spcFirstLastPara="1" wrap="square" lIns="150770" tIns="0" rIns="150770" bIns="0" anchor="ctr" anchorCtr="0">
            <a:noAutofit/>
          </a:bodyPr>
          <a:lstStyle/>
          <a:p>
            <a:pPr algn="r" rtl="0">
              <a:buClr>
                <a:srgbClr val="000000"/>
              </a:buClr>
              <a:buSzPts val="600"/>
            </a:pPr>
            <a:r>
              <a:rPr lang="en" sz="1759" b="1">
                <a:solidFill>
                  <a:srgbClr val="FFFFFF"/>
                </a:solidFill>
                <a:latin typeface="Poppins" pitchFamily="2" charset="77"/>
                <a:ea typeface="Helvetica Neue"/>
                <a:cs typeface="Poppins" pitchFamily="2" charset="77"/>
                <a:sym typeface="Helvetica Neue"/>
              </a:rPr>
              <a:t>Infrastructure / tech</a:t>
            </a:r>
            <a:endParaRPr sz="1759" b="1">
              <a:solidFill>
                <a:srgbClr val="FFFFFF"/>
              </a:solidFill>
              <a:latin typeface="Poppins" pitchFamily="2" charset="77"/>
              <a:ea typeface="Helvetica Neue"/>
              <a:cs typeface="Poppins" pitchFamily="2" charset="77"/>
              <a:sym typeface="Helvetica Neue"/>
            </a:endParaRPr>
          </a:p>
        </p:txBody>
      </p:sp>
      <p:sp>
        <p:nvSpPr>
          <p:cNvPr id="1442" name="Google Shape;1442;p203"/>
          <p:cNvSpPr/>
          <p:nvPr/>
        </p:nvSpPr>
        <p:spPr>
          <a:xfrm>
            <a:off x="5414436" y="7447684"/>
            <a:ext cx="3990479" cy="1135803"/>
          </a:xfrm>
          <a:prstGeom prst="rect">
            <a:avLst/>
          </a:prstGeom>
          <a:solidFill>
            <a:srgbClr val="464646"/>
          </a:solidFill>
          <a:ln w="9525" cap="flat" cmpd="sng">
            <a:solidFill>
              <a:srgbClr val="464646"/>
            </a:solidFill>
            <a:prstDash val="solid"/>
            <a:round/>
            <a:headEnd type="none" w="sm" len="sm"/>
            <a:tailEnd type="none" w="sm" len="sm"/>
          </a:ln>
        </p:spPr>
        <p:txBody>
          <a:bodyPr spcFirstLastPara="1" wrap="square" lIns="150770" tIns="0" rIns="150770" bIns="0" anchor="ctr" anchorCtr="0">
            <a:noAutofit/>
          </a:bodyPr>
          <a:lstStyle/>
          <a:p>
            <a:pPr rtl="0">
              <a:buClr>
                <a:schemeClr val="dk1"/>
              </a:buClr>
              <a:buSzPts val="1100"/>
            </a:pPr>
            <a:r>
              <a:rPr lang="en" sz="1759" b="1">
                <a:solidFill>
                  <a:srgbClr val="FFFFFF"/>
                </a:solidFill>
                <a:latin typeface="Poppins" pitchFamily="2" charset="77"/>
                <a:cs typeface="Poppins" pitchFamily="2" charset="77"/>
              </a:rPr>
              <a:t>Appareils personnels et ordinateurs</a:t>
            </a:r>
            <a:endParaRPr sz="1759" b="1">
              <a:solidFill>
                <a:srgbClr val="FFFFFF"/>
              </a:solidFill>
              <a:latin typeface="Poppins" pitchFamily="2" charset="77"/>
              <a:cs typeface="Poppins" pitchFamily="2" charset="77"/>
            </a:endParaRPr>
          </a:p>
        </p:txBody>
      </p:sp>
      <p:sp>
        <p:nvSpPr>
          <p:cNvPr id="1443" name="Google Shape;1443;p203"/>
          <p:cNvSpPr/>
          <p:nvPr/>
        </p:nvSpPr>
        <p:spPr>
          <a:xfrm>
            <a:off x="1478907" y="9023891"/>
            <a:ext cx="3683773" cy="1135803"/>
          </a:xfrm>
          <a:prstGeom prst="rect">
            <a:avLst/>
          </a:prstGeom>
          <a:noFill/>
          <a:ln>
            <a:noFill/>
          </a:ln>
        </p:spPr>
        <p:txBody>
          <a:bodyPr spcFirstLastPara="1" wrap="square" lIns="150770" tIns="0" rIns="150770" bIns="0" anchor="ctr" anchorCtr="0">
            <a:noAutofit/>
          </a:bodyPr>
          <a:lstStyle/>
          <a:p>
            <a:pPr algn="r" rtl="0">
              <a:buClr>
                <a:srgbClr val="000000"/>
              </a:buClr>
              <a:buSzPts val="600"/>
            </a:pPr>
            <a:r>
              <a:rPr lang="en" sz="1759" b="1" dirty="0" err="1">
                <a:solidFill>
                  <a:srgbClr val="FFFFFF"/>
                </a:solidFill>
                <a:latin typeface="Poppins" pitchFamily="2" charset="77"/>
                <a:ea typeface="Helvetica Neue"/>
                <a:cs typeface="Poppins" pitchFamily="2" charset="77"/>
                <a:sym typeface="Helvetica Neue"/>
              </a:rPr>
              <a:t>Exemples</a:t>
            </a:r>
            <a:endParaRPr sz="1759" b="1" dirty="0">
              <a:solidFill>
                <a:srgbClr val="FFFFFF"/>
              </a:solidFill>
              <a:latin typeface="Poppins" pitchFamily="2" charset="77"/>
              <a:ea typeface="Helvetica Neue"/>
              <a:cs typeface="Poppins" pitchFamily="2" charset="77"/>
              <a:sym typeface="Helvetica Neue"/>
            </a:endParaRPr>
          </a:p>
        </p:txBody>
      </p:sp>
      <p:pic>
        <p:nvPicPr>
          <p:cNvPr id="1444" name="Google Shape;1444;p203"/>
          <p:cNvPicPr preferRelativeResize="0"/>
          <p:nvPr/>
        </p:nvPicPr>
        <p:blipFill rotWithShape="1">
          <a:blip r:embed="rId3">
            <a:alphaModFix/>
          </a:blip>
          <a:srcRect/>
          <a:stretch/>
        </p:blipFill>
        <p:spPr>
          <a:xfrm>
            <a:off x="5830157" y="8896716"/>
            <a:ext cx="2704197" cy="1944377"/>
          </a:xfrm>
          <a:prstGeom prst="rect">
            <a:avLst/>
          </a:prstGeom>
          <a:noFill/>
          <a:ln>
            <a:noFill/>
          </a:ln>
        </p:spPr>
      </p:pic>
      <p:grpSp>
        <p:nvGrpSpPr>
          <p:cNvPr id="1445" name="Google Shape;1445;p203"/>
          <p:cNvGrpSpPr/>
          <p:nvPr/>
        </p:nvGrpSpPr>
        <p:grpSpPr>
          <a:xfrm>
            <a:off x="9629213" y="2395080"/>
            <a:ext cx="4022838" cy="8607870"/>
            <a:chOff x="3291172" y="1258622"/>
            <a:chExt cx="1279165" cy="2760251"/>
          </a:xfrm>
        </p:grpSpPr>
        <p:sp>
          <p:nvSpPr>
            <p:cNvPr id="1446" name="Google Shape;1446;p203"/>
            <p:cNvSpPr/>
            <p:nvPr/>
          </p:nvSpPr>
          <p:spPr>
            <a:xfrm>
              <a:off x="3291172" y="1258622"/>
              <a:ext cx="1269300" cy="364200"/>
            </a:xfrm>
            <a:prstGeom prst="rect">
              <a:avLst/>
            </a:prstGeom>
            <a:noFill/>
            <a:ln>
              <a:noFill/>
            </a:ln>
          </p:spPr>
          <p:txBody>
            <a:bodyPr spcFirstLastPara="1" wrap="square" lIns="150770" tIns="0" rIns="150770" bIns="0" anchor="ctr" anchorCtr="0">
              <a:noAutofit/>
            </a:bodyPr>
            <a:lstStyle/>
            <a:p>
              <a:pPr rtl="0">
                <a:buClr>
                  <a:srgbClr val="000000"/>
                </a:buClr>
                <a:buSzPts val="600"/>
              </a:pPr>
              <a:r>
                <a:rPr lang="en" sz="1979" b="1">
                  <a:solidFill>
                    <a:srgbClr val="888888"/>
                  </a:solidFill>
                  <a:latin typeface="Poppins" pitchFamily="2" charset="77"/>
                  <a:ea typeface="Helvetica Neue"/>
                  <a:cs typeface="Poppins" pitchFamily="2" charset="77"/>
                  <a:sym typeface="Helvetica Neue"/>
                </a:rPr>
                <a:t>web 2.0</a:t>
              </a:r>
              <a:endParaRPr sz="1979" b="1">
                <a:solidFill>
                  <a:srgbClr val="888888"/>
                </a:solidFill>
                <a:latin typeface="Poppins" pitchFamily="2" charset="77"/>
                <a:ea typeface="Helvetica Neue"/>
                <a:cs typeface="Poppins" pitchFamily="2" charset="77"/>
                <a:sym typeface="Helvetica Neue"/>
              </a:endParaRPr>
            </a:p>
          </p:txBody>
        </p:sp>
        <p:sp>
          <p:nvSpPr>
            <p:cNvPr id="1447" name="Google Shape;1447;p203"/>
            <p:cNvSpPr/>
            <p:nvPr/>
          </p:nvSpPr>
          <p:spPr>
            <a:xfrm>
              <a:off x="3301037" y="1663678"/>
              <a:ext cx="1269300" cy="364200"/>
            </a:xfrm>
            <a:prstGeom prst="rect">
              <a:avLst/>
            </a:prstGeom>
            <a:solidFill>
              <a:srgbClr val="888888"/>
            </a:solidFill>
            <a:ln>
              <a:noFill/>
            </a:ln>
          </p:spPr>
          <p:txBody>
            <a:bodyPr spcFirstLastPara="1" wrap="square" lIns="150770" tIns="0" rIns="150770" bIns="0" anchor="ctr" anchorCtr="0">
              <a:noAutofit/>
            </a:bodyPr>
            <a:lstStyle/>
            <a:p>
              <a:pPr rtl="0">
                <a:buClr>
                  <a:srgbClr val="000000"/>
                </a:buClr>
                <a:buSzPts val="800"/>
              </a:pPr>
              <a:r>
                <a:rPr lang="en" sz="1759" b="1">
                  <a:solidFill>
                    <a:srgbClr val="FFFFFF"/>
                  </a:solidFill>
                  <a:latin typeface="Poppins" pitchFamily="2" charset="77"/>
                  <a:cs typeface="Poppins" pitchFamily="2" charset="77"/>
                </a:rPr>
                <a:t>Lire, écrire</a:t>
              </a:r>
              <a:endParaRPr sz="1759" b="1">
                <a:solidFill>
                  <a:srgbClr val="FFFFFF"/>
                </a:solidFill>
                <a:latin typeface="Poppins" pitchFamily="2" charset="77"/>
                <a:ea typeface="Helvetica Neue"/>
                <a:cs typeface="Poppins" pitchFamily="2" charset="77"/>
                <a:sym typeface="Helvetica Neue"/>
              </a:endParaRPr>
            </a:p>
          </p:txBody>
        </p:sp>
        <p:sp>
          <p:nvSpPr>
            <p:cNvPr id="1448" name="Google Shape;1448;p203"/>
            <p:cNvSpPr/>
            <p:nvPr/>
          </p:nvSpPr>
          <p:spPr>
            <a:xfrm>
              <a:off x="3301037" y="2068733"/>
              <a:ext cx="1269300" cy="364200"/>
            </a:xfrm>
            <a:prstGeom prst="rect">
              <a:avLst/>
            </a:prstGeom>
            <a:solidFill>
              <a:srgbClr val="888888"/>
            </a:solidFill>
            <a:ln>
              <a:noFill/>
            </a:ln>
          </p:spPr>
          <p:txBody>
            <a:bodyPr spcFirstLastPara="1" wrap="square" lIns="150770" tIns="0" rIns="150770" bIns="0" anchor="ctr" anchorCtr="0">
              <a:noAutofit/>
            </a:bodyPr>
            <a:lstStyle/>
            <a:p>
              <a:pPr rtl="0">
                <a:buClr>
                  <a:schemeClr val="dk1"/>
                </a:buClr>
                <a:buSzPts val="1100"/>
              </a:pPr>
              <a:r>
                <a:rPr lang="en" sz="1759" b="1">
                  <a:solidFill>
                    <a:srgbClr val="FFFFFF"/>
                  </a:solidFill>
                  <a:latin typeface="Poppins" pitchFamily="2" charset="77"/>
                  <a:cs typeface="Poppins" pitchFamily="2" charset="77"/>
                </a:rPr>
                <a:t>Contenu interactif</a:t>
              </a:r>
              <a:endParaRPr sz="1759" b="1">
                <a:solidFill>
                  <a:srgbClr val="FFFFFF"/>
                </a:solidFill>
                <a:latin typeface="Poppins" pitchFamily="2" charset="77"/>
                <a:cs typeface="Poppins" pitchFamily="2" charset="77"/>
              </a:endParaRPr>
            </a:p>
          </p:txBody>
        </p:sp>
        <p:sp>
          <p:nvSpPr>
            <p:cNvPr id="1449" name="Google Shape;1449;p203"/>
            <p:cNvSpPr/>
            <p:nvPr/>
          </p:nvSpPr>
          <p:spPr>
            <a:xfrm>
              <a:off x="3301037" y="2473788"/>
              <a:ext cx="1269300" cy="364200"/>
            </a:xfrm>
            <a:prstGeom prst="rect">
              <a:avLst/>
            </a:prstGeom>
            <a:solidFill>
              <a:srgbClr val="888888"/>
            </a:solidFill>
            <a:ln>
              <a:noFill/>
            </a:ln>
          </p:spPr>
          <p:txBody>
            <a:bodyPr spcFirstLastPara="1" wrap="square" lIns="150770" tIns="0" rIns="150770" bIns="0" anchor="ctr" anchorCtr="0">
              <a:noAutofit/>
            </a:bodyPr>
            <a:lstStyle/>
            <a:p>
              <a:pPr rtl="0">
                <a:buClr>
                  <a:srgbClr val="000000"/>
                </a:buClr>
                <a:buSzPts val="800"/>
              </a:pPr>
              <a:r>
                <a:rPr lang="en" sz="1759" b="1">
                  <a:solidFill>
                    <a:srgbClr val="FFFFFF"/>
                  </a:solidFill>
                  <a:latin typeface="Poppins" pitchFamily="2" charset="77"/>
                  <a:ea typeface="Arial"/>
                  <a:cs typeface="Poppins" pitchFamily="2" charset="77"/>
                  <a:sym typeface="Arial"/>
                </a:rPr>
                <a:t>Plateforme</a:t>
              </a:r>
              <a:r>
                <a:rPr lang="en" sz="1759" b="1">
                  <a:solidFill>
                    <a:srgbClr val="FFFFFF"/>
                  </a:solidFill>
                  <a:latin typeface="Poppins" pitchFamily="2" charset="77"/>
                  <a:cs typeface="Poppins" pitchFamily="2" charset="77"/>
                </a:rPr>
                <a:t>s</a:t>
              </a:r>
              <a:endParaRPr sz="1759" b="1">
                <a:solidFill>
                  <a:srgbClr val="FFFFFF"/>
                </a:solidFill>
                <a:latin typeface="Poppins" pitchFamily="2" charset="77"/>
                <a:ea typeface="Helvetica Neue"/>
                <a:cs typeface="Poppins" pitchFamily="2" charset="77"/>
                <a:sym typeface="Helvetica Neue"/>
              </a:endParaRPr>
            </a:p>
          </p:txBody>
        </p:sp>
        <p:sp>
          <p:nvSpPr>
            <p:cNvPr id="1450" name="Google Shape;1450;p203"/>
            <p:cNvSpPr/>
            <p:nvPr/>
          </p:nvSpPr>
          <p:spPr>
            <a:xfrm>
              <a:off x="3301037" y="2878843"/>
              <a:ext cx="1269300" cy="364200"/>
            </a:xfrm>
            <a:prstGeom prst="rect">
              <a:avLst/>
            </a:prstGeom>
            <a:solidFill>
              <a:srgbClr val="888888"/>
            </a:solidFill>
            <a:ln>
              <a:noFill/>
            </a:ln>
          </p:spPr>
          <p:txBody>
            <a:bodyPr spcFirstLastPara="1" wrap="square" lIns="150770" tIns="0" rIns="150770" bIns="0" anchor="ctr" anchorCtr="0">
              <a:noAutofit/>
            </a:bodyPr>
            <a:lstStyle/>
            <a:p>
              <a:pPr rtl="0">
                <a:buClr>
                  <a:srgbClr val="000000"/>
                </a:buClr>
                <a:buSzPts val="600"/>
              </a:pPr>
              <a:r>
                <a:rPr lang="en" sz="1759" b="1">
                  <a:solidFill>
                    <a:srgbClr val="FFFFFF"/>
                  </a:solidFill>
                  <a:latin typeface="Poppins" pitchFamily="2" charset="77"/>
                  <a:ea typeface="Helvetica Neue"/>
                  <a:cs typeface="Poppins" pitchFamily="2" charset="77"/>
                  <a:sym typeface="Helvetica Neue"/>
                </a:rPr>
                <a:t>Cloud</a:t>
              </a:r>
              <a:endParaRPr sz="1759" b="1">
                <a:solidFill>
                  <a:srgbClr val="FFFFFF"/>
                </a:solidFill>
                <a:latin typeface="Poppins" pitchFamily="2" charset="77"/>
                <a:ea typeface="Helvetica Neue"/>
                <a:cs typeface="Poppins" pitchFamily="2" charset="77"/>
                <a:sym typeface="Helvetica Neue"/>
              </a:endParaRPr>
            </a:p>
          </p:txBody>
        </p:sp>
        <p:pic>
          <p:nvPicPr>
            <p:cNvPr id="1451" name="Google Shape;1451;p203"/>
            <p:cNvPicPr preferRelativeResize="0"/>
            <p:nvPr/>
          </p:nvPicPr>
          <p:blipFill rotWithShape="1">
            <a:blip r:embed="rId4">
              <a:alphaModFix/>
            </a:blip>
            <a:srcRect/>
            <a:stretch/>
          </p:blipFill>
          <p:spPr>
            <a:xfrm>
              <a:off x="3364425" y="3395373"/>
              <a:ext cx="540711" cy="623500"/>
            </a:xfrm>
            <a:prstGeom prst="rect">
              <a:avLst/>
            </a:prstGeom>
            <a:noFill/>
            <a:ln>
              <a:noFill/>
            </a:ln>
          </p:spPr>
        </p:pic>
        <p:pic>
          <p:nvPicPr>
            <p:cNvPr id="1452" name="Google Shape;1452;p203"/>
            <p:cNvPicPr preferRelativeResize="0"/>
            <p:nvPr/>
          </p:nvPicPr>
          <p:blipFill rotWithShape="1">
            <a:blip r:embed="rId5">
              <a:alphaModFix/>
            </a:blip>
            <a:srcRect/>
            <a:stretch/>
          </p:blipFill>
          <p:spPr>
            <a:xfrm>
              <a:off x="3985175" y="3566363"/>
              <a:ext cx="469200" cy="281525"/>
            </a:xfrm>
            <a:prstGeom prst="rect">
              <a:avLst/>
            </a:prstGeom>
            <a:noFill/>
            <a:ln>
              <a:noFill/>
            </a:ln>
          </p:spPr>
        </p:pic>
      </p:grpSp>
      <p:grpSp>
        <p:nvGrpSpPr>
          <p:cNvPr id="1453" name="Google Shape;1453;p203"/>
          <p:cNvGrpSpPr/>
          <p:nvPr/>
        </p:nvGrpSpPr>
        <p:grpSpPr>
          <a:xfrm>
            <a:off x="13874874" y="2395080"/>
            <a:ext cx="4022834" cy="8252601"/>
            <a:chOff x="4641191" y="1258622"/>
            <a:chExt cx="1279164" cy="2646328"/>
          </a:xfrm>
        </p:grpSpPr>
        <p:sp>
          <p:nvSpPr>
            <p:cNvPr id="1454" name="Google Shape;1454;p203"/>
            <p:cNvSpPr/>
            <p:nvPr/>
          </p:nvSpPr>
          <p:spPr>
            <a:xfrm>
              <a:off x="4641191" y="1258622"/>
              <a:ext cx="1269300" cy="364200"/>
            </a:xfrm>
            <a:prstGeom prst="rect">
              <a:avLst/>
            </a:prstGeom>
            <a:noFill/>
            <a:ln>
              <a:noFill/>
            </a:ln>
          </p:spPr>
          <p:txBody>
            <a:bodyPr spcFirstLastPara="1" wrap="square" lIns="150770" tIns="0" rIns="150770" bIns="0" anchor="ctr" anchorCtr="0">
              <a:noAutofit/>
            </a:bodyPr>
            <a:lstStyle/>
            <a:p>
              <a:pPr rtl="0">
                <a:buClr>
                  <a:srgbClr val="000000"/>
                </a:buClr>
                <a:buSzPts val="600"/>
              </a:pPr>
              <a:r>
                <a:rPr lang="en" sz="1979" b="1">
                  <a:solidFill>
                    <a:srgbClr val="EA8A8D"/>
                  </a:solidFill>
                  <a:latin typeface="Poppins" pitchFamily="2" charset="77"/>
                  <a:ea typeface="Helvetica Neue"/>
                  <a:cs typeface="Poppins" pitchFamily="2" charset="77"/>
                  <a:sym typeface="Helvetica Neue"/>
                </a:rPr>
                <a:t>web 3.0</a:t>
              </a:r>
              <a:endParaRPr sz="1979" b="1">
                <a:solidFill>
                  <a:srgbClr val="EA8A8D"/>
                </a:solidFill>
                <a:latin typeface="Poppins" pitchFamily="2" charset="77"/>
                <a:ea typeface="Helvetica Neue"/>
                <a:cs typeface="Poppins" pitchFamily="2" charset="77"/>
                <a:sym typeface="Helvetica Neue"/>
              </a:endParaRPr>
            </a:p>
          </p:txBody>
        </p:sp>
        <p:sp>
          <p:nvSpPr>
            <p:cNvPr id="1455" name="Google Shape;1455;p203"/>
            <p:cNvSpPr/>
            <p:nvPr/>
          </p:nvSpPr>
          <p:spPr>
            <a:xfrm>
              <a:off x="4651055" y="1663678"/>
              <a:ext cx="1269300" cy="364200"/>
            </a:xfrm>
            <a:prstGeom prst="rect">
              <a:avLst/>
            </a:prstGeom>
            <a:solidFill>
              <a:schemeClr val="lt1"/>
            </a:solidFill>
            <a:ln w="19050" cap="flat" cmpd="sng">
              <a:solidFill>
                <a:srgbClr val="EA8A8D"/>
              </a:solidFill>
              <a:prstDash val="solid"/>
              <a:round/>
              <a:headEnd type="none" w="sm" len="sm"/>
              <a:tailEnd type="none" w="sm" len="sm"/>
            </a:ln>
          </p:spPr>
          <p:txBody>
            <a:bodyPr spcFirstLastPara="1" wrap="square" lIns="150770" tIns="0" rIns="150770" bIns="0" anchor="ctr" anchorCtr="0">
              <a:noAutofit/>
            </a:bodyPr>
            <a:lstStyle/>
            <a:p>
              <a:pPr rtl="0">
                <a:buClr>
                  <a:schemeClr val="dk1"/>
                </a:buClr>
                <a:buSzPts val="1100"/>
              </a:pPr>
              <a:r>
                <a:rPr lang="en" sz="1759" b="1">
                  <a:solidFill>
                    <a:srgbClr val="EA8A8D"/>
                  </a:solidFill>
                  <a:latin typeface="Poppins" pitchFamily="2" charset="77"/>
                  <a:ea typeface="Helvetica Neue"/>
                  <a:cs typeface="Poppins" pitchFamily="2" charset="77"/>
                  <a:sym typeface="Helvetica Neue"/>
                </a:rPr>
                <a:t>Lire, écrire, s'approprier, décider</a:t>
              </a:r>
              <a:endParaRPr sz="1759" b="1">
                <a:solidFill>
                  <a:srgbClr val="EA8A8D"/>
                </a:solidFill>
                <a:latin typeface="Poppins" pitchFamily="2" charset="77"/>
                <a:ea typeface="Helvetica Neue"/>
                <a:cs typeface="Poppins" pitchFamily="2" charset="77"/>
                <a:sym typeface="Helvetica Neue"/>
              </a:endParaRPr>
            </a:p>
          </p:txBody>
        </p:sp>
        <p:sp>
          <p:nvSpPr>
            <p:cNvPr id="1456" name="Google Shape;1456;p203"/>
            <p:cNvSpPr/>
            <p:nvPr/>
          </p:nvSpPr>
          <p:spPr>
            <a:xfrm>
              <a:off x="4651055" y="2068733"/>
              <a:ext cx="1269300" cy="364200"/>
            </a:xfrm>
            <a:prstGeom prst="rect">
              <a:avLst/>
            </a:prstGeom>
            <a:solidFill>
              <a:schemeClr val="lt1"/>
            </a:solidFill>
            <a:ln w="19050" cap="flat" cmpd="sng">
              <a:solidFill>
                <a:srgbClr val="EA8A8D"/>
              </a:solidFill>
              <a:prstDash val="solid"/>
              <a:round/>
              <a:headEnd type="none" w="sm" len="sm"/>
              <a:tailEnd type="none" w="sm" len="sm"/>
            </a:ln>
          </p:spPr>
          <p:txBody>
            <a:bodyPr spcFirstLastPara="1" wrap="square" lIns="150770" tIns="0" rIns="150770" bIns="0" anchor="ctr" anchorCtr="0">
              <a:noAutofit/>
            </a:bodyPr>
            <a:lstStyle/>
            <a:p>
              <a:pPr rtl="0">
                <a:buClr>
                  <a:schemeClr val="dk1"/>
                </a:buClr>
                <a:buSzPts val="1100"/>
              </a:pPr>
              <a:r>
                <a:rPr lang="en" sz="1759" b="1">
                  <a:solidFill>
                    <a:srgbClr val="EA8A8D"/>
                  </a:solidFill>
                  <a:latin typeface="Poppins" pitchFamily="2" charset="77"/>
                  <a:ea typeface="Helvetica Neue"/>
                  <a:cs typeface="Poppins" pitchFamily="2" charset="77"/>
                  <a:sym typeface="Helvetica Neue"/>
                </a:rPr>
                <a:t>Contenu décentralisé (Cryptoassets, NFT, Metaverse)</a:t>
              </a:r>
              <a:endParaRPr sz="1759" b="1">
                <a:solidFill>
                  <a:srgbClr val="EA8A8D"/>
                </a:solidFill>
                <a:latin typeface="Poppins" pitchFamily="2" charset="77"/>
                <a:ea typeface="Helvetica Neue"/>
                <a:cs typeface="Poppins" pitchFamily="2" charset="77"/>
                <a:sym typeface="Helvetica Neue"/>
              </a:endParaRPr>
            </a:p>
          </p:txBody>
        </p:sp>
        <p:sp>
          <p:nvSpPr>
            <p:cNvPr id="1457" name="Google Shape;1457;p203"/>
            <p:cNvSpPr/>
            <p:nvPr/>
          </p:nvSpPr>
          <p:spPr>
            <a:xfrm>
              <a:off x="4651055" y="2473788"/>
              <a:ext cx="1269300" cy="364200"/>
            </a:xfrm>
            <a:prstGeom prst="rect">
              <a:avLst/>
            </a:prstGeom>
            <a:solidFill>
              <a:schemeClr val="lt1"/>
            </a:solidFill>
            <a:ln w="19050" cap="flat" cmpd="sng">
              <a:solidFill>
                <a:srgbClr val="EA8A8D"/>
              </a:solidFill>
              <a:prstDash val="solid"/>
              <a:round/>
              <a:headEnd type="none" w="sm" len="sm"/>
              <a:tailEnd type="none" w="sm" len="sm"/>
            </a:ln>
          </p:spPr>
          <p:txBody>
            <a:bodyPr spcFirstLastPara="1" wrap="square" lIns="150770" tIns="0" rIns="150770" bIns="0" anchor="ctr" anchorCtr="0">
              <a:noAutofit/>
            </a:bodyPr>
            <a:lstStyle/>
            <a:p>
              <a:pPr rtl="0">
                <a:buClr>
                  <a:srgbClr val="000000"/>
                </a:buClr>
                <a:buSzPts val="600"/>
              </a:pPr>
              <a:r>
                <a:rPr lang="en" sz="1759" b="1">
                  <a:solidFill>
                    <a:srgbClr val="EA8A8D"/>
                  </a:solidFill>
                  <a:latin typeface="Poppins" pitchFamily="2" charset="77"/>
                  <a:ea typeface="Helvetica Neue"/>
                  <a:cs typeface="Poppins" pitchFamily="2" charset="77"/>
                  <a:sym typeface="Helvetica Neue"/>
                </a:rPr>
                <a:t>Réseaux</a:t>
              </a:r>
              <a:endParaRPr sz="1759" b="1">
                <a:solidFill>
                  <a:srgbClr val="EA8A8D"/>
                </a:solidFill>
                <a:latin typeface="Poppins" pitchFamily="2" charset="77"/>
                <a:ea typeface="Helvetica Neue"/>
                <a:cs typeface="Poppins" pitchFamily="2" charset="77"/>
                <a:sym typeface="Helvetica Neue"/>
              </a:endParaRPr>
            </a:p>
          </p:txBody>
        </p:sp>
        <p:sp>
          <p:nvSpPr>
            <p:cNvPr id="1458" name="Google Shape;1458;p203"/>
            <p:cNvSpPr/>
            <p:nvPr/>
          </p:nvSpPr>
          <p:spPr>
            <a:xfrm>
              <a:off x="4651055" y="2878843"/>
              <a:ext cx="1269300" cy="364200"/>
            </a:xfrm>
            <a:prstGeom prst="rect">
              <a:avLst/>
            </a:prstGeom>
            <a:solidFill>
              <a:schemeClr val="lt1"/>
            </a:solidFill>
            <a:ln w="19050" cap="flat" cmpd="sng">
              <a:solidFill>
                <a:srgbClr val="EA8A8D"/>
              </a:solidFill>
              <a:prstDash val="solid"/>
              <a:round/>
              <a:headEnd type="none" w="sm" len="sm"/>
              <a:tailEnd type="none" w="sm" len="sm"/>
            </a:ln>
          </p:spPr>
          <p:txBody>
            <a:bodyPr spcFirstLastPara="1" wrap="square" lIns="150770" tIns="0" rIns="150770" bIns="0" anchor="ctr" anchorCtr="0">
              <a:noAutofit/>
            </a:bodyPr>
            <a:lstStyle/>
            <a:p>
              <a:pPr rtl="0">
                <a:buClr>
                  <a:srgbClr val="000000"/>
                </a:buClr>
                <a:buSzPts val="600"/>
              </a:pPr>
              <a:r>
                <a:rPr lang="en" sz="1759" b="1">
                  <a:solidFill>
                    <a:srgbClr val="EA8A8D"/>
                  </a:solidFill>
                  <a:latin typeface="Poppins" pitchFamily="2" charset="77"/>
                  <a:ea typeface="Helvetica Neue"/>
                  <a:cs typeface="Poppins" pitchFamily="2" charset="77"/>
                  <a:sym typeface="Helvetica Neue"/>
                </a:rPr>
                <a:t>Blockchain, cloud, metaverse</a:t>
              </a:r>
              <a:endParaRPr sz="1759" b="1">
                <a:solidFill>
                  <a:srgbClr val="EA8A8D"/>
                </a:solidFill>
                <a:latin typeface="Poppins" pitchFamily="2" charset="77"/>
                <a:ea typeface="Helvetica Neue"/>
                <a:cs typeface="Poppins" pitchFamily="2" charset="77"/>
                <a:sym typeface="Helvetica Neue"/>
              </a:endParaRPr>
            </a:p>
          </p:txBody>
        </p:sp>
        <p:pic>
          <p:nvPicPr>
            <p:cNvPr id="1459" name="Google Shape;1459;p203"/>
            <p:cNvPicPr preferRelativeResize="0"/>
            <p:nvPr/>
          </p:nvPicPr>
          <p:blipFill rotWithShape="1">
            <a:blip r:embed="rId6">
              <a:alphaModFix/>
            </a:blip>
            <a:srcRect/>
            <a:stretch/>
          </p:blipFill>
          <p:spPr>
            <a:xfrm>
              <a:off x="4791051" y="3405551"/>
              <a:ext cx="906549" cy="499399"/>
            </a:xfrm>
            <a:prstGeom prst="rect">
              <a:avLst/>
            </a:prstGeom>
            <a:noFill/>
            <a:ln>
              <a:noFill/>
            </a:ln>
          </p:spPr>
        </p:pic>
      </p:grpSp>
      <p:pic>
        <p:nvPicPr>
          <p:cNvPr id="2" name="Google Shape;1701;p211">
            <a:extLst>
              <a:ext uri="{FF2B5EF4-FFF2-40B4-BE49-F238E27FC236}">
                <a16:creationId xmlns:a16="http://schemas.microsoft.com/office/drawing/2014/main" id="{F4866AE4-89A3-9B47-9629-ED17C7C6D2DD}"/>
              </a:ext>
            </a:extLst>
          </p:cNvPr>
          <p:cNvPicPr preferRelativeResize="0"/>
          <p:nvPr/>
        </p:nvPicPr>
        <p:blipFill>
          <a:blip r:embed="rId7">
            <a:alphaModFix/>
          </a:blip>
          <a:stretch>
            <a:fillRect/>
          </a:stretch>
        </p:blipFill>
        <p:spPr>
          <a:xfrm>
            <a:off x="18391492" y="154379"/>
            <a:ext cx="1712608" cy="959089"/>
          </a:xfrm>
          <a:prstGeom prst="rect">
            <a:avLst/>
          </a:prstGeom>
          <a:noFill/>
          <a:ln>
            <a:noFill/>
          </a:ln>
        </p:spPr>
      </p:pic>
      <p:sp>
        <p:nvSpPr>
          <p:cNvPr id="3" name="object 14">
            <a:extLst>
              <a:ext uri="{FF2B5EF4-FFF2-40B4-BE49-F238E27FC236}">
                <a16:creationId xmlns:a16="http://schemas.microsoft.com/office/drawing/2014/main" id="{4AA50D07-5303-D697-FDA1-46C3624C6E3F}"/>
              </a:ext>
            </a:extLst>
          </p:cNvPr>
          <p:cNvSpPr txBox="1">
            <a:spLocks/>
          </p:cNvSpPr>
          <p:nvPr/>
        </p:nvSpPr>
        <p:spPr bwMode="auto">
          <a:xfrm>
            <a:off x="510843" y="9983383"/>
            <a:ext cx="5724783" cy="753410"/>
          </a:xfrm>
          <a:prstGeom prst="rect">
            <a:avLst/>
          </a:prstGeom>
          <a:noFill/>
          <a:ln>
            <a:noFill/>
          </a:ln>
        </p:spPr>
        <p:txBody>
          <a:bodyPr spcFirstLastPara="1" vert="horz" wrap="square" lIns="0" tIns="50164" rIns="0" bIns="0" rtlCol="0" anchor="ctr" anchorCtr="0">
            <a:spAutoFit/>
          </a:bodyPr>
          <a:lstStyle>
            <a:lvl1pPr marL="0" marR="0" lvl="0" algn="ctr" rtl="0">
              <a:lnSpc>
                <a:spcPct val="100000"/>
              </a:lnSpc>
              <a:spcBef>
                <a:spcPts val="0"/>
              </a:spcBef>
              <a:spcAft>
                <a:spcPts val="0"/>
              </a:spcAft>
              <a:buClr>
                <a:schemeClr val="dk1"/>
              </a:buClr>
              <a:buSzPts val="900"/>
              <a:buFont typeface="Arial"/>
              <a:buNone/>
              <a:defRPr sz="1979" b="0" i="0" u="none" strike="noStrike" cap="none">
                <a:solidFill>
                  <a:schemeClr val="dk1"/>
                </a:solidFill>
                <a:latin typeface="Arial"/>
                <a:ea typeface="Arial"/>
                <a:cs typeface="Arial"/>
                <a:sym typeface="Arial"/>
              </a:defRPr>
            </a:lvl1pPr>
            <a:lvl2pPr marL="457200" marR="0" lvl="1" algn="l" rtl="0">
              <a:lnSpc>
                <a:spcPct val="100000"/>
              </a:lnSpc>
              <a:spcBef>
                <a:spcPts val="1979"/>
              </a:spcBef>
              <a:spcAft>
                <a:spcPts val="0"/>
              </a:spcAft>
              <a:buClr>
                <a:schemeClr val="dk1"/>
              </a:buClr>
              <a:buSzPts val="1200"/>
              <a:buFont typeface="Arial"/>
              <a:buNone/>
              <a:defRPr sz="2638" b="0" i="0" u="none" strike="noStrike" cap="none">
                <a:solidFill>
                  <a:schemeClr val="dk1"/>
                </a:solidFill>
                <a:latin typeface="Arial"/>
                <a:ea typeface="Arial"/>
                <a:cs typeface="Arial"/>
                <a:sym typeface="Arial"/>
              </a:defRPr>
            </a:lvl2pPr>
            <a:lvl3pPr marL="914400" marR="0" lvl="2"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3pPr>
            <a:lvl4pPr marL="1371600" marR="0" lvl="3"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4pPr>
            <a:lvl5pPr marL="1828800" marR="0" lvl="4"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5pPr>
            <a:lvl6pPr marL="2286000" marR="0" lvl="5"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6pPr>
            <a:lvl7pPr marL="2743200" marR="0" lvl="6"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7pPr>
            <a:lvl8pPr marL="3200400" marR="0" lvl="7"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8pPr>
            <a:lvl9pPr marL="3657600" marR="0" lvl="8" algn="l" rtl="0">
              <a:lnSpc>
                <a:spcPct val="100000"/>
              </a:lnSpc>
              <a:spcBef>
                <a:spcPts val="1099"/>
              </a:spcBef>
              <a:spcAft>
                <a:spcPts val="1099"/>
              </a:spcAft>
              <a:buClr>
                <a:schemeClr val="dk1"/>
              </a:buClr>
              <a:buSzPts val="1200"/>
              <a:buFont typeface="Arial"/>
              <a:buChar char="•"/>
              <a:defRPr sz="2638" b="0" i="0" u="none" strike="noStrike" cap="none">
                <a:solidFill>
                  <a:schemeClr val="dk1"/>
                </a:solidFill>
                <a:latin typeface="Arial"/>
                <a:ea typeface="Arial"/>
                <a:cs typeface="Arial"/>
                <a:sym typeface="Arial"/>
              </a:defRPr>
            </a:lvl9pPr>
          </a:lstStyle>
          <a:p>
            <a:pPr marL="12699" algn="l">
              <a:lnSpc>
                <a:spcPct val="100000"/>
              </a:lnSpc>
              <a:spcBef>
                <a:spcPts val="394"/>
              </a:spcBef>
              <a:defRPr/>
            </a:pPr>
            <a:r>
              <a:rPr lang="fr-FR" sz="2300" b="1" spc="45" dirty="0">
                <a:solidFill>
                  <a:schemeClr val="bg1"/>
                </a:solidFill>
                <a:latin typeface="Poppins" pitchFamily="2" charset="77"/>
                <a:cs typeface="Poppins" pitchFamily="2" charset="77"/>
              </a:rPr>
              <a:t>IA &amp; RH, THE ULTIMATE MEETING</a:t>
            </a:r>
            <a:endParaRPr lang="fr-FR" sz="2300" b="1" dirty="0">
              <a:solidFill>
                <a:schemeClr val="bg1"/>
              </a:solidFill>
              <a:latin typeface="Poppins" pitchFamily="2" charset="77"/>
              <a:cs typeface="Poppins" pitchFamily="2" charset="77"/>
            </a:endParaRPr>
          </a:p>
          <a:p>
            <a:pPr marL="12699" algn="l">
              <a:lnSpc>
                <a:spcPct val="100000"/>
              </a:lnSpc>
              <a:spcBef>
                <a:spcPts val="374"/>
              </a:spcBef>
              <a:defRPr/>
            </a:pPr>
            <a:r>
              <a:rPr lang="fr-FR" sz="1600" spc="19" dirty="0">
                <a:solidFill>
                  <a:schemeClr val="bg1"/>
                </a:solidFill>
                <a:latin typeface="Poppins" pitchFamily="2" charset="77"/>
                <a:cs typeface="Poppins" pitchFamily="2" charset="77"/>
              </a:rPr>
              <a:t>06/06/2023</a:t>
            </a:r>
            <a:r>
              <a:rPr lang="fr-FR" sz="1600" spc="34" dirty="0">
                <a:solidFill>
                  <a:schemeClr val="bg1"/>
                </a:solidFill>
                <a:latin typeface="Poppins" pitchFamily="2" charset="77"/>
                <a:cs typeface="Poppins" pitchFamily="2" charset="77"/>
              </a:rPr>
              <a:t> </a:t>
            </a:r>
            <a:r>
              <a:rPr lang="fr-FR" sz="1600" dirty="0">
                <a:solidFill>
                  <a:schemeClr val="bg1"/>
                </a:solidFill>
                <a:latin typeface="Poppins" pitchFamily="2" charset="77"/>
                <a:cs typeface="Poppins" pitchFamily="2" charset="77"/>
              </a:rPr>
              <a:t>-</a:t>
            </a:r>
            <a:r>
              <a:rPr lang="fr-FR" sz="1600" spc="34" dirty="0">
                <a:solidFill>
                  <a:schemeClr val="bg1"/>
                </a:solidFill>
                <a:latin typeface="Poppins" pitchFamily="2" charset="77"/>
                <a:cs typeface="Poppins" pitchFamily="2" charset="77"/>
              </a:rPr>
              <a:t> </a:t>
            </a:r>
            <a:r>
              <a:rPr lang="fr-FR" sz="1600" spc="28" dirty="0">
                <a:solidFill>
                  <a:schemeClr val="bg1"/>
                </a:solidFill>
                <a:latin typeface="Poppins" pitchFamily="2" charset="77"/>
                <a:cs typeface="Poppins" pitchFamily="2" charset="77"/>
              </a:rPr>
              <a:t>MASTERCLASS</a:t>
            </a:r>
            <a:endParaRPr lang="fr-FR" sz="1600" dirty="0">
              <a:solidFill>
                <a:schemeClr val="bg1"/>
              </a:solidFill>
              <a:latin typeface="Poppins" pitchFamily="2" charset="77"/>
              <a:cs typeface="Poppins" pitchFamily="2" charset="77"/>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Google Shape;1465;p204"/>
          <p:cNvSpPr/>
          <p:nvPr/>
        </p:nvSpPr>
        <p:spPr>
          <a:xfrm>
            <a:off x="-90253" y="-134928"/>
            <a:ext cx="20346167" cy="11444278"/>
          </a:xfrm>
          <a:prstGeom prst="rect">
            <a:avLst/>
          </a:prstGeom>
          <a:solidFill>
            <a:srgbClr val="000000"/>
          </a:solidFill>
          <a:ln w="9525" cap="flat" cmpd="sng">
            <a:solidFill>
              <a:srgbClr val="464646"/>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466" name="Google Shape;1466;p204"/>
          <p:cNvSpPr/>
          <p:nvPr/>
        </p:nvSpPr>
        <p:spPr>
          <a:xfrm>
            <a:off x="797491" y="1425537"/>
            <a:ext cx="6309574" cy="4797809"/>
          </a:xfrm>
          <a:prstGeom prst="rect">
            <a:avLst/>
          </a:prstGeom>
          <a:noFill/>
          <a:ln w="76200" cap="flat" cmpd="sng">
            <a:solidFill>
              <a:srgbClr val="FFFFFF"/>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467" name="Google Shape;1467;p204"/>
          <p:cNvSpPr txBox="1"/>
          <p:nvPr/>
        </p:nvSpPr>
        <p:spPr>
          <a:xfrm>
            <a:off x="1082102" y="-102553"/>
            <a:ext cx="18712379" cy="1021495"/>
          </a:xfrm>
          <a:prstGeom prst="rect">
            <a:avLst/>
          </a:prstGeom>
          <a:noFill/>
          <a:ln>
            <a:noFill/>
          </a:ln>
        </p:spPr>
        <p:txBody>
          <a:bodyPr spcFirstLastPara="1" wrap="square" lIns="201008" tIns="201008" rIns="201008" bIns="201008" anchor="t" anchorCtr="0">
            <a:spAutoFit/>
          </a:bodyPr>
          <a:lstStyle/>
          <a:p>
            <a:pPr rtl="0"/>
            <a:r>
              <a:rPr lang="en" sz="4000" b="1" dirty="0">
                <a:solidFill>
                  <a:srgbClr val="FFFFFF"/>
                </a:solidFill>
                <a:latin typeface="Poppins" pitchFamily="2" charset="77"/>
                <a:cs typeface="Poppins" pitchFamily="2" charset="77"/>
              </a:rPr>
              <a:t>Panorama des </a:t>
            </a:r>
            <a:r>
              <a:rPr lang="en" sz="4000" b="1" dirty="0" err="1">
                <a:solidFill>
                  <a:srgbClr val="FFFFFF"/>
                </a:solidFill>
                <a:latin typeface="Poppins" pitchFamily="2" charset="77"/>
                <a:cs typeface="Poppins" pitchFamily="2" charset="77"/>
              </a:rPr>
              <a:t>principales</a:t>
            </a:r>
            <a:r>
              <a:rPr lang="en" sz="4000" b="1" dirty="0">
                <a:solidFill>
                  <a:srgbClr val="FFFFFF"/>
                </a:solidFill>
                <a:latin typeface="Poppins" pitchFamily="2" charset="77"/>
                <a:cs typeface="Poppins" pitchFamily="2" charset="77"/>
              </a:rPr>
              <a:t> technologies</a:t>
            </a:r>
            <a:endParaRPr sz="4000" b="1" dirty="0">
              <a:solidFill>
                <a:srgbClr val="FFFFFF"/>
              </a:solidFill>
              <a:latin typeface="Poppins" pitchFamily="2" charset="77"/>
              <a:cs typeface="Poppins" pitchFamily="2" charset="77"/>
            </a:endParaRPr>
          </a:p>
        </p:txBody>
      </p:sp>
      <p:sp>
        <p:nvSpPr>
          <p:cNvPr id="1468" name="Google Shape;1468;p204"/>
          <p:cNvSpPr/>
          <p:nvPr/>
        </p:nvSpPr>
        <p:spPr>
          <a:xfrm>
            <a:off x="1242270" y="2490544"/>
            <a:ext cx="5492350" cy="3220086"/>
          </a:xfrm>
          <a:prstGeom prst="rect">
            <a:avLst/>
          </a:prstGeom>
          <a:noFill/>
          <a:ln w="28575" cap="flat" cmpd="sng">
            <a:solidFill>
              <a:srgbClr val="EA8A8D"/>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469" name="Google Shape;1469;p204"/>
          <p:cNvSpPr/>
          <p:nvPr/>
        </p:nvSpPr>
        <p:spPr>
          <a:xfrm>
            <a:off x="13645451" y="2490544"/>
            <a:ext cx="5492350" cy="3220086"/>
          </a:xfrm>
          <a:prstGeom prst="rect">
            <a:avLst/>
          </a:prstGeom>
          <a:noFill/>
          <a:ln w="9525" cap="flat" cmpd="sng">
            <a:solidFill>
              <a:srgbClr val="777777"/>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470" name="Google Shape;1470;p204"/>
          <p:cNvSpPr/>
          <p:nvPr/>
        </p:nvSpPr>
        <p:spPr>
          <a:xfrm>
            <a:off x="7471824" y="2490544"/>
            <a:ext cx="5492350" cy="3220086"/>
          </a:xfrm>
          <a:prstGeom prst="rect">
            <a:avLst/>
          </a:prstGeom>
          <a:noFill/>
          <a:ln w="9525" cap="flat" cmpd="sng">
            <a:solidFill>
              <a:srgbClr val="777777"/>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471" name="Google Shape;1471;p204"/>
          <p:cNvSpPr txBox="1"/>
          <p:nvPr/>
        </p:nvSpPr>
        <p:spPr>
          <a:xfrm>
            <a:off x="14231445" y="1525684"/>
            <a:ext cx="4339399" cy="1267716"/>
          </a:xfrm>
          <a:prstGeom prst="rect">
            <a:avLst/>
          </a:prstGeom>
          <a:noFill/>
          <a:ln>
            <a:noFill/>
          </a:ln>
        </p:spPr>
        <p:txBody>
          <a:bodyPr spcFirstLastPara="1" wrap="square" lIns="201008" tIns="201008" rIns="201008" bIns="201008" anchor="t" anchorCtr="0">
            <a:spAutoFit/>
          </a:bodyPr>
          <a:lstStyle/>
          <a:p>
            <a:pPr algn="ctr" rtl="0"/>
            <a:r>
              <a:rPr lang="en" sz="2800" b="1" dirty="0">
                <a:solidFill>
                  <a:srgbClr val="FFFFFF"/>
                </a:solidFill>
                <a:highlight>
                  <a:srgbClr val="CCCCCC"/>
                </a:highlight>
                <a:latin typeface="Poppins" pitchFamily="2" charset="77"/>
                <a:cs typeface="Poppins" pitchFamily="2" charset="77"/>
              </a:rPr>
              <a:t>Technologies </a:t>
            </a:r>
            <a:r>
              <a:rPr lang="en" sz="2800" b="1" dirty="0" err="1">
                <a:solidFill>
                  <a:srgbClr val="FFFFFF"/>
                </a:solidFill>
                <a:highlight>
                  <a:srgbClr val="CCCCCC"/>
                </a:highlight>
                <a:latin typeface="Poppins" pitchFamily="2" charset="77"/>
                <a:cs typeface="Poppins" pitchFamily="2" charset="77"/>
              </a:rPr>
              <a:t>immersives</a:t>
            </a:r>
            <a:endParaRPr sz="2800" b="1" dirty="0">
              <a:solidFill>
                <a:srgbClr val="FFFFFF"/>
              </a:solidFill>
              <a:highlight>
                <a:srgbClr val="EA8A8D"/>
              </a:highlight>
              <a:latin typeface="Poppins" pitchFamily="2" charset="77"/>
              <a:cs typeface="Poppins" pitchFamily="2" charset="77"/>
            </a:endParaRPr>
          </a:p>
        </p:txBody>
      </p:sp>
      <p:sp>
        <p:nvSpPr>
          <p:cNvPr id="1472" name="Google Shape;1472;p204"/>
          <p:cNvSpPr txBox="1"/>
          <p:nvPr/>
        </p:nvSpPr>
        <p:spPr>
          <a:xfrm>
            <a:off x="1818747" y="1506365"/>
            <a:ext cx="4198222" cy="1267716"/>
          </a:xfrm>
          <a:prstGeom prst="rect">
            <a:avLst/>
          </a:prstGeom>
          <a:noFill/>
          <a:ln>
            <a:noFill/>
          </a:ln>
        </p:spPr>
        <p:txBody>
          <a:bodyPr spcFirstLastPara="1" wrap="square" lIns="201008" tIns="201008" rIns="201008" bIns="201008" anchor="t" anchorCtr="0">
            <a:spAutoFit/>
          </a:bodyPr>
          <a:lstStyle/>
          <a:p>
            <a:pPr algn="ctr" rtl="0"/>
            <a:r>
              <a:rPr lang="en" sz="2800" b="1" dirty="0">
                <a:solidFill>
                  <a:srgbClr val="FFFFFF"/>
                </a:solidFill>
                <a:highlight>
                  <a:srgbClr val="DB536A"/>
                </a:highlight>
                <a:latin typeface="Poppins" pitchFamily="2" charset="77"/>
                <a:cs typeface="Poppins" pitchFamily="2" charset="77"/>
              </a:rPr>
              <a:t>Intelligence </a:t>
            </a:r>
            <a:r>
              <a:rPr lang="en" sz="2800" b="1" dirty="0" err="1">
                <a:solidFill>
                  <a:srgbClr val="FFFFFF"/>
                </a:solidFill>
                <a:highlight>
                  <a:srgbClr val="DB536A"/>
                </a:highlight>
                <a:latin typeface="Poppins" pitchFamily="2" charset="77"/>
                <a:cs typeface="Poppins" pitchFamily="2" charset="77"/>
              </a:rPr>
              <a:t>artificielle</a:t>
            </a:r>
            <a:endParaRPr sz="2800" b="1" dirty="0">
              <a:solidFill>
                <a:srgbClr val="FFFFFF"/>
              </a:solidFill>
              <a:highlight>
                <a:srgbClr val="DB536A"/>
              </a:highlight>
              <a:latin typeface="Poppins" pitchFamily="2" charset="77"/>
              <a:cs typeface="Poppins" pitchFamily="2" charset="77"/>
            </a:endParaRPr>
          </a:p>
        </p:txBody>
      </p:sp>
      <p:sp>
        <p:nvSpPr>
          <p:cNvPr id="1473" name="Google Shape;1473;p204"/>
          <p:cNvSpPr txBox="1"/>
          <p:nvPr/>
        </p:nvSpPr>
        <p:spPr>
          <a:xfrm>
            <a:off x="8062116" y="1860753"/>
            <a:ext cx="4339399" cy="836829"/>
          </a:xfrm>
          <a:prstGeom prst="rect">
            <a:avLst/>
          </a:prstGeom>
          <a:noFill/>
          <a:ln>
            <a:noFill/>
          </a:ln>
        </p:spPr>
        <p:txBody>
          <a:bodyPr spcFirstLastPara="1" wrap="square" lIns="201008" tIns="201008" rIns="201008" bIns="201008" anchor="t" anchorCtr="0">
            <a:spAutoFit/>
          </a:bodyPr>
          <a:lstStyle/>
          <a:p>
            <a:pPr algn="ctr" rtl="0"/>
            <a:r>
              <a:rPr lang="en" sz="2800" b="1">
                <a:solidFill>
                  <a:srgbClr val="FFFFFF"/>
                </a:solidFill>
                <a:highlight>
                  <a:srgbClr val="CCCCCC"/>
                </a:highlight>
                <a:latin typeface="Poppins" pitchFamily="2" charset="77"/>
                <a:cs typeface="Poppins" pitchFamily="2" charset="77"/>
              </a:rPr>
              <a:t>Blockchain</a:t>
            </a:r>
            <a:endParaRPr sz="2800" b="1">
              <a:solidFill>
                <a:srgbClr val="FFFFFF"/>
              </a:solidFill>
              <a:highlight>
                <a:srgbClr val="EA8A8D"/>
              </a:highlight>
              <a:latin typeface="Poppins" pitchFamily="2" charset="77"/>
              <a:cs typeface="Poppins" pitchFamily="2" charset="77"/>
            </a:endParaRPr>
          </a:p>
        </p:txBody>
      </p:sp>
      <p:sp>
        <p:nvSpPr>
          <p:cNvPr id="1474" name="Google Shape;1474;p204"/>
          <p:cNvSpPr/>
          <p:nvPr/>
        </p:nvSpPr>
        <p:spPr>
          <a:xfrm>
            <a:off x="1242270" y="6739909"/>
            <a:ext cx="5492350" cy="3220086"/>
          </a:xfrm>
          <a:prstGeom prst="rect">
            <a:avLst/>
          </a:prstGeom>
          <a:noFill/>
          <a:ln w="9525" cap="flat" cmpd="sng">
            <a:solidFill>
              <a:srgbClr val="777777"/>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475" name="Google Shape;1475;p204"/>
          <p:cNvSpPr/>
          <p:nvPr/>
        </p:nvSpPr>
        <p:spPr>
          <a:xfrm>
            <a:off x="13645451" y="6739909"/>
            <a:ext cx="5492350" cy="3220086"/>
          </a:xfrm>
          <a:prstGeom prst="rect">
            <a:avLst/>
          </a:prstGeom>
          <a:noFill/>
          <a:ln w="9525" cap="flat" cmpd="sng">
            <a:solidFill>
              <a:srgbClr val="777777"/>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476" name="Google Shape;1476;p204"/>
          <p:cNvSpPr/>
          <p:nvPr/>
        </p:nvSpPr>
        <p:spPr>
          <a:xfrm>
            <a:off x="7471824" y="6739909"/>
            <a:ext cx="5492350" cy="3220086"/>
          </a:xfrm>
          <a:prstGeom prst="rect">
            <a:avLst/>
          </a:prstGeom>
          <a:noFill/>
          <a:ln w="9525" cap="flat" cmpd="sng">
            <a:solidFill>
              <a:srgbClr val="777777"/>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477" name="Google Shape;1477;p204"/>
          <p:cNvSpPr txBox="1"/>
          <p:nvPr/>
        </p:nvSpPr>
        <p:spPr>
          <a:xfrm>
            <a:off x="14231445" y="6110117"/>
            <a:ext cx="4339399" cy="836829"/>
          </a:xfrm>
          <a:prstGeom prst="rect">
            <a:avLst/>
          </a:prstGeom>
          <a:noFill/>
          <a:ln>
            <a:noFill/>
          </a:ln>
        </p:spPr>
        <p:txBody>
          <a:bodyPr spcFirstLastPara="1" wrap="square" lIns="201008" tIns="201008" rIns="201008" bIns="201008" anchor="t" anchorCtr="0">
            <a:spAutoFit/>
          </a:bodyPr>
          <a:lstStyle/>
          <a:p>
            <a:pPr algn="ctr" rtl="0"/>
            <a:r>
              <a:rPr lang="en" sz="2800" b="1">
                <a:solidFill>
                  <a:srgbClr val="FFFFFF"/>
                </a:solidFill>
                <a:highlight>
                  <a:srgbClr val="CCCCCC"/>
                </a:highlight>
                <a:latin typeface="Poppins" pitchFamily="2" charset="77"/>
                <a:cs typeface="Poppins" pitchFamily="2" charset="77"/>
              </a:rPr>
              <a:t>Technologie mobile</a:t>
            </a:r>
            <a:endParaRPr sz="2800" b="1">
              <a:solidFill>
                <a:srgbClr val="FFFFFF"/>
              </a:solidFill>
              <a:highlight>
                <a:srgbClr val="F1C232"/>
              </a:highlight>
              <a:latin typeface="Poppins" pitchFamily="2" charset="77"/>
              <a:cs typeface="Poppins" pitchFamily="2" charset="77"/>
            </a:endParaRPr>
          </a:p>
        </p:txBody>
      </p:sp>
      <p:sp>
        <p:nvSpPr>
          <p:cNvPr id="1478" name="Google Shape;1478;p204"/>
          <p:cNvSpPr txBox="1"/>
          <p:nvPr/>
        </p:nvSpPr>
        <p:spPr>
          <a:xfrm>
            <a:off x="1892784" y="6277653"/>
            <a:ext cx="4339399" cy="1267716"/>
          </a:xfrm>
          <a:prstGeom prst="rect">
            <a:avLst/>
          </a:prstGeom>
          <a:noFill/>
          <a:ln>
            <a:noFill/>
          </a:ln>
        </p:spPr>
        <p:txBody>
          <a:bodyPr spcFirstLastPara="1" wrap="square" lIns="201008" tIns="201008" rIns="201008" bIns="201008" anchor="t" anchorCtr="0">
            <a:spAutoFit/>
          </a:bodyPr>
          <a:lstStyle/>
          <a:p>
            <a:pPr algn="ctr" rtl="0"/>
            <a:r>
              <a:rPr lang="en" sz="2800" b="1">
                <a:solidFill>
                  <a:srgbClr val="FFFFFF"/>
                </a:solidFill>
                <a:highlight>
                  <a:srgbClr val="CCCCCC"/>
                </a:highlight>
                <a:latin typeface="Poppins" pitchFamily="2" charset="77"/>
                <a:cs typeface="Poppins" pitchFamily="2" charset="77"/>
              </a:rPr>
              <a:t>Big data</a:t>
            </a:r>
            <a:endParaRPr sz="2800" b="1">
              <a:solidFill>
                <a:srgbClr val="FFFFFF"/>
              </a:solidFill>
              <a:highlight>
                <a:srgbClr val="F1C232"/>
              </a:highlight>
              <a:latin typeface="Poppins" pitchFamily="2" charset="77"/>
              <a:cs typeface="Poppins" pitchFamily="2" charset="77"/>
            </a:endParaRPr>
          </a:p>
          <a:p>
            <a:pPr algn="ctr" rtl="0"/>
            <a:endParaRPr sz="2800" b="1">
              <a:solidFill>
                <a:srgbClr val="FFFFFF"/>
              </a:solidFill>
              <a:highlight>
                <a:srgbClr val="F1C232"/>
              </a:highlight>
              <a:latin typeface="Poppins" pitchFamily="2" charset="77"/>
              <a:cs typeface="Poppins" pitchFamily="2" charset="77"/>
            </a:endParaRPr>
          </a:p>
        </p:txBody>
      </p:sp>
      <p:sp>
        <p:nvSpPr>
          <p:cNvPr id="1479" name="Google Shape;1479;p204"/>
          <p:cNvSpPr txBox="1"/>
          <p:nvPr/>
        </p:nvSpPr>
        <p:spPr>
          <a:xfrm>
            <a:off x="8062116" y="6110117"/>
            <a:ext cx="4339399" cy="1267716"/>
          </a:xfrm>
          <a:prstGeom prst="rect">
            <a:avLst/>
          </a:prstGeom>
          <a:noFill/>
          <a:ln>
            <a:noFill/>
          </a:ln>
        </p:spPr>
        <p:txBody>
          <a:bodyPr spcFirstLastPara="1" wrap="square" lIns="201008" tIns="201008" rIns="201008" bIns="201008" anchor="t" anchorCtr="0">
            <a:spAutoFit/>
          </a:bodyPr>
          <a:lstStyle/>
          <a:p>
            <a:pPr algn="ctr" rtl="0"/>
            <a:r>
              <a:rPr lang="en" sz="2800" b="1">
                <a:solidFill>
                  <a:srgbClr val="FFFFFF"/>
                </a:solidFill>
                <a:highlight>
                  <a:srgbClr val="CCCCCC"/>
                </a:highlight>
                <a:latin typeface="Poppins" pitchFamily="2" charset="77"/>
                <a:cs typeface="Poppins" pitchFamily="2" charset="77"/>
              </a:rPr>
              <a:t>Cloud </a:t>
            </a:r>
            <a:endParaRPr sz="2800" b="1">
              <a:solidFill>
                <a:srgbClr val="FFFFFF"/>
              </a:solidFill>
              <a:highlight>
                <a:srgbClr val="CCCCCC"/>
              </a:highlight>
              <a:latin typeface="Poppins" pitchFamily="2" charset="77"/>
              <a:cs typeface="Poppins" pitchFamily="2" charset="77"/>
            </a:endParaRPr>
          </a:p>
          <a:p>
            <a:pPr algn="ctr" rtl="0"/>
            <a:r>
              <a:rPr lang="en" sz="2800" b="1">
                <a:solidFill>
                  <a:srgbClr val="FFFFFF"/>
                </a:solidFill>
                <a:highlight>
                  <a:srgbClr val="CCCCCC"/>
                </a:highlight>
                <a:latin typeface="Poppins" pitchFamily="2" charset="77"/>
                <a:cs typeface="Poppins" pitchFamily="2" charset="77"/>
              </a:rPr>
              <a:t>computing</a:t>
            </a:r>
            <a:endParaRPr sz="2800" b="1">
              <a:solidFill>
                <a:srgbClr val="FFFFFF"/>
              </a:solidFill>
              <a:highlight>
                <a:srgbClr val="F1C232"/>
              </a:highlight>
              <a:latin typeface="Poppins" pitchFamily="2" charset="77"/>
              <a:cs typeface="Poppins" pitchFamily="2" charset="77"/>
            </a:endParaRPr>
          </a:p>
        </p:txBody>
      </p:sp>
      <p:pic>
        <p:nvPicPr>
          <p:cNvPr id="1480" name="Google Shape;1480;p204"/>
          <p:cNvPicPr preferRelativeResize="0"/>
          <p:nvPr/>
        </p:nvPicPr>
        <p:blipFill>
          <a:blip r:embed="rId3">
            <a:alphaModFix/>
          </a:blip>
          <a:stretch>
            <a:fillRect/>
          </a:stretch>
        </p:blipFill>
        <p:spPr>
          <a:xfrm>
            <a:off x="1881850" y="2740612"/>
            <a:ext cx="4198222" cy="2886455"/>
          </a:xfrm>
          <a:prstGeom prst="rect">
            <a:avLst/>
          </a:prstGeom>
          <a:noFill/>
          <a:ln>
            <a:noFill/>
          </a:ln>
        </p:spPr>
      </p:pic>
      <p:pic>
        <p:nvPicPr>
          <p:cNvPr id="1481" name="Google Shape;1481;p204"/>
          <p:cNvPicPr preferRelativeResize="0"/>
          <p:nvPr/>
        </p:nvPicPr>
        <p:blipFill>
          <a:blip r:embed="rId4">
            <a:alphaModFix/>
          </a:blip>
          <a:stretch>
            <a:fillRect/>
          </a:stretch>
        </p:blipFill>
        <p:spPr>
          <a:xfrm>
            <a:off x="13920969" y="2795590"/>
            <a:ext cx="4785222" cy="2743792"/>
          </a:xfrm>
          <a:prstGeom prst="rect">
            <a:avLst/>
          </a:prstGeom>
          <a:noFill/>
          <a:ln>
            <a:noFill/>
          </a:ln>
        </p:spPr>
      </p:pic>
      <p:pic>
        <p:nvPicPr>
          <p:cNvPr id="1482" name="Google Shape;1482;p204"/>
          <p:cNvPicPr preferRelativeResize="0"/>
          <p:nvPr/>
        </p:nvPicPr>
        <p:blipFill>
          <a:blip r:embed="rId5">
            <a:alphaModFix/>
          </a:blip>
          <a:stretch>
            <a:fillRect/>
          </a:stretch>
        </p:blipFill>
        <p:spPr>
          <a:xfrm>
            <a:off x="1818747" y="7286388"/>
            <a:ext cx="4324420" cy="2436745"/>
          </a:xfrm>
          <a:prstGeom prst="rect">
            <a:avLst/>
          </a:prstGeom>
          <a:noFill/>
          <a:ln>
            <a:noFill/>
          </a:ln>
        </p:spPr>
      </p:pic>
      <p:pic>
        <p:nvPicPr>
          <p:cNvPr id="1483" name="Google Shape;1483;p204"/>
          <p:cNvPicPr preferRelativeResize="0"/>
          <p:nvPr/>
        </p:nvPicPr>
        <p:blipFill>
          <a:blip r:embed="rId6">
            <a:alphaModFix/>
          </a:blip>
          <a:stretch>
            <a:fillRect/>
          </a:stretch>
        </p:blipFill>
        <p:spPr>
          <a:xfrm>
            <a:off x="7856710" y="7427204"/>
            <a:ext cx="4324422" cy="2436070"/>
          </a:xfrm>
          <a:prstGeom prst="rect">
            <a:avLst/>
          </a:prstGeom>
          <a:noFill/>
          <a:ln>
            <a:noFill/>
          </a:ln>
        </p:spPr>
      </p:pic>
      <p:pic>
        <p:nvPicPr>
          <p:cNvPr id="1484" name="Google Shape;1484;p204"/>
          <p:cNvPicPr preferRelativeResize="0"/>
          <p:nvPr/>
        </p:nvPicPr>
        <p:blipFill>
          <a:blip r:embed="rId7">
            <a:alphaModFix/>
          </a:blip>
          <a:stretch>
            <a:fillRect/>
          </a:stretch>
        </p:blipFill>
        <p:spPr>
          <a:xfrm>
            <a:off x="14234832" y="7400818"/>
            <a:ext cx="4198215" cy="2207907"/>
          </a:xfrm>
          <a:prstGeom prst="rect">
            <a:avLst/>
          </a:prstGeom>
          <a:noFill/>
          <a:ln>
            <a:noFill/>
          </a:ln>
        </p:spPr>
      </p:pic>
      <p:sp>
        <p:nvSpPr>
          <p:cNvPr id="1485" name="Google Shape;1485;p204"/>
          <p:cNvSpPr/>
          <p:nvPr/>
        </p:nvSpPr>
        <p:spPr>
          <a:xfrm rot="5400000">
            <a:off x="12854565" y="190577"/>
            <a:ext cx="837011" cy="3762923"/>
          </a:xfrm>
          <a:prstGeom prst="leftBrace">
            <a:avLst>
              <a:gd name="adj1" fmla="val 50000"/>
              <a:gd name="adj2" fmla="val 48225"/>
            </a:avLst>
          </a:prstGeom>
          <a:noFill/>
          <a:ln w="9525" cap="flat" cmpd="sng">
            <a:solidFill>
              <a:schemeClr val="dk2"/>
            </a:solidFill>
            <a:prstDash val="dot"/>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486" name="Google Shape;1486;p204"/>
          <p:cNvSpPr txBox="1"/>
          <p:nvPr/>
        </p:nvSpPr>
        <p:spPr>
          <a:xfrm>
            <a:off x="1711014" y="942338"/>
            <a:ext cx="4482528" cy="836829"/>
          </a:xfrm>
          <a:prstGeom prst="rect">
            <a:avLst/>
          </a:prstGeom>
          <a:noFill/>
          <a:ln>
            <a:noFill/>
          </a:ln>
        </p:spPr>
        <p:txBody>
          <a:bodyPr spcFirstLastPara="1" wrap="square" lIns="201008" tIns="201008" rIns="201008" bIns="201008" anchor="t" anchorCtr="0">
            <a:spAutoFit/>
          </a:bodyPr>
          <a:lstStyle/>
          <a:p>
            <a:pPr algn="ctr" rtl="0"/>
            <a:r>
              <a:rPr lang="en" sz="2800" b="1" dirty="0">
                <a:highlight>
                  <a:srgbClr val="FFFFFF"/>
                </a:highlight>
                <a:latin typeface="Poppins" pitchFamily="2" charset="77"/>
                <a:ea typeface="Calibri"/>
                <a:cs typeface="Poppins" pitchFamily="2" charset="77"/>
                <a:sym typeface="Calibri"/>
              </a:rPr>
              <a:t>Focus du jour</a:t>
            </a:r>
            <a:endParaRPr sz="2800" b="1" dirty="0">
              <a:highlight>
                <a:srgbClr val="FFFFFF"/>
              </a:highlight>
              <a:latin typeface="Poppins" pitchFamily="2" charset="77"/>
              <a:ea typeface="Calibri"/>
              <a:cs typeface="Poppins" pitchFamily="2" charset="77"/>
              <a:sym typeface="Calibri"/>
            </a:endParaRPr>
          </a:p>
        </p:txBody>
      </p:sp>
      <p:pic>
        <p:nvPicPr>
          <p:cNvPr id="1487" name="Google Shape;1487;p204"/>
          <p:cNvPicPr preferRelativeResize="0"/>
          <p:nvPr/>
        </p:nvPicPr>
        <p:blipFill>
          <a:blip r:embed="rId8">
            <a:alphaModFix/>
          </a:blip>
          <a:stretch>
            <a:fillRect/>
          </a:stretch>
        </p:blipFill>
        <p:spPr>
          <a:xfrm>
            <a:off x="7768056" y="2726320"/>
            <a:ext cx="4869427" cy="2743847"/>
          </a:xfrm>
          <a:prstGeom prst="rect">
            <a:avLst/>
          </a:prstGeom>
          <a:noFill/>
          <a:ln>
            <a:noFill/>
          </a:ln>
        </p:spPr>
      </p:pic>
      <p:pic>
        <p:nvPicPr>
          <p:cNvPr id="2" name="Google Shape;1701;p211">
            <a:extLst>
              <a:ext uri="{FF2B5EF4-FFF2-40B4-BE49-F238E27FC236}">
                <a16:creationId xmlns:a16="http://schemas.microsoft.com/office/drawing/2014/main" id="{4842F738-DC81-F292-9842-4EEB5ABD3AFA}"/>
              </a:ext>
            </a:extLst>
          </p:cNvPr>
          <p:cNvPicPr preferRelativeResize="0"/>
          <p:nvPr/>
        </p:nvPicPr>
        <p:blipFill>
          <a:blip r:embed="rId9">
            <a:alphaModFix/>
          </a:blip>
          <a:stretch>
            <a:fillRect/>
          </a:stretch>
        </p:blipFill>
        <p:spPr>
          <a:xfrm>
            <a:off x="18391492" y="154379"/>
            <a:ext cx="1712608" cy="959089"/>
          </a:xfrm>
          <a:prstGeom prst="rect">
            <a:avLst/>
          </a:prstGeom>
          <a:noFill/>
          <a:ln>
            <a:noFill/>
          </a:ln>
        </p:spPr>
      </p:pic>
      <p:sp>
        <p:nvSpPr>
          <p:cNvPr id="3" name="object 14">
            <a:extLst>
              <a:ext uri="{FF2B5EF4-FFF2-40B4-BE49-F238E27FC236}">
                <a16:creationId xmlns:a16="http://schemas.microsoft.com/office/drawing/2014/main" id="{1C540D02-14DC-D6AE-9E1B-BB75FF258E17}"/>
              </a:ext>
            </a:extLst>
          </p:cNvPr>
          <p:cNvSpPr txBox="1">
            <a:spLocks/>
          </p:cNvSpPr>
          <p:nvPr/>
        </p:nvSpPr>
        <p:spPr bwMode="auto">
          <a:xfrm>
            <a:off x="510843" y="9983383"/>
            <a:ext cx="5724783" cy="753410"/>
          </a:xfrm>
          <a:prstGeom prst="rect">
            <a:avLst/>
          </a:prstGeom>
          <a:noFill/>
          <a:ln>
            <a:noFill/>
          </a:ln>
        </p:spPr>
        <p:txBody>
          <a:bodyPr spcFirstLastPara="1" vert="horz" wrap="square" lIns="0" tIns="50164" rIns="0" bIns="0" rtlCol="0" anchor="ctr" anchorCtr="0">
            <a:spAutoFit/>
          </a:bodyPr>
          <a:lstStyle>
            <a:lvl1pPr marL="0" marR="0" lvl="0" algn="ctr" rtl="0">
              <a:lnSpc>
                <a:spcPct val="100000"/>
              </a:lnSpc>
              <a:spcBef>
                <a:spcPts val="0"/>
              </a:spcBef>
              <a:spcAft>
                <a:spcPts val="0"/>
              </a:spcAft>
              <a:buClr>
                <a:schemeClr val="dk1"/>
              </a:buClr>
              <a:buSzPts val="900"/>
              <a:buFont typeface="Arial"/>
              <a:buNone/>
              <a:defRPr sz="1979" b="0" i="0" u="none" strike="noStrike" cap="none">
                <a:solidFill>
                  <a:schemeClr val="dk1"/>
                </a:solidFill>
                <a:latin typeface="Arial"/>
                <a:ea typeface="Arial"/>
                <a:cs typeface="Arial"/>
                <a:sym typeface="Arial"/>
              </a:defRPr>
            </a:lvl1pPr>
            <a:lvl2pPr marL="457200" marR="0" lvl="1" algn="l" rtl="0">
              <a:lnSpc>
                <a:spcPct val="100000"/>
              </a:lnSpc>
              <a:spcBef>
                <a:spcPts val="1979"/>
              </a:spcBef>
              <a:spcAft>
                <a:spcPts val="0"/>
              </a:spcAft>
              <a:buClr>
                <a:schemeClr val="dk1"/>
              </a:buClr>
              <a:buSzPts val="1200"/>
              <a:buFont typeface="Arial"/>
              <a:buNone/>
              <a:defRPr sz="2638" b="0" i="0" u="none" strike="noStrike" cap="none">
                <a:solidFill>
                  <a:schemeClr val="dk1"/>
                </a:solidFill>
                <a:latin typeface="Arial"/>
                <a:ea typeface="Arial"/>
                <a:cs typeface="Arial"/>
                <a:sym typeface="Arial"/>
              </a:defRPr>
            </a:lvl2pPr>
            <a:lvl3pPr marL="914400" marR="0" lvl="2"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3pPr>
            <a:lvl4pPr marL="1371600" marR="0" lvl="3"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4pPr>
            <a:lvl5pPr marL="1828800" marR="0" lvl="4"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5pPr>
            <a:lvl6pPr marL="2286000" marR="0" lvl="5"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6pPr>
            <a:lvl7pPr marL="2743200" marR="0" lvl="6"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7pPr>
            <a:lvl8pPr marL="3200400" marR="0" lvl="7"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8pPr>
            <a:lvl9pPr marL="3657600" marR="0" lvl="8" algn="l" rtl="0">
              <a:lnSpc>
                <a:spcPct val="100000"/>
              </a:lnSpc>
              <a:spcBef>
                <a:spcPts val="1099"/>
              </a:spcBef>
              <a:spcAft>
                <a:spcPts val="1099"/>
              </a:spcAft>
              <a:buClr>
                <a:schemeClr val="dk1"/>
              </a:buClr>
              <a:buSzPts val="1200"/>
              <a:buFont typeface="Arial"/>
              <a:buChar char="•"/>
              <a:defRPr sz="2638" b="0" i="0" u="none" strike="noStrike" cap="none">
                <a:solidFill>
                  <a:schemeClr val="dk1"/>
                </a:solidFill>
                <a:latin typeface="Arial"/>
                <a:ea typeface="Arial"/>
                <a:cs typeface="Arial"/>
                <a:sym typeface="Arial"/>
              </a:defRPr>
            </a:lvl9pPr>
          </a:lstStyle>
          <a:p>
            <a:pPr marL="12699" algn="l">
              <a:lnSpc>
                <a:spcPct val="100000"/>
              </a:lnSpc>
              <a:spcBef>
                <a:spcPts val="394"/>
              </a:spcBef>
              <a:defRPr/>
            </a:pPr>
            <a:r>
              <a:rPr lang="fr-FR" sz="2300" b="1" spc="45" dirty="0">
                <a:solidFill>
                  <a:schemeClr val="bg1"/>
                </a:solidFill>
                <a:latin typeface="Poppins" pitchFamily="2" charset="77"/>
                <a:cs typeface="Poppins" pitchFamily="2" charset="77"/>
              </a:rPr>
              <a:t>IA &amp; RH, THE ULTIMATE MEETING</a:t>
            </a:r>
            <a:endParaRPr lang="fr-FR" sz="2300" b="1" dirty="0">
              <a:solidFill>
                <a:schemeClr val="bg1"/>
              </a:solidFill>
              <a:latin typeface="Poppins" pitchFamily="2" charset="77"/>
              <a:cs typeface="Poppins" pitchFamily="2" charset="77"/>
            </a:endParaRPr>
          </a:p>
          <a:p>
            <a:pPr marL="12699" algn="l">
              <a:lnSpc>
                <a:spcPct val="100000"/>
              </a:lnSpc>
              <a:spcBef>
                <a:spcPts val="374"/>
              </a:spcBef>
              <a:defRPr/>
            </a:pPr>
            <a:r>
              <a:rPr lang="fr-FR" sz="1600" spc="19" dirty="0">
                <a:solidFill>
                  <a:schemeClr val="bg1"/>
                </a:solidFill>
                <a:latin typeface="Poppins" pitchFamily="2" charset="77"/>
                <a:cs typeface="Poppins" pitchFamily="2" charset="77"/>
              </a:rPr>
              <a:t>06/06/2023</a:t>
            </a:r>
            <a:r>
              <a:rPr lang="fr-FR" sz="1600" spc="34" dirty="0">
                <a:solidFill>
                  <a:schemeClr val="bg1"/>
                </a:solidFill>
                <a:latin typeface="Poppins" pitchFamily="2" charset="77"/>
                <a:cs typeface="Poppins" pitchFamily="2" charset="77"/>
              </a:rPr>
              <a:t> </a:t>
            </a:r>
            <a:r>
              <a:rPr lang="fr-FR" sz="1600" dirty="0">
                <a:solidFill>
                  <a:schemeClr val="bg1"/>
                </a:solidFill>
                <a:latin typeface="Poppins" pitchFamily="2" charset="77"/>
                <a:cs typeface="Poppins" pitchFamily="2" charset="77"/>
              </a:rPr>
              <a:t>-</a:t>
            </a:r>
            <a:r>
              <a:rPr lang="fr-FR" sz="1600" spc="34" dirty="0">
                <a:solidFill>
                  <a:schemeClr val="bg1"/>
                </a:solidFill>
                <a:latin typeface="Poppins" pitchFamily="2" charset="77"/>
                <a:cs typeface="Poppins" pitchFamily="2" charset="77"/>
              </a:rPr>
              <a:t> </a:t>
            </a:r>
            <a:r>
              <a:rPr lang="fr-FR" sz="1600" spc="28" dirty="0">
                <a:solidFill>
                  <a:schemeClr val="bg1"/>
                </a:solidFill>
                <a:latin typeface="Poppins" pitchFamily="2" charset="77"/>
                <a:cs typeface="Poppins" pitchFamily="2" charset="77"/>
              </a:rPr>
              <a:t>MASTERCLASS</a:t>
            </a:r>
            <a:endParaRPr lang="fr-FR" sz="1600" dirty="0">
              <a:solidFill>
                <a:schemeClr val="bg1"/>
              </a:solidFill>
              <a:latin typeface="Poppins" pitchFamily="2" charset="77"/>
              <a:cs typeface="Poppins" pitchFamily="2" charset="77"/>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2" name="Google Shape;1465;p204">
            <a:extLst>
              <a:ext uri="{FF2B5EF4-FFF2-40B4-BE49-F238E27FC236}">
                <a16:creationId xmlns:a16="http://schemas.microsoft.com/office/drawing/2014/main" id="{7F9BA341-DDF7-D4D5-34FC-B4087BD592AE}"/>
              </a:ext>
            </a:extLst>
          </p:cNvPr>
          <p:cNvSpPr/>
          <p:nvPr/>
        </p:nvSpPr>
        <p:spPr>
          <a:xfrm>
            <a:off x="-121034" y="0"/>
            <a:ext cx="20346167" cy="11309350"/>
          </a:xfrm>
          <a:prstGeom prst="rect">
            <a:avLst/>
          </a:prstGeom>
          <a:solidFill>
            <a:srgbClr val="000000"/>
          </a:solidFill>
          <a:ln w="9525" cap="flat" cmpd="sng">
            <a:solidFill>
              <a:srgbClr val="464646"/>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494" name="Google Shape;1494;p205"/>
          <p:cNvSpPr txBox="1">
            <a:spLocks noGrp="1"/>
          </p:cNvSpPr>
          <p:nvPr>
            <p:ph type="title"/>
          </p:nvPr>
        </p:nvSpPr>
        <p:spPr>
          <a:xfrm>
            <a:off x="639961" y="731050"/>
            <a:ext cx="18829125" cy="818543"/>
          </a:xfrm>
          <a:prstGeom prst="rect">
            <a:avLst/>
          </a:prstGeom>
          <a:noFill/>
          <a:ln>
            <a:noFill/>
          </a:ln>
        </p:spPr>
        <p:txBody>
          <a:bodyPr spcFirstLastPara="1" wrap="square" lIns="0" tIns="0" rIns="0" bIns="0" anchor="t" anchorCtr="0">
            <a:noAutofit/>
          </a:bodyPr>
          <a:lstStyle/>
          <a:p>
            <a:pPr algn="l" rtl="0">
              <a:lnSpc>
                <a:spcPct val="115000"/>
              </a:lnSpc>
              <a:buClr>
                <a:schemeClr val="dk1"/>
              </a:buClr>
              <a:buSzPts val="1300"/>
            </a:pPr>
            <a:r>
              <a:rPr lang="en" sz="4400" dirty="0">
                <a:solidFill>
                  <a:schemeClr val="lt1"/>
                </a:solidFill>
                <a:latin typeface="Poppins" pitchFamily="2" charset="77"/>
                <a:ea typeface="Arial"/>
                <a:cs typeface="Poppins" pitchFamily="2" charset="77"/>
                <a:sym typeface="Arial"/>
              </a:rPr>
              <a:t>Introduction </a:t>
            </a:r>
            <a:r>
              <a:rPr lang="en" sz="4400" dirty="0" err="1">
                <a:solidFill>
                  <a:schemeClr val="lt1"/>
                </a:solidFill>
                <a:latin typeface="Poppins" pitchFamily="2" charset="77"/>
                <a:ea typeface="Arial"/>
                <a:cs typeface="Poppins" pitchFamily="2" charset="77"/>
                <a:sym typeface="Arial"/>
              </a:rPr>
              <a:t>à</a:t>
            </a:r>
            <a:r>
              <a:rPr lang="en" sz="4400" dirty="0">
                <a:solidFill>
                  <a:schemeClr val="lt1"/>
                </a:solidFill>
                <a:latin typeface="Poppins" pitchFamily="2" charset="77"/>
                <a:ea typeface="Arial"/>
                <a:cs typeface="Poppins" pitchFamily="2" charset="77"/>
                <a:sym typeface="Arial"/>
              </a:rPr>
              <a:t> </a:t>
            </a:r>
            <a:r>
              <a:rPr lang="en" sz="4400" dirty="0" err="1">
                <a:solidFill>
                  <a:schemeClr val="lt1"/>
                </a:solidFill>
                <a:latin typeface="Poppins" pitchFamily="2" charset="77"/>
                <a:ea typeface="Arial"/>
                <a:cs typeface="Poppins" pitchFamily="2" charset="77"/>
                <a:sym typeface="Arial"/>
              </a:rPr>
              <a:t>l’Intelligence</a:t>
            </a:r>
            <a:r>
              <a:rPr lang="en" sz="4400" dirty="0">
                <a:solidFill>
                  <a:schemeClr val="lt1"/>
                </a:solidFill>
                <a:latin typeface="Poppins" pitchFamily="2" charset="77"/>
                <a:ea typeface="Arial"/>
                <a:cs typeface="Poppins" pitchFamily="2" charset="77"/>
                <a:sym typeface="Arial"/>
              </a:rPr>
              <a:t> </a:t>
            </a:r>
            <a:r>
              <a:rPr lang="en" sz="4400" dirty="0" err="1">
                <a:solidFill>
                  <a:schemeClr val="lt1"/>
                </a:solidFill>
                <a:latin typeface="Poppins" pitchFamily="2" charset="77"/>
                <a:ea typeface="Arial"/>
                <a:cs typeface="Poppins" pitchFamily="2" charset="77"/>
                <a:sym typeface="Arial"/>
              </a:rPr>
              <a:t>Artificielle</a:t>
            </a:r>
            <a:endParaRPr sz="4400" dirty="0">
              <a:solidFill>
                <a:schemeClr val="lt1"/>
              </a:solidFill>
              <a:latin typeface="Poppins" pitchFamily="2" charset="77"/>
              <a:ea typeface="Arial"/>
              <a:cs typeface="Poppins" pitchFamily="2" charset="77"/>
              <a:sym typeface="Arial"/>
            </a:endParaRPr>
          </a:p>
        </p:txBody>
      </p:sp>
      <p:sp>
        <p:nvSpPr>
          <p:cNvPr id="1495" name="Google Shape;1495;p205"/>
          <p:cNvSpPr txBox="1">
            <a:spLocks noGrp="1"/>
          </p:cNvSpPr>
          <p:nvPr>
            <p:ph type="title"/>
          </p:nvPr>
        </p:nvSpPr>
        <p:spPr>
          <a:xfrm>
            <a:off x="639961" y="1549057"/>
            <a:ext cx="18734145" cy="818543"/>
          </a:xfrm>
          <a:prstGeom prst="rect">
            <a:avLst/>
          </a:prstGeom>
          <a:noFill/>
          <a:ln>
            <a:noFill/>
          </a:ln>
        </p:spPr>
        <p:txBody>
          <a:bodyPr spcFirstLastPara="1" wrap="square" lIns="0" tIns="0" rIns="0" bIns="0" anchor="t" anchorCtr="0">
            <a:noAutofit/>
          </a:bodyPr>
          <a:lstStyle/>
          <a:p>
            <a:pPr algn="l" rtl="0">
              <a:lnSpc>
                <a:spcPct val="115000"/>
              </a:lnSpc>
              <a:buClr>
                <a:schemeClr val="dk1"/>
              </a:buClr>
              <a:buSzPts val="1300"/>
            </a:pPr>
            <a:r>
              <a:rPr lang="en" sz="2200" b="0" dirty="0">
                <a:solidFill>
                  <a:schemeClr val="lt1"/>
                </a:solidFill>
                <a:latin typeface="Poppins" pitchFamily="2" charset="77"/>
                <a:ea typeface="Arial"/>
                <a:cs typeface="Poppins" pitchFamily="2" charset="77"/>
                <a:sym typeface="Arial"/>
              </a:rPr>
              <a:t>Une </a:t>
            </a:r>
            <a:r>
              <a:rPr lang="en" sz="2200" b="0" dirty="0" err="1">
                <a:solidFill>
                  <a:schemeClr val="lt1"/>
                </a:solidFill>
                <a:latin typeface="Poppins" pitchFamily="2" charset="77"/>
                <a:ea typeface="Arial"/>
                <a:cs typeface="Poppins" pitchFamily="2" charset="77"/>
                <a:sym typeface="Arial"/>
              </a:rPr>
              <a:t>branche</a:t>
            </a:r>
            <a:r>
              <a:rPr lang="en" sz="2200" b="0" dirty="0">
                <a:solidFill>
                  <a:schemeClr val="lt1"/>
                </a:solidFill>
                <a:latin typeface="Poppins" pitchFamily="2" charset="77"/>
                <a:ea typeface="Arial"/>
                <a:cs typeface="Poppins" pitchFamily="2" charset="77"/>
                <a:sym typeface="Arial"/>
              </a:rPr>
              <a:t> de </a:t>
            </a:r>
            <a:r>
              <a:rPr lang="en" sz="2200" b="0" dirty="0" err="1">
                <a:solidFill>
                  <a:schemeClr val="lt1"/>
                </a:solidFill>
                <a:latin typeface="Poppins" pitchFamily="2" charset="77"/>
                <a:ea typeface="Arial"/>
                <a:cs typeface="Poppins" pitchFamily="2" charset="77"/>
                <a:sym typeface="Arial"/>
              </a:rPr>
              <a:t>l'informatique</a:t>
            </a:r>
            <a:r>
              <a:rPr lang="en" sz="2200" b="0" dirty="0">
                <a:solidFill>
                  <a:schemeClr val="lt1"/>
                </a:solidFill>
                <a:latin typeface="Poppins" pitchFamily="2" charset="77"/>
                <a:ea typeface="Arial"/>
                <a:cs typeface="Poppins" pitchFamily="2" charset="77"/>
                <a:sym typeface="Arial"/>
              </a:rPr>
              <a:t> qui se </a:t>
            </a:r>
            <a:r>
              <a:rPr lang="en" sz="2200" b="0" dirty="0" err="1">
                <a:solidFill>
                  <a:schemeClr val="lt1"/>
                </a:solidFill>
                <a:latin typeface="Poppins" pitchFamily="2" charset="77"/>
                <a:ea typeface="Arial"/>
                <a:cs typeface="Poppins" pitchFamily="2" charset="77"/>
                <a:sym typeface="Arial"/>
              </a:rPr>
              <a:t>concentre</a:t>
            </a:r>
            <a:r>
              <a:rPr lang="en" sz="2200" b="0" dirty="0">
                <a:solidFill>
                  <a:schemeClr val="lt1"/>
                </a:solidFill>
                <a:latin typeface="Poppins" pitchFamily="2" charset="77"/>
                <a:ea typeface="Arial"/>
                <a:cs typeface="Poppins" pitchFamily="2" charset="77"/>
                <a:sym typeface="Arial"/>
              </a:rPr>
              <a:t> sur la </a:t>
            </a:r>
            <a:r>
              <a:rPr lang="en" sz="2200" b="0" dirty="0" err="1">
                <a:solidFill>
                  <a:schemeClr val="lt1"/>
                </a:solidFill>
                <a:latin typeface="Poppins" pitchFamily="2" charset="77"/>
                <a:ea typeface="Arial"/>
                <a:cs typeface="Poppins" pitchFamily="2" charset="77"/>
                <a:sym typeface="Arial"/>
              </a:rPr>
              <a:t>création</a:t>
            </a:r>
            <a:r>
              <a:rPr lang="en" sz="2200" b="0" dirty="0">
                <a:solidFill>
                  <a:schemeClr val="lt1"/>
                </a:solidFill>
                <a:latin typeface="Poppins" pitchFamily="2" charset="77"/>
                <a:ea typeface="Arial"/>
                <a:cs typeface="Poppins" pitchFamily="2" charset="77"/>
                <a:sym typeface="Arial"/>
              </a:rPr>
              <a:t> de machines </a:t>
            </a:r>
            <a:r>
              <a:rPr lang="en" sz="2200" b="0" dirty="0" err="1">
                <a:solidFill>
                  <a:schemeClr val="lt1"/>
                </a:solidFill>
                <a:latin typeface="Poppins" pitchFamily="2" charset="77"/>
                <a:ea typeface="Arial"/>
                <a:cs typeface="Poppins" pitchFamily="2" charset="77"/>
                <a:sym typeface="Arial"/>
              </a:rPr>
              <a:t>capables</a:t>
            </a:r>
            <a:r>
              <a:rPr lang="en" sz="2200" b="0" dirty="0">
                <a:solidFill>
                  <a:schemeClr val="lt1"/>
                </a:solidFill>
                <a:latin typeface="Poppins" pitchFamily="2" charset="77"/>
                <a:ea typeface="Arial"/>
                <a:cs typeface="Poppins" pitchFamily="2" charset="77"/>
                <a:sym typeface="Arial"/>
              </a:rPr>
              <a:t> </a:t>
            </a:r>
            <a:r>
              <a:rPr lang="en" sz="2200" b="0" dirty="0" err="1">
                <a:solidFill>
                  <a:schemeClr val="lt1"/>
                </a:solidFill>
                <a:latin typeface="Poppins" pitchFamily="2" charset="77"/>
                <a:ea typeface="Arial"/>
                <a:cs typeface="Poppins" pitchFamily="2" charset="77"/>
                <a:sym typeface="Arial"/>
              </a:rPr>
              <a:t>d'imiter</a:t>
            </a:r>
            <a:r>
              <a:rPr lang="en" sz="2200" b="0" dirty="0">
                <a:solidFill>
                  <a:schemeClr val="lt1"/>
                </a:solidFill>
                <a:latin typeface="Poppins" pitchFamily="2" charset="77"/>
                <a:ea typeface="Arial"/>
                <a:cs typeface="Poppins" pitchFamily="2" charset="77"/>
                <a:sym typeface="Arial"/>
              </a:rPr>
              <a:t> </a:t>
            </a:r>
            <a:r>
              <a:rPr lang="en" sz="2200" b="0" dirty="0" err="1">
                <a:solidFill>
                  <a:schemeClr val="lt1"/>
                </a:solidFill>
                <a:latin typeface="Poppins" pitchFamily="2" charset="77"/>
                <a:ea typeface="Arial"/>
                <a:cs typeface="Poppins" pitchFamily="2" charset="77"/>
                <a:sym typeface="Arial"/>
              </a:rPr>
              <a:t>ou</a:t>
            </a:r>
            <a:r>
              <a:rPr lang="en" sz="2200" b="0" dirty="0">
                <a:solidFill>
                  <a:schemeClr val="lt1"/>
                </a:solidFill>
                <a:latin typeface="Poppins" pitchFamily="2" charset="77"/>
                <a:ea typeface="Arial"/>
                <a:cs typeface="Poppins" pitchFamily="2" charset="77"/>
                <a:sym typeface="Arial"/>
              </a:rPr>
              <a:t> de </a:t>
            </a:r>
            <a:r>
              <a:rPr lang="en" sz="2200" b="0" dirty="0" err="1">
                <a:solidFill>
                  <a:schemeClr val="lt1"/>
                </a:solidFill>
                <a:latin typeface="Poppins" pitchFamily="2" charset="77"/>
                <a:ea typeface="Arial"/>
                <a:cs typeface="Poppins" pitchFamily="2" charset="77"/>
                <a:sym typeface="Arial"/>
              </a:rPr>
              <a:t>simuler</a:t>
            </a:r>
            <a:r>
              <a:rPr lang="en" sz="2200" b="0" dirty="0">
                <a:solidFill>
                  <a:schemeClr val="lt1"/>
                </a:solidFill>
                <a:latin typeface="Poppins" pitchFamily="2" charset="77"/>
                <a:ea typeface="Arial"/>
                <a:cs typeface="Poppins" pitchFamily="2" charset="77"/>
                <a:sym typeface="Arial"/>
              </a:rPr>
              <a:t> </a:t>
            </a:r>
            <a:r>
              <a:rPr lang="en" sz="2200" b="0" dirty="0" err="1">
                <a:solidFill>
                  <a:schemeClr val="lt1"/>
                </a:solidFill>
                <a:latin typeface="Poppins" pitchFamily="2" charset="77"/>
                <a:ea typeface="Arial"/>
                <a:cs typeface="Poppins" pitchFamily="2" charset="77"/>
                <a:sym typeface="Arial"/>
              </a:rPr>
              <a:t>l'intelligence</a:t>
            </a:r>
            <a:r>
              <a:rPr lang="en" sz="2200" b="0" dirty="0">
                <a:solidFill>
                  <a:schemeClr val="lt1"/>
                </a:solidFill>
                <a:latin typeface="Poppins" pitchFamily="2" charset="77"/>
                <a:ea typeface="Arial"/>
                <a:cs typeface="Poppins" pitchFamily="2" charset="77"/>
                <a:sym typeface="Arial"/>
              </a:rPr>
              <a:t> </a:t>
            </a:r>
            <a:r>
              <a:rPr lang="en" sz="2200" b="0" dirty="0" err="1">
                <a:solidFill>
                  <a:schemeClr val="lt1"/>
                </a:solidFill>
                <a:latin typeface="Poppins" pitchFamily="2" charset="77"/>
                <a:ea typeface="Arial"/>
                <a:cs typeface="Poppins" pitchFamily="2" charset="77"/>
                <a:sym typeface="Arial"/>
              </a:rPr>
              <a:t>humaine</a:t>
            </a:r>
            <a:r>
              <a:rPr lang="en" sz="2200" b="0" dirty="0">
                <a:solidFill>
                  <a:schemeClr val="lt1"/>
                </a:solidFill>
                <a:latin typeface="Poppins" pitchFamily="2" charset="77"/>
                <a:ea typeface="Arial"/>
                <a:cs typeface="Poppins" pitchFamily="2" charset="77"/>
                <a:sym typeface="Arial"/>
              </a:rPr>
              <a:t>.</a:t>
            </a:r>
            <a:endParaRPr sz="2200" b="0" dirty="0">
              <a:solidFill>
                <a:schemeClr val="lt1"/>
              </a:solidFill>
              <a:latin typeface="Poppins" pitchFamily="2" charset="77"/>
              <a:ea typeface="Arial"/>
              <a:cs typeface="Poppins" pitchFamily="2" charset="77"/>
              <a:sym typeface="Arial"/>
            </a:endParaRPr>
          </a:p>
        </p:txBody>
      </p:sp>
      <p:pic>
        <p:nvPicPr>
          <p:cNvPr id="1496" name="Google Shape;1496;p205"/>
          <p:cNvPicPr preferRelativeResize="0"/>
          <p:nvPr/>
        </p:nvPicPr>
        <p:blipFill rotWithShape="1">
          <a:blip r:embed="rId3">
            <a:alphaModFix/>
          </a:blip>
          <a:srcRect t="85388" b="-1"/>
          <a:stretch/>
        </p:blipFill>
        <p:spPr>
          <a:xfrm>
            <a:off x="0" y="398"/>
            <a:ext cx="8943704" cy="423578"/>
          </a:xfrm>
          <a:prstGeom prst="rect">
            <a:avLst/>
          </a:prstGeom>
          <a:noFill/>
          <a:ln>
            <a:noFill/>
          </a:ln>
        </p:spPr>
      </p:pic>
      <p:sp>
        <p:nvSpPr>
          <p:cNvPr id="1497" name="Google Shape;1497;p205"/>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algn="r" rtl="0">
              <a:buClr>
                <a:srgbClr val="000000"/>
              </a:buClr>
              <a:buSzPts val="500"/>
            </a:pPr>
            <a:fld id="{00000000-1234-1234-1234-123412341234}" type="slidenum">
              <a:rPr lang="en" smtClean="0"/>
              <a:pPr/>
              <a:t>22</a:t>
            </a:fld>
            <a:endParaRPr/>
          </a:p>
        </p:txBody>
      </p:sp>
      <p:sp>
        <p:nvSpPr>
          <p:cNvPr id="1498" name="Google Shape;1498;p205"/>
          <p:cNvSpPr/>
          <p:nvPr/>
        </p:nvSpPr>
        <p:spPr>
          <a:xfrm>
            <a:off x="10669719" y="4778500"/>
            <a:ext cx="7926213" cy="1545404"/>
          </a:xfrm>
          <a:prstGeom prst="rect">
            <a:avLst/>
          </a:prstGeom>
          <a:solidFill>
            <a:srgbClr val="EB8C00"/>
          </a:solidFill>
          <a:ln>
            <a:noFill/>
          </a:ln>
        </p:spPr>
        <p:txBody>
          <a:bodyPr spcFirstLastPara="1" wrap="square" lIns="1549361" tIns="117736" rIns="124331" bIns="235416" anchor="ctr" anchorCtr="0">
            <a:noAutofit/>
          </a:bodyPr>
          <a:lstStyle/>
          <a:p>
            <a:pPr indent="-516561" rtl="0">
              <a:buClr>
                <a:schemeClr val="lt1"/>
              </a:buClr>
              <a:buSzPts val="1000"/>
              <a:buChar char="●"/>
            </a:pPr>
            <a:r>
              <a:rPr lang="en" sz="2000" b="1" dirty="0" err="1">
                <a:solidFill>
                  <a:schemeClr val="lt1"/>
                </a:solidFill>
                <a:latin typeface="Poppins" pitchFamily="2" charset="77"/>
                <a:cs typeface="Poppins" pitchFamily="2" charset="77"/>
              </a:rPr>
              <a:t>Effectuer</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une</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grande</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variété</a:t>
            </a:r>
            <a:r>
              <a:rPr lang="en" sz="2000" b="1" dirty="0">
                <a:solidFill>
                  <a:schemeClr val="lt1"/>
                </a:solidFill>
                <a:latin typeface="Poppins" pitchFamily="2" charset="77"/>
                <a:cs typeface="Poppins" pitchFamily="2" charset="77"/>
              </a:rPr>
              <a:t> de </a:t>
            </a:r>
            <a:r>
              <a:rPr lang="en" sz="2000" b="1" dirty="0" err="1">
                <a:solidFill>
                  <a:schemeClr val="lt1"/>
                </a:solidFill>
                <a:latin typeface="Poppins" pitchFamily="2" charset="77"/>
                <a:cs typeface="Poppins" pitchFamily="2" charset="77"/>
              </a:rPr>
              <a:t>tâches</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intellectuelles</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apprendre</a:t>
            </a:r>
            <a:r>
              <a:rPr lang="en" sz="2000" b="1" dirty="0">
                <a:solidFill>
                  <a:schemeClr val="lt1"/>
                </a:solidFill>
                <a:latin typeface="Poppins" pitchFamily="2" charset="77"/>
                <a:cs typeface="Poppins" pitchFamily="2" charset="77"/>
              </a:rPr>
              <a:t> de </a:t>
            </a:r>
            <a:r>
              <a:rPr lang="en" sz="2000" b="1" dirty="0" err="1">
                <a:solidFill>
                  <a:schemeClr val="lt1"/>
                </a:solidFill>
                <a:latin typeface="Poppins" pitchFamily="2" charset="77"/>
                <a:cs typeface="Poppins" pitchFamily="2" charset="77"/>
              </a:rPr>
              <a:t>nouvelles</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compétences</a:t>
            </a:r>
            <a:r>
              <a:rPr lang="en" sz="2000" b="1" dirty="0">
                <a:solidFill>
                  <a:schemeClr val="lt1"/>
                </a:solidFill>
                <a:latin typeface="Poppins" pitchFamily="2" charset="77"/>
                <a:cs typeface="Poppins" pitchFamily="2" charset="77"/>
              </a:rPr>
              <a:t> </a:t>
            </a:r>
            <a:endParaRPr sz="2000" b="1" dirty="0">
              <a:solidFill>
                <a:schemeClr val="lt1"/>
              </a:solidFill>
              <a:latin typeface="Poppins" pitchFamily="2" charset="77"/>
              <a:cs typeface="Poppins" pitchFamily="2" charset="77"/>
            </a:endParaRPr>
          </a:p>
          <a:p>
            <a:pPr indent="-516561" rtl="0">
              <a:buClr>
                <a:schemeClr val="lt1"/>
              </a:buClr>
              <a:buSzPts val="1000"/>
              <a:buChar char="●"/>
            </a:pPr>
            <a:r>
              <a:rPr lang="en" sz="2000" b="1" dirty="0">
                <a:solidFill>
                  <a:schemeClr val="lt1"/>
                </a:solidFill>
                <a:latin typeface="Poppins" pitchFamily="2" charset="77"/>
                <a:cs typeface="Poppins" pitchFamily="2" charset="77"/>
              </a:rPr>
              <a:t>Adapter son </a:t>
            </a:r>
            <a:r>
              <a:rPr lang="en" sz="2000" b="1" dirty="0" err="1">
                <a:solidFill>
                  <a:schemeClr val="lt1"/>
                </a:solidFill>
                <a:latin typeface="Poppins" pitchFamily="2" charset="77"/>
                <a:cs typeface="Poppins" pitchFamily="2" charset="77"/>
              </a:rPr>
              <a:t>comportement</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en</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fonction</a:t>
            </a:r>
            <a:r>
              <a:rPr lang="en" sz="2000" b="1" dirty="0">
                <a:solidFill>
                  <a:schemeClr val="lt1"/>
                </a:solidFill>
                <a:latin typeface="Poppins" pitchFamily="2" charset="77"/>
                <a:cs typeface="Poppins" pitchFamily="2" charset="77"/>
              </a:rPr>
              <a:t> des situations</a:t>
            </a:r>
            <a:endParaRPr sz="2000" b="1" dirty="0">
              <a:solidFill>
                <a:schemeClr val="lt1"/>
              </a:solidFill>
              <a:latin typeface="Poppins" pitchFamily="2" charset="77"/>
              <a:cs typeface="Poppins" pitchFamily="2" charset="77"/>
            </a:endParaRPr>
          </a:p>
        </p:txBody>
      </p:sp>
      <p:sp>
        <p:nvSpPr>
          <p:cNvPr id="1499" name="Google Shape;1499;p205"/>
          <p:cNvSpPr/>
          <p:nvPr/>
        </p:nvSpPr>
        <p:spPr>
          <a:xfrm>
            <a:off x="2040036" y="8197727"/>
            <a:ext cx="4146800" cy="1207697"/>
          </a:xfrm>
          <a:prstGeom prst="rect">
            <a:avLst/>
          </a:prstGeom>
          <a:solidFill>
            <a:srgbClr val="FFB600"/>
          </a:solidFill>
          <a:ln>
            <a:noFill/>
          </a:ln>
        </p:spPr>
        <p:txBody>
          <a:bodyPr spcFirstLastPara="1" wrap="square" lIns="1549361" tIns="117736" rIns="124331" bIns="235416" anchor="ctr" anchorCtr="0">
            <a:noAutofit/>
          </a:bodyPr>
          <a:lstStyle/>
          <a:p>
            <a:pPr algn="ctr" rtl="0">
              <a:buClr>
                <a:srgbClr val="000000"/>
              </a:buClr>
              <a:buSzPts val="800"/>
            </a:pPr>
            <a:r>
              <a:rPr lang="en" sz="2400" b="1">
                <a:latin typeface="Poppins" pitchFamily="2" charset="77"/>
                <a:cs typeface="Poppins" pitchFamily="2" charset="77"/>
              </a:rPr>
              <a:t>Données</a:t>
            </a:r>
            <a:endParaRPr sz="2400" b="1">
              <a:solidFill>
                <a:srgbClr val="000000"/>
              </a:solidFill>
              <a:latin typeface="Poppins" pitchFamily="2" charset="77"/>
              <a:cs typeface="Poppins" pitchFamily="2" charset="77"/>
            </a:endParaRPr>
          </a:p>
        </p:txBody>
      </p:sp>
      <p:sp>
        <p:nvSpPr>
          <p:cNvPr id="1500" name="Google Shape;1500;p205"/>
          <p:cNvSpPr/>
          <p:nvPr/>
        </p:nvSpPr>
        <p:spPr>
          <a:xfrm>
            <a:off x="1540074" y="3057126"/>
            <a:ext cx="7926213" cy="1207697"/>
          </a:xfrm>
          <a:prstGeom prst="rect">
            <a:avLst/>
          </a:prstGeom>
          <a:solidFill>
            <a:schemeClr val="lt1"/>
          </a:solidFill>
          <a:ln w="12700" cap="flat" cmpd="sng">
            <a:solidFill>
              <a:srgbClr val="FFFFFF"/>
            </a:solidFill>
            <a:prstDash val="solid"/>
            <a:round/>
            <a:headEnd type="none" w="sm" len="sm"/>
            <a:tailEnd type="none" w="sm" len="sm"/>
          </a:ln>
        </p:spPr>
        <p:txBody>
          <a:bodyPr spcFirstLastPara="1" wrap="square" lIns="346776" tIns="117736" rIns="124331" bIns="235416" anchor="t" anchorCtr="0">
            <a:noAutofit/>
          </a:bodyPr>
          <a:lstStyle/>
          <a:p>
            <a:pPr algn="ctr" rtl="0">
              <a:buClr>
                <a:srgbClr val="000000"/>
              </a:buClr>
              <a:buSzPts val="800"/>
            </a:pPr>
            <a:r>
              <a:rPr lang="en" sz="2000" b="1">
                <a:latin typeface="Poppins" pitchFamily="2" charset="77"/>
                <a:cs typeface="Poppins" pitchFamily="2" charset="77"/>
              </a:rPr>
              <a:t>Intelligence </a:t>
            </a:r>
            <a:r>
              <a:rPr lang="en" sz="2000" b="1">
                <a:solidFill>
                  <a:srgbClr val="000000"/>
                </a:solidFill>
                <a:latin typeface="Poppins" pitchFamily="2" charset="77"/>
                <a:ea typeface="Arial"/>
                <a:cs typeface="Poppins" pitchFamily="2" charset="77"/>
                <a:sym typeface="Arial"/>
              </a:rPr>
              <a:t>Artifici</a:t>
            </a:r>
            <a:r>
              <a:rPr lang="en" sz="2000" b="1">
                <a:latin typeface="Poppins" pitchFamily="2" charset="77"/>
                <a:cs typeface="Poppins" pitchFamily="2" charset="77"/>
              </a:rPr>
              <a:t>e</a:t>
            </a:r>
            <a:r>
              <a:rPr lang="en" sz="2000" b="1">
                <a:solidFill>
                  <a:srgbClr val="000000"/>
                </a:solidFill>
                <a:latin typeface="Poppins" pitchFamily="2" charset="77"/>
                <a:ea typeface="Arial"/>
                <a:cs typeface="Poppins" pitchFamily="2" charset="77"/>
                <a:sym typeface="Arial"/>
              </a:rPr>
              <a:t>ll</a:t>
            </a:r>
            <a:r>
              <a:rPr lang="en" sz="2000" b="1">
                <a:latin typeface="Poppins" pitchFamily="2" charset="77"/>
                <a:cs typeface="Poppins" pitchFamily="2" charset="77"/>
              </a:rPr>
              <a:t>e Faible</a:t>
            </a:r>
            <a:endParaRPr sz="2000" b="1">
              <a:solidFill>
                <a:srgbClr val="000000"/>
              </a:solidFill>
              <a:latin typeface="Poppins" pitchFamily="2" charset="77"/>
              <a:ea typeface="Arial"/>
              <a:cs typeface="Poppins" pitchFamily="2" charset="77"/>
              <a:sym typeface="Arial"/>
            </a:endParaRPr>
          </a:p>
          <a:p>
            <a:pPr rtl="0">
              <a:buClr>
                <a:srgbClr val="000000"/>
              </a:buClr>
              <a:buSzPts val="800"/>
            </a:pPr>
            <a:r>
              <a:rPr lang="en" sz="2000">
                <a:latin typeface="Poppins" pitchFamily="2" charset="77"/>
                <a:cs typeface="Poppins" pitchFamily="2" charset="77"/>
              </a:rPr>
              <a:t>Conçue pour exécuter des tâches spécifiques de manière intelligente.</a:t>
            </a:r>
            <a:endParaRPr sz="2000">
              <a:solidFill>
                <a:srgbClr val="000000"/>
              </a:solidFill>
              <a:latin typeface="Poppins" pitchFamily="2" charset="77"/>
              <a:ea typeface="Arial"/>
              <a:cs typeface="Poppins" pitchFamily="2" charset="77"/>
              <a:sym typeface="Arial"/>
            </a:endParaRPr>
          </a:p>
        </p:txBody>
      </p:sp>
      <p:sp>
        <p:nvSpPr>
          <p:cNvPr id="1501" name="Google Shape;1501;p205"/>
          <p:cNvSpPr/>
          <p:nvPr/>
        </p:nvSpPr>
        <p:spPr>
          <a:xfrm>
            <a:off x="10669697" y="3057126"/>
            <a:ext cx="7926213" cy="1207697"/>
          </a:xfrm>
          <a:prstGeom prst="rect">
            <a:avLst/>
          </a:prstGeom>
          <a:solidFill>
            <a:schemeClr val="lt1"/>
          </a:solidFill>
          <a:ln w="12700" cap="flat" cmpd="sng">
            <a:solidFill>
              <a:srgbClr val="FFFFFF"/>
            </a:solidFill>
            <a:prstDash val="solid"/>
            <a:round/>
            <a:headEnd type="none" w="sm" len="sm"/>
            <a:tailEnd type="none" w="sm" len="sm"/>
          </a:ln>
        </p:spPr>
        <p:txBody>
          <a:bodyPr spcFirstLastPara="1" wrap="square" lIns="346776" tIns="117736" rIns="124331" bIns="235416" anchor="t" anchorCtr="0">
            <a:noAutofit/>
          </a:bodyPr>
          <a:lstStyle/>
          <a:p>
            <a:pPr algn="ctr" rtl="0">
              <a:buClr>
                <a:srgbClr val="000000"/>
              </a:buClr>
              <a:buSzPts val="800"/>
            </a:pPr>
            <a:r>
              <a:rPr lang="en" sz="2000" b="1">
                <a:latin typeface="Poppins" pitchFamily="2" charset="77"/>
                <a:cs typeface="Poppins" pitchFamily="2" charset="77"/>
              </a:rPr>
              <a:t>Intelligence </a:t>
            </a:r>
            <a:r>
              <a:rPr lang="en" sz="2000" b="1">
                <a:solidFill>
                  <a:srgbClr val="000000"/>
                </a:solidFill>
                <a:latin typeface="Poppins" pitchFamily="2" charset="77"/>
                <a:ea typeface="Arial"/>
                <a:cs typeface="Poppins" pitchFamily="2" charset="77"/>
                <a:sym typeface="Arial"/>
              </a:rPr>
              <a:t>Artifici</a:t>
            </a:r>
            <a:r>
              <a:rPr lang="en" sz="2000" b="1">
                <a:latin typeface="Poppins" pitchFamily="2" charset="77"/>
                <a:cs typeface="Poppins" pitchFamily="2" charset="77"/>
              </a:rPr>
              <a:t>e</a:t>
            </a:r>
            <a:r>
              <a:rPr lang="en" sz="2000" b="1">
                <a:solidFill>
                  <a:srgbClr val="000000"/>
                </a:solidFill>
                <a:latin typeface="Poppins" pitchFamily="2" charset="77"/>
                <a:ea typeface="Arial"/>
                <a:cs typeface="Poppins" pitchFamily="2" charset="77"/>
                <a:sym typeface="Arial"/>
              </a:rPr>
              <a:t>ll</a:t>
            </a:r>
            <a:r>
              <a:rPr lang="en" sz="2000" b="1">
                <a:latin typeface="Poppins" pitchFamily="2" charset="77"/>
                <a:cs typeface="Poppins" pitchFamily="2" charset="77"/>
              </a:rPr>
              <a:t>e Forte</a:t>
            </a:r>
            <a:endParaRPr sz="2000" b="1">
              <a:solidFill>
                <a:srgbClr val="000000"/>
              </a:solidFill>
              <a:latin typeface="Poppins" pitchFamily="2" charset="77"/>
              <a:ea typeface="Arial"/>
              <a:cs typeface="Poppins" pitchFamily="2" charset="77"/>
              <a:sym typeface="Arial"/>
            </a:endParaRPr>
          </a:p>
          <a:p>
            <a:pPr rtl="0">
              <a:buClr>
                <a:srgbClr val="000000"/>
              </a:buClr>
              <a:buSzPts val="800"/>
            </a:pPr>
            <a:r>
              <a:rPr lang="en" sz="2000">
                <a:latin typeface="Poppins" pitchFamily="2" charset="77"/>
                <a:cs typeface="Poppins" pitchFamily="2" charset="77"/>
              </a:rPr>
              <a:t>Vise à reproduire l'intelligence humaine à un niveau comparable, voire supérieur.</a:t>
            </a:r>
            <a:endParaRPr sz="2000">
              <a:solidFill>
                <a:srgbClr val="000000"/>
              </a:solidFill>
              <a:latin typeface="Poppins" pitchFamily="2" charset="77"/>
              <a:ea typeface="Arial"/>
              <a:cs typeface="Poppins" pitchFamily="2" charset="77"/>
              <a:sym typeface="Arial"/>
            </a:endParaRPr>
          </a:p>
        </p:txBody>
      </p:sp>
      <p:sp>
        <p:nvSpPr>
          <p:cNvPr id="1502" name="Google Shape;1502;p205"/>
          <p:cNvSpPr/>
          <p:nvPr/>
        </p:nvSpPr>
        <p:spPr>
          <a:xfrm>
            <a:off x="7981123" y="8197727"/>
            <a:ext cx="4146800" cy="1207697"/>
          </a:xfrm>
          <a:prstGeom prst="rect">
            <a:avLst/>
          </a:prstGeom>
          <a:solidFill>
            <a:srgbClr val="FFB600"/>
          </a:solidFill>
          <a:ln>
            <a:noFill/>
          </a:ln>
        </p:spPr>
        <p:txBody>
          <a:bodyPr spcFirstLastPara="1" wrap="square" lIns="1549361" tIns="117736" rIns="124331" bIns="235416" anchor="ctr" anchorCtr="0">
            <a:noAutofit/>
          </a:bodyPr>
          <a:lstStyle/>
          <a:p>
            <a:pPr algn="ctr" rtl="0">
              <a:buClr>
                <a:srgbClr val="000000"/>
              </a:buClr>
              <a:buSzPts val="800"/>
            </a:pPr>
            <a:r>
              <a:rPr lang="en" sz="2400" b="1">
                <a:latin typeface="Poppins" pitchFamily="2" charset="77"/>
                <a:cs typeface="Poppins" pitchFamily="2" charset="77"/>
              </a:rPr>
              <a:t>Modèles statistiques</a:t>
            </a:r>
            <a:endParaRPr sz="2400" b="1">
              <a:solidFill>
                <a:srgbClr val="000000"/>
              </a:solidFill>
              <a:latin typeface="Poppins" pitchFamily="2" charset="77"/>
              <a:cs typeface="Poppins" pitchFamily="2" charset="77"/>
            </a:endParaRPr>
          </a:p>
        </p:txBody>
      </p:sp>
      <p:sp>
        <p:nvSpPr>
          <p:cNvPr id="1503" name="Google Shape;1503;p205"/>
          <p:cNvSpPr/>
          <p:nvPr/>
        </p:nvSpPr>
        <p:spPr>
          <a:xfrm>
            <a:off x="13949143" y="8197727"/>
            <a:ext cx="4146800" cy="1207697"/>
          </a:xfrm>
          <a:prstGeom prst="rect">
            <a:avLst/>
          </a:prstGeom>
          <a:solidFill>
            <a:srgbClr val="FFB600"/>
          </a:solidFill>
          <a:ln>
            <a:noFill/>
          </a:ln>
        </p:spPr>
        <p:txBody>
          <a:bodyPr spcFirstLastPara="1" wrap="square" lIns="1549361" tIns="117736" rIns="124331" bIns="235416" anchor="ctr" anchorCtr="0">
            <a:noAutofit/>
          </a:bodyPr>
          <a:lstStyle/>
          <a:p>
            <a:pPr algn="ctr" rtl="0">
              <a:buClr>
                <a:srgbClr val="000000"/>
              </a:buClr>
              <a:buSzPts val="800"/>
            </a:pPr>
            <a:r>
              <a:rPr lang="en" sz="2400" b="1">
                <a:latin typeface="Poppins" pitchFamily="2" charset="77"/>
                <a:cs typeface="Poppins" pitchFamily="2" charset="77"/>
              </a:rPr>
              <a:t>Algorithmes</a:t>
            </a:r>
            <a:endParaRPr sz="2400" b="1">
              <a:solidFill>
                <a:srgbClr val="000000"/>
              </a:solidFill>
              <a:latin typeface="Poppins" pitchFamily="2" charset="77"/>
              <a:cs typeface="Poppins" pitchFamily="2" charset="77"/>
            </a:endParaRPr>
          </a:p>
        </p:txBody>
      </p:sp>
      <p:sp>
        <p:nvSpPr>
          <p:cNvPr id="1504" name="Google Shape;1504;p205"/>
          <p:cNvSpPr/>
          <p:nvPr/>
        </p:nvSpPr>
        <p:spPr>
          <a:xfrm>
            <a:off x="1540096" y="4790289"/>
            <a:ext cx="7926213" cy="1545404"/>
          </a:xfrm>
          <a:prstGeom prst="rect">
            <a:avLst/>
          </a:prstGeom>
          <a:solidFill>
            <a:srgbClr val="DB536A"/>
          </a:solidFill>
          <a:ln>
            <a:noFill/>
          </a:ln>
        </p:spPr>
        <p:txBody>
          <a:bodyPr spcFirstLastPara="1" wrap="square" lIns="1549361" tIns="117736" rIns="124331" bIns="235416" anchor="ctr" anchorCtr="0">
            <a:noAutofit/>
          </a:bodyPr>
          <a:lstStyle/>
          <a:p>
            <a:pPr indent="-516561" rtl="0">
              <a:buClr>
                <a:schemeClr val="lt1"/>
              </a:buClr>
              <a:buSzPts val="1000"/>
              <a:buChar char="●"/>
            </a:pPr>
            <a:r>
              <a:rPr lang="en" sz="2000" b="1">
                <a:solidFill>
                  <a:schemeClr val="lt1"/>
                </a:solidFill>
                <a:latin typeface="Poppins" pitchFamily="2" charset="77"/>
                <a:cs typeface="Poppins" pitchFamily="2" charset="77"/>
              </a:rPr>
              <a:t>Performer une seule tâche ou un ensemble restreint de tâches pré-définies</a:t>
            </a:r>
            <a:endParaRPr sz="2000" b="1">
              <a:solidFill>
                <a:schemeClr val="lt1"/>
              </a:solidFill>
              <a:latin typeface="Poppins" pitchFamily="2" charset="77"/>
              <a:cs typeface="Poppins" pitchFamily="2" charset="77"/>
            </a:endParaRPr>
          </a:p>
          <a:p>
            <a:pPr indent="-516561" rtl="0">
              <a:buClr>
                <a:schemeClr val="lt1"/>
              </a:buClr>
              <a:buSzPts val="1000"/>
              <a:buChar char="●"/>
            </a:pPr>
            <a:r>
              <a:rPr lang="en" sz="2000" b="1">
                <a:solidFill>
                  <a:schemeClr val="lt1"/>
                </a:solidFill>
                <a:latin typeface="Poppins" pitchFamily="2" charset="77"/>
                <a:cs typeface="Poppins" pitchFamily="2" charset="77"/>
              </a:rPr>
              <a:t>Ne possède pas la capacité d'appliquer ses connaissances à des domaines différents</a:t>
            </a:r>
            <a:endParaRPr sz="2000" b="1">
              <a:solidFill>
                <a:schemeClr val="lt1"/>
              </a:solidFill>
              <a:latin typeface="Poppins" pitchFamily="2" charset="77"/>
              <a:cs typeface="Poppins" pitchFamily="2" charset="77"/>
            </a:endParaRPr>
          </a:p>
        </p:txBody>
      </p:sp>
      <p:sp>
        <p:nvSpPr>
          <p:cNvPr id="1505" name="Google Shape;1505;p205"/>
          <p:cNvSpPr/>
          <p:nvPr/>
        </p:nvSpPr>
        <p:spPr>
          <a:xfrm rot="-2700000">
            <a:off x="3816804" y="6972186"/>
            <a:ext cx="593256" cy="593256"/>
          </a:xfrm>
          <a:prstGeom prst="rtTriangle">
            <a:avLst/>
          </a:prstGeom>
          <a:solidFill>
            <a:schemeClr val="lt1"/>
          </a:solidFill>
          <a:ln w="9525" cap="flat" cmpd="sng">
            <a:solidFill>
              <a:schemeClr val="dk2"/>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506" name="Google Shape;1506;p205"/>
          <p:cNvSpPr/>
          <p:nvPr/>
        </p:nvSpPr>
        <p:spPr>
          <a:xfrm rot="-2700000">
            <a:off x="9757891" y="6972186"/>
            <a:ext cx="593256" cy="593256"/>
          </a:xfrm>
          <a:prstGeom prst="rtTriangle">
            <a:avLst/>
          </a:prstGeom>
          <a:solidFill>
            <a:schemeClr val="lt1"/>
          </a:solidFill>
          <a:ln w="9525" cap="flat" cmpd="sng">
            <a:solidFill>
              <a:schemeClr val="dk2"/>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507" name="Google Shape;1507;p205"/>
          <p:cNvSpPr/>
          <p:nvPr/>
        </p:nvSpPr>
        <p:spPr>
          <a:xfrm rot="-2700000">
            <a:off x="15698978" y="6972186"/>
            <a:ext cx="593256" cy="593256"/>
          </a:xfrm>
          <a:prstGeom prst="rtTriangle">
            <a:avLst/>
          </a:prstGeom>
          <a:solidFill>
            <a:schemeClr val="lt1"/>
          </a:solidFill>
          <a:ln w="9525" cap="flat" cmpd="sng">
            <a:solidFill>
              <a:schemeClr val="dk2"/>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pic>
        <p:nvPicPr>
          <p:cNvPr id="3" name="Google Shape;1701;p211">
            <a:extLst>
              <a:ext uri="{FF2B5EF4-FFF2-40B4-BE49-F238E27FC236}">
                <a16:creationId xmlns:a16="http://schemas.microsoft.com/office/drawing/2014/main" id="{FA2DF8F2-8D66-40AD-124B-DEBFFC725B3D}"/>
              </a:ext>
            </a:extLst>
          </p:cNvPr>
          <p:cNvPicPr preferRelativeResize="0"/>
          <p:nvPr/>
        </p:nvPicPr>
        <p:blipFill>
          <a:blip r:embed="rId4">
            <a:alphaModFix/>
          </a:blip>
          <a:stretch>
            <a:fillRect/>
          </a:stretch>
        </p:blipFill>
        <p:spPr>
          <a:xfrm>
            <a:off x="18391492" y="154379"/>
            <a:ext cx="1712608" cy="959089"/>
          </a:xfrm>
          <a:prstGeom prst="rect">
            <a:avLst/>
          </a:prstGeom>
          <a:noFill/>
          <a:ln>
            <a:noFill/>
          </a:ln>
        </p:spPr>
      </p:pic>
      <p:sp>
        <p:nvSpPr>
          <p:cNvPr id="4" name="object 14">
            <a:extLst>
              <a:ext uri="{FF2B5EF4-FFF2-40B4-BE49-F238E27FC236}">
                <a16:creationId xmlns:a16="http://schemas.microsoft.com/office/drawing/2014/main" id="{64E73FE1-0723-66FD-41EF-C3B5DED4D674}"/>
              </a:ext>
            </a:extLst>
          </p:cNvPr>
          <p:cNvSpPr txBox="1">
            <a:spLocks/>
          </p:cNvSpPr>
          <p:nvPr/>
        </p:nvSpPr>
        <p:spPr bwMode="auto">
          <a:xfrm>
            <a:off x="510843" y="9983383"/>
            <a:ext cx="5724783" cy="753410"/>
          </a:xfrm>
          <a:prstGeom prst="rect">
            <a:avLst/>
          </a:prstGeom>
          <a:noFill/>
          <a:ln>
            <a:noFill/>
          </a:ln>
        </p:spPr>
        <p:txBody>
          <a:bodyPr spcFirstLastPara="1" vert="horz" wrap="square" lIns="0" tIns="50164" rIns="0" bIns="0" rtlCol="0" anchor="ctr" anchorCtr="0">
            <a:spAutoFit/>
          </a:bodyPr>
          <a:lstStyle>
            <a:lvl1pPr marL="0" marR="0" lvl="0" algn="ctr" rtl="0">
              <a:lnSpc>
                <a:spcPct val="100000"/>
              </a:lnSpc>
              <a:spcBef>
                <a:spcPts val="0"/>
              </a:spcBef>
              <a:spcAft>
                <a:spcPts val="0"/>
              </a:spcAft>
              <a:buClr>
                <a:schemeClr val="dk1"/>
              </a:buClr>
              <a:buSzPts val="900"/>
              <a:buFont typeface="Arial"/>
              <a:buNone/>
              <a:defRPr sz="1979" b="0" i="0" u="none" strike="noStrike" cap="none">
                <a:solidFill>
                  <a:schemeClr val="dk1"/>
                </a:solidFill>
                <a:latin typeface="Arial"/>
                <a:ea typeface="Arial"/>
                <a:cs typeface="Arial"/>
                <a:sym typeface="Arial"/>
              </a:defRPr>
            </a:lvl1pPr>
            <a:lvl2pPr marL="457200" marR="0" lvl="1" algn="l" rtl="0">
              <a:lnSpc>
                <a:spcPct val="100000"/>
              </a:lnSpc>
              <a:spcBef>
                <a:spcPts val="1979"/>
              </a:spcBef>
              <a:spcAft>
                <a:spcPts val="0"/>
              </a:spcAft>
              <a:buClr>
                <a:schemeClr val="dk1"/>
              </a:buClr>
              <a:buSzPts val="1200"/>
              <a:buFont typeface="Arial"/>
              <a:buNone/>
              <a:defRPr sz="2638" b="0" i="0" u="none" strike="noStrike" cap="none">
                <a:solidFill>
                  <a:schemeClr val="dk1"/>
                </a:solidFill>
                <a:latin typeface="Arial"/>
                <a:ea typeface="Arial"/>
                <a:cs typeface="Arial"/>
                <a:sym typeface="Arial"/>
              </a:defRPr>
            </a:lvl2pPr>
            <a:lvl3pPr marL="914400" marR="0" lvl="2"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3pPr>
            <a:lvl4pPr marL="1371600" marR="0" lvl="3"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4pPr>
            <a:lvl5pPr marL="1828800" marR="0" lvl="4"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5pPr>
            <a:lvl6pPr marL="2286000" marR="0" lvl="5"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6pPr>
            <a:lvl7pPr marL="2743200" marR="0" lvl="6"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7pPr>
            <a:lvl8pPr marL="3200400" marR="0" lvl="7"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8pPr>
            <a:lvl9pPr marL="3657600" marR="0" lvl="8" algn="l" rtl="0">
              <a:lnSpc>
                <a:spcPct val="100000"/>
              </a:lnSpc>
              <a:spcBef>
                <a:spcPts val="1099"/>
              </a:spcBef>
              <a:spcAft>
                <a:spcPts val="1099"/>
              </a:spcAft>
              <a:buClr>
                <a:schemeClr val="dk1"/>
              </a:buClr>
              <a:buSzPts val="1200"/>
              <a:buFont typeface="Arial"/>
              <a:buChar char="•"/>
              <a:defRPr sz="2638" b="0" i="0" u="none" strike="noStrike" cap="none">
                <a:solidFill>
                  <a:schemeClr val="dk1"/>
                </a:solidFill>
                <a:latin typeface="Arial"/>
                <a:ea typeface="Arial"/>
                <a:cs typeface="Arial"/>
                <a:sym typeface="Arial"/>
              </a:defRPr>
            </a:lvl9pPr>
          </a:lstStyle>
          <a:p>
            <a:pPr marL="12699" algn="l">
              <a:lnSpc>
                <a:spcPct val="100000"/>
              </a:lnSpc>
              <a:spcBef>
                <a:spcPts val="394"/>
              </a:spcBef>
              <a:defRPr/>
            </a:pPr>
            <a:r>
              <a:rPr lang="fr-FR" sz="2300" b="1" spc="45" dirty="0">
                <a:solidFill>
                  <a:schemeClr val="bg1"/>
                </a:solidFill>
                <a:latin typeface="Poppins" pitchFamily="2" charset="77"/>
                <a:cs typeface="Poppins" pitchFamily="2" charset="77"/>
              </a:rPr>
              <a:t>IA &amp; RH, THE ULTIMATE MEETING</a:t>
            </a:r>
            <a:endParaRPr lang="fr-FR" sz="2300" b="1" dirty="0">
              <a:solidFill>
                <a:schemeClr val="bg1"/>
              </a:solidFill>
              <a:latin typeface="Poppins" pitchFamily="2" charset="77"/>
              <a:cs typeface="Poppins" pitchFamily="2" charset="77"/>
            </a:endParaRPr>
          </a:p>
          <a:p>
            <a:pPr marL="12699" algn="l">
              <a:lnSpc>
                <a:spcPct val="100000"/>
              </a:lnSpc>
              <a:spcBef>
                <a:spcPts val="374"/>
              </a:spcBef>
              <a:defRPr/>
            </a:pPr>
            <a:r>
              <a:rPr lang="fr-FR" sz="1600" spc="19" dirty="0">
                <a:solidFill>
                  <a:schemeClr val="bg1"/>
                </a:solidFill>
                <a:latin typeface="Poppins" pitchFamily="2" charset="77"/>
                <a:cs typeface="Poppins" pitchFamily="2" charset="77"/>
              </a:rPr>
              <a:t>06/06/2023</a:t>
            </a:r>
            <a:r>
              <a:rPr lang="fr-FR" sz="1600" spc="34" dirty="0">
                <a:solidFill>
                  <a:schemeClr val="bg1"/>
                </a:solidFill>
                <a:latin typeface="Poppins" pitchFamily="2" charset="77"/>
                <a:cs typeface="Poppins" pitchFamily="2" charset="77"/>
              </a:rPr>
              <a:t> </a:t>
            </a:r>
            <a:r>
              <a:rPr lang="fr-FR" sz="1600" dirty="0">
                <a:solidFill>
                  <a:schemeClr val="bg1"/>
                </a:solidFill>
                <a:latin typeface="Poppins" pitchFamily="2" charset="77"/>
                <a:cs typeface="Poppins" pitchFamily="2" charset="77"/>
              </a:rPr>
              <a:t>-</a:t>
            </a:r>
            <a:r>
              <a:rPr lang="fr-FR" sz="1600" spc="34" dirty="0">
                <a:solidFill>
                  <a:schemeClr val="bg1"/>
                </a:solidFill>
                <a:latin typeface="Poppins" pitchFamily="2" charset="77"/>
                <a:cs typeface="Poppins" pitchFamily="2" charset="77"/>
              </a:rPr>
              <a:t> </a:t>
            </a:r>
            <a:r>
              <a:rPr lang="fr-FR" sz="1600" spc="28" dirty="0">
                <a:solidFill>
                  <a:schemeClr val="bg1"/>
                </a:solidFill>
                <a:latin typeface="Poppins" pitchFamily="2" charset="77"/>
                <a:cs typeface="Poppins" pitchFamily="2" charset="77"/>
              </a:rPr>
              <a:t>MASTERCLASS</a:t>
            </a:r>
            <a:endParaRPr lang="fr-FR" sz="1600" dirty="0">
              <a:solidFill>
                <a:schemeClr val="bg1"/>
              </a:solidFill>
              <a:latin typeface="Poppins" pitchFamily="2" charset="77"/>
              <a:cs typeface="Poppins" pitchFamily="2" charset="77"/>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2" name="Google Shape;1465;p204">
            <a:extLst>
              <a:ext uri="{FF2B5EF4-FFF2-40B4-BE49-F238E27FC236}">
                <a16:creationId xmlns:a16="http://schemas.microsoft.com/office/drawing/2014/main" id="{F713B17A-D22B-F170-55FD-ED9EA0299FE3}"/>
              </a:ext>
            </a:extLst>
          </p:cNvPr>
          <p:cNvSpPr/>
          <p:nvPr/>
        </p:nvSpPr>
        <p:spPr>
          <a:xfrm>
            <a:off x="-121034" y="0"/>
            <a:ext cx="20346167" cy="11309350"/>
          </a:xfrm>
          <a:prstGeom prst="rect">
            <a:avLst/>
          </a:prstGeom>
          <a:solidFill>
            <a:srgbClr val="000000"/>
          </a:solidFill>
          <a:ln w="9525" cap="flat" cmpd="sng">
            <a:solidFill>
              <a:srgbClr val="464646"/>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514" name="Google Shape;1514;p206"/>
          <p:cNvSpPr/>
          <p:nvPr/>
        </p:nvSpPr>
        <p:spPr>
          <a:xfrm>
            <a:off x="10947214" y="3126822"/>
            <a:ext cx="7926213" cy="6423023"/>
          </a:xfrm>
          <a:prstGeom prst="rect">
            <a:avLst/>
          </a:prstGeom>
          <a:solidFill>
            <a:srgbClr val="DB536A"/>
          </a:solidFill>
          <a:ln>
            <a:noFill/>
          </a:ln>
        </p:spPr>
        <p:txBody>
          <a:bodyPr spcFirstLastPara="1" wrap="square" lIns="1549361" tIns="117736" rIns="124331" bIns="235416" anchor="ctr" anchorCtr="0">
            <a:noAutofit/>
          </a:bodyPr>
          <a:lstStyle/>
          <a:p>
            <a:pPr marL="1005200" rtl="0"/>
            <a:endParaRPr sz="2199">
              <a:solidFill>
                <a:schemeClr val="dk1"/>
              </a:solidFill>
            </a:endParaRPr>
          </a:p>
        </p:txBody>
      </p:sp>
      <p:sp>
        <p:nvSpPr>
          <p:cNvPr id="1515" name="Google Shape;1515;p206"/>
          <p:cNvSpPr txBox="1">
            <a:spLocks noGrp="1"/>
          </p:cNvSpPr>
          <p:nvPr>
            <p:ph type="title"/>
          </p:nvPr>
        </p:nvSpPr>
        <p:spPr>
          <a:xfrm>
            <a:off x="639961" y="731050"/>
            <a:ext cx="18829125" cy="818543"/>
          </a:xfrm>
          <a:prstGeom prst="rect">
            <a:avLst/>
          </a:prstGeom>
          <a:noFill/>
          <a:ln>
            <a:noFill/>
          </a:ln>
        </p:spPr>
        <p:txBody>
          <a:bodyPr spcFirstLastPara="1" wrap="square" lIns="0" tIns="0" rIns="0" bIns="0" anchor="t" anchorCtr="0">
            <a:noAutofit/>
          </a:bodyPr>
          <a:lstStyle/>
          <a:p>
            <a:pPr algn="l" rtl="0">
              <a:lnSpc>
                <a:spcPct val="115000"/>
              </a:lnSpc>
              <a:buClr>
                <a:schemeClr val="dk1"/>
              </a:buClr>
              <a:buSzPts val="1300"/>
            </a:pPr>
            <a:r>
              <a:rPr lang="en" sz="4400" dirty="0" err="1">
                <a:solidFill>
                  <a:schemeClr val="lt1"/>
                </a:solidFill>
                <a:latin typeface="Poppins" pitchFamily="2" charset="77"/>
                <a:ea typeface="Arial"/>
                <a:cs typeface="Poppins" pitchFamily="2" charset="77"/>
                <a:sym typeface="Arial"/>
              </a:rPr>
              <a:t>Quelques</a:t>
            </a:r>
            <a:r>
              <a:rPr lang="en" sz="4400" dirty="0">
                <a:solidFill>
                  <a:schemeClr val="lt1"/>
                </a:solidFill>
                <a:latin typeface="Poppins" pitchFamily="2" charset="77"/>
                <a:ea typeface="Arial"/>
                <a:cs typeface="Poppins" pitchFamily="2" charset="77"/>
                <a:sym typeface="Arial"/>
              </a:rPr>
              <a:t> </a:t>
            </a:r>
            <a:r>
              <a:rPr lang="en" sz="4400" dirty="0" err="1">
                <a:solidFill>
                  <a:schemeClr val="lt1"/>
                </a:solidFill>
                <a:latin typeface="Poppins" pitchFamily="2" charset="77"/>
                <a:ea typeface="Arial"/>
                <a:cs typeface="Poppins" pitchFamily="2" charset="77"/>
                <a:sym typeface="Arial"/>
              </a:rPr>
              <a:t>exemples</a:t>
            </a:r>
            <a:r>
              <a:rPr lang="en" sz="4400" dirty="0">
                <a:solidFill>
                  <a:schemeClr val="lt1"/>
                </a:solidFill>
                <a:latin typeface="Poppins" pitchFamily="2" charset="77"/>
                <a:ea typeface="Arial"/>
                <a:cs typeface="Poppins" pitchFamily="2" charset="77"/>
                <a:sym typeface="Arial"/>
              </a:rPr>
              <a:t> de </a:t>
            </a:r>
            <a:r>
              <a:rPr lang="en" sz="4400" dirty="0" err="1">
                <a:solidFill>
                  <a:schemeClr val="lt1"/>
                </a:solidFill>
                <a:latin typeface="Poppins" pitchFamily="2" charset="77"/>
                <a:ea typeface="Arial"/>
                <a:cs typeface="Poppins" pitchFamily="2" charset="77"/>
                <a:sym typeface="Arial"/>
              </a:rPr>
              <a:t>l’Intelligence</a:t>
            </a:r>
            <a:r>
              <a:rPr lang="en" sz="4400" dirty="0">
                <a:solidFill>
                  <a:schemeClr val="lt1"/>
                </a:solidFill>
                <a:latin typeface="Poppins" pitchFamily="2" charset="77"/>
                <a:ea typeface="Arial"/>
                <a:cs typeface="Poppins" pitchFamily="2" charset="77"/>
                <a:sym typeface="Arial"/>
              </a:rPr>
              <a:t> </a:t>
            </a:r>
            <a:r>
              <a:rPr lang="en" sz="4400" dirty="0" err="1">
                <a:solidFill>
                  <a:schemeClr val="lt1"/>
                </a:solidFill>
                <a:latin typeface="Poppins" pitchFamily="2" charset="77"/>
                <a:ea typeface="Arial"/>
                <a:cs typeface="Poppins" pitchFamily="2" charset="77"/>
                <a:sym typeface="Arial"/>
              </a:rPr>
              <a:t>Artificielle</a:t>
            </a:r>
            <a:r>
              <a:rPr lang="en" sz="4400" dirty="0">
                <a:solidFill>
                  <a:schemeClr val="lt1"/>
                </a:solidFill>
                <a:latin typeface="Poppins" pitchFamily="2" charset="77"/>
                <a:ea typeface="Arial"/>
                <a:cs typeface="Poppins" pitchFamily="2" charset="77"/>
                <a:sym typeface="Arial"/>
              </a:rPr>
              <a:t> </a:t>
            </a:r>
            <a:r>
              <a:rPr lang="en" sz="4400" dirty="0" err="1">
                <a:solidFill>
                  <a:schemeClr val="lt1"/>
                </a:solidFill>
                <a:latin typeface="Poppins" pitchFamily="2" charset="77"/>
                <a:ea typeface="Arial"/>
                <a:cs typeface="Poppins" pitchFamily="2" charset="77"/>
                <a:sym typeface="Arial"/>
              </a:rPr>
              <a:t>faible</a:t>
            </a:r>
            <a:endParaRPr sz="4400" dirty="0">
              <a:solidFill>
                <a:schemeClr val="lt1"/>
              </a:solidFill>
              <a:latin typeface="Poppins" pitchFamily="2" charset="77"/>
              <a:ea typeface="Arial"/>
              <a:cs typeface="Poppins" pitchFamily="2" charset="77"/>
              <a:sym typeface="Arial"/>
            </a:endParaRPr>
          </a:p>
        </p:txBody>
      </p:sp>
      <p:pic>
        <p:nvPicPr>
          <p:cNvPr id="1516" name="Google Shape;1516;p206"/>
          <p:cNvPicPr preferRelativeResize="0"/>
          <p:nvPr/>
        </p:nvPicPr>
        <p:blipFill rotWithShape="1">
          <a:blip r:embed="rId3">
            <a:alphaModFix/>
          </a:blip>
          <a:srcRect t="85388" b="-1"/>
          <a:stretch/>
        </p:blipFill>
        <p:spPr>
          <a:xfrm>
            <a:off x="0" y="398"/>
            <a:ext cx="8943704" cy="423578"/>
          </a:xfrm>
          <a:prstGeom prst="rect">
            <a:avLst/>
          </a:prstGeom>
          <a:noFill/>
          <a:ln>
            <a:noFill/>
          </a:ln>
        </p:spPr>
      </p:pic>
      <p:sp>
        <p:nvSpPr>
          <p:cNvPr id="1517" name="Google Shape;1517;p206"/>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algn="r" rtl="0">
              <a:buClr>
                <a:srgbClr val="000000"/>
              </a:buClr>
              <a:buSzPts val="500"/>
            </a:pPr>
            <a:fld id="{00000000-1234-1234-1234-123412341234}" type="slidenum">
              <a:rPr lang="en" smtClean="0"/>
              <a:pPr/>
              <a:t>23</a:t>
            </a:fld>
            <a:endParaRPr/>
          </a:p>
        </p:txBody>
      </p:sp>
      <p:sp>
        <p:nvSpPr>
          <p:cNvPr id="1518" name="Google Shape;1518;p206"/>
          <p:cNvSpPr/>
          <p:nvPr/>
        </p:nvSpPr>
        <p:spPr>
          <a:xfrm>
            <a:off x="1540074" y="4899232"/>
            <a:ext cx="7926213" cy="1207697"/>
          </a:xfrm>
          <a:prstGeom prst="rect">
            <a:avLst/>
          </a:prstGeom>
          <a:solidFill>
            <a:schemeClr val="lt1"/>
          </a:solidFill>
          <a:ln w="12700" cap="flat" cmpd="sng">
            <a:solidFill>
              <a:srgbClr val="FFFFFF"/>
            </a:solidFill>
            <a:prstDash val="solid"/>
            <a:round/>
            <a:headEnd type="none" w="sm" len="sm"/>
            <a:tailEnd type="none" w="sm" len="sm"/>
          </a:ln>
        </p:spPr>
        <p:txBody>
          <a:bodyPr spcFirstLastPara="1" wrap="square" lIns="346776" tIns="117736" rIns="124331" bIns="235416" anchor="ctr" anchorCtr="0">
            <a:noAutofit/>
          </a:bodyPr>
          <a:lstStyle/>
          <a:p>
            <a:pPr algn="ctr" rtl="0">
              <a:buClr>
                <a:srgbClr val="000000"/>
              </a:buClr>
              <a:buSzPts val="800"/>
            </a:pPr>
            <a:r>
              <a:rPr lang="en" sz="3600" b="1">
                <a:latin typeface="Poppins" pitchFamily="2" charset="77"/>
                <a:cs typeface="Poppins" pitchFamily="2" charset="77"/>
              </a:rPr>
              <a:t>Intelligence </a:t>
            </a:r>
            <a:r>
              <a:rPr lang="en" sz="3600" b="1">
                <a:solidFill>
                  <a:srgbClr val="000000"/>
                </a:solidFill>
                <a:latin typeface="Poppins" pitchFamily="2" charset="77"/>
                <a:ea typeface="Arial"/>
                <a:cs typeface="Poppins" pitchFamily="2" charset="77"/>
                <a:sym typeface="Arial"/>
              </a:rPr>
              <a:t>Artifici</a:t>
            </a:r>
            <a:r>
              <a:rPr lang="en" sz="3600" b="1">
                <a:latin typeface="Poppins" pitchFamily="2" charset="77"/>
                <a:cs typeface="Poppins" pitchFamily="2" charset="77"/>
              </a:rPr>
              <a:t>e</a:t>
            </a:r>
            <a:r>
              <a:rPr lang="en" sz="3600" b="1">
                <a:solidFill>
                  <a:srgbClr val="000000"/>
                </a:solidFill>
                <a:latin typeface="Poppins" pitchFamily="2" charset="77"/>
                <a:ea typeface="Arial"/>
                <a:cs typeface="Poppins" pitchFamily="2" charset="77"/>
                <a:sym typeface="Arial"/>
              </a:rPr>
              <a:t>ll</a:t>
            </a:r>
            <a:r>
              <a:rPr lang="en" sz="3600" b="1">
                <a:latin typeface="Poppins" pitchFamily="2" charset="77"/>
                <a:cs typeface="Poppins" pitchFamily="2" charset="77"/>
              </a:rPr>
              <a:t>e Faible</a:t>
            </a:r>
            <a:endParaRPr sz="3600">
              <a:solidFill>
                <a:srgbClr val="000000"/>
              </a:solidFill>
              <a:latin typeface="Poppins" pitchFamily="2" charset="77"/>
              <a:ea typeface="Arial"/>
              <a:cs typeface="Poppins" pitchFamily="2" charset="77"/>
              <a:sym typeface="Arial"/>
            </a:endParaRPr>
          </a:p>
        </p:txBody>
      </p:sp>
      <p:sp>
        <p:nvSpPr>
          <p:cNvPr id="1519" name="Google Shape;1519;p206"/>
          <p:cNvSpPr/>
          <p:nvPr/>
        </p:nvSpPr>
        <p:spPr>
          <a:xfrm>
            <a:off x="1540096" y="6632395"/>
            <a:ext cx="7926213" cy="1545404"/>
          </a:xfrm>
          <a:prstGeom prst="rect">
            <a:avLst/>
          </a:prstGeom>
          <a:solidFill>
            <a:srgbClr val="DB536A"/>
          </a:solidFill>
          <a:ln>
            <a:noFill/>
          </a:ln>
        </p:spPr>
        <p:txBody>
          <a:bodyPr spcFirstLastPara="1" wrap="square" lIns="1549361" tIns="117736" rIns="124331" bIns="235416" anchor="ctr" anchorCtr="0">
            <a:noAutofit/>
          </a:bodyPr>
          <a:lstStyle/>
          <a:p>
            <a:pPr indent="-516561" rtl="0">
              <a:buClr>
                <a:schemeClr val="lt1"/>
              </a:buClr>
              <a:buSzPts val="1000"/>
              <a:buChar char="●"/>
            </a:pPr>
            <a:r>
              <a:rPr lang="en" sz="2000" b="1">
                <a:solidFill>
                  <a:schemeClr val="lt1"/>
                </a:solidFill>
                <a:latin typeface="Poppins" pitchFamily="2" charset="77"/>
                <a:cs typeface="Poppins" pitchFamily="2" charset="77"/>
              </a:rPr>
              <a:t>Performer une seule tâche ou un ensemble restreint de tâches pré-définies</a:t>
            </a:r>
            <a:endParaRPr sz="2000" b="1">
              <a:solidFill>
                <a:schemeClr val="lt1"/>
              </a:solidFill>
              <a:latin typeface="Poppins" pitchFamily="2" charset="77"/>
              <a:cs typeface="Poppins" pitchFamily="2" charset="77"/>
            </a:endParaRPr>
          </a:p>
          <a:p>
            <a:pPr indent="-516561" rtl="0">
              <a:buClr>
                <a:schemeClr val="lt1"/>
              </a:buClr>
              <a:buSzPts val="1000"/>
              <a:buChar char="●"/>
            </a:pPr>
            <a:r>
              <a:rPr lang="en" sz="2000" b="1">
                <a:solidFill>
                  <a:schemeClr val="lt1"/>
                </a:solidFill>
                <a:latin typeface="Poppins" pitchFamily="2" charset="77"/>
                <a:cs typeface="Poppins" pitchFamily="2" charset="77"/>
              </a:rPr>
              <a:t>Ne possède pas la capacité d'appliquer ses connaissances à des domaines différents</a:t>
            </a:r>
            <a:endParaRPr sz="2000" b="1">
              <a:solidFill>
                <a:schemeClr val="lt1"/>
              </a:solidFill>
              <a:latin typeface="Poppins" pitchFamily="2" charset="77"/>
              <a:cs typeface="Poppins" pitchFamily="2" charset="77"/>
            </a:endParaRPr>
          </a:p>
        </p:txBody>
      </p:sp>
      <p:sp>
        <p:nvSpPr>
          <p:cNvPr id="1520" name="Google Shape;1520;p206"/>
          <p:cNvSpPr/>
          <p:nvPr/>
        </p:nvSpPr>
        <p:spPr>
          <a:xfrm>
            <a:off x="10747031" y="3327005"/>
            <a:ext cx="7926213" cy="6423023"/>
          </a:xfrm>
          <a:prstGeom prst="rect">
            <a:avLst/>
          </a:prstGeom>
          <a:solidFill>
            <a:srgbClr val="FEFEFE"/>
          </a:solidFill>
          <a:ln>
            <a:noFill/>
          </a:ln>
        </p:spPr>
        <p:txBody>
          <a:bodyPr spcFirstLastPara="1" wrap="square" lIns="1549361" tIns="117736" rIns="124331" bIns="235416" anchor="ctr" anchorCtr="0">
            <a:noAutofit/>
          </a:bodyPr>
          <a:lstStyle/>
          <a:p>
            <a:pPr indent="-516561" rtl="0">
              <a:buClr>
                <a:schemeClr val="dk1"/>
              </a:buClr>
              <a:buSzPts val="1000"/>
              <a:buChar char="●"/>
            </a:pPr>
            <a:r>
              <a:rPr lang="en" sz="2000" b="1">
                <a:solidFill>
                  <a:srgbClr val="DB536A"/>
                </a:solidFill>
                <a:latin typeface="Poppins" pitchFamily="2" charset="77"/>
                <a:cs typeface="Poppins" pitchFamily="2" charset="77"/>
              </a:rPr>
              <a:t>Systèmes de recommandation </a:t>
            </a:r>
            <a:r>
              <a:rPr lang="en" sz="2000" b="1">
                <a:solidFill>
                  <a:schemeClr val="dk1"/>
                </a:solidFill>
                <a:latin typeface="Poppins" pitchFamily="2" charset="77"/>
                <a:cs typeface="Poppins" pitchFamily="2" charset="77"/>
              </a:rPr>
              <a:t>: </a:t>
            </a:r>
            <a:r>
              <a:rPr lang="en" sz="2000">
                <a:solidFill>
                  <a:schemeClr val="dk1"/>
                </a:solidFill>
                <a:latin typeface="Poppins" pitchFamily="2" charset="77"/>
                <a:cs typeface="Poppins" pitchFamily="2" charset="77"/>
              </a:rPr>
              <a:t>Ces systèmes analysent les préférences et les comportements d'un utilisateur pour lui recommander des produits, des services ou des contenus pertinents. </a:t>
            </a:r>
            <a:endParaRPr sz="2000">
              <a:solidFill>
                <a:schemeClr val="dk1"/>
              </a:solidFill>
              <a:latin typeface="Poppins" pitchFamily="2" charset="77"/>
              <a:cs typeface="Poppins" pitchFamily="2" charset="77"/>
            </a:endParaRPr>
          </a:p>
          <a:p>
            <a:pPr indent="-516561" rtl="0">
              <a:buClr>
                <a:schemeClr val="dk1"/>
              </a:buClr>
              <a:buSzPts val="1000"/>
              <a:buChar char="●"/>
            </a:pPr>
            <a:r>
              <a:rPr lang="en" sz="2000" b="1">
                <a:solidFill>
                  <a:srgbClr val="DB536A"/>
                </a:solidFill>
                <a:latin typeface="Poppins" pitchFamily="2" charset="77"/>
                <a:cs typeface="Poppins" pitchFamily="2" charset="77"/>
              </a:rPr>
              <a:t>Reconnaissance vocale</a:t>
            </a:r>
            <a:r>
              <a:rPr lang="en" sz="2000" b="1">
                <a:solidFill>
                  <a:schemeClr val="dk1"/>
                </a:solidFill>
                <a:latin typeface="Poppins" pitchFamily="2" charset="77"/>
                <a:cs typeface="Poppins" pitchFamily="2" charset="77"/>
              </a:rPr>
              <a:t> : </a:t>
            </a:r>
            <a:r>
              <a:rPr lang="en" sz="2000">
                <a:solidFill>
                  <a:schemeClr val="dk1"/>
                </a:solidFill>
                <a:latin typeface="Poppins" pitchFamily="2" charset="77"/>
                <a:cs typeface="Poppins" pitchFamily="2" charset="77"/>
              </a:rPr>
              <a:t>Les systèmes de reconnaissance vocale transforment les paroles en texte écrit. </a:t>
            </a:r>
            <a:endParaRPr sz="2000">
              <a:solidFill>
                <a:schemeClr val="dk1"/>
              </a:solidFill>
              <a:latin typeface="Poppins" pitchFamily="2" charset="77"/>
              <a:cs typeface="Poppins" pitchFamily="2" charset="77"/>
            </a:endParaRPr>
          </a:p>
          <a:p>
            <a:pPr indent="-516561" rtl="0">
              <a:buClr>
                <a:schemeClr val="dk1"/>
              </a:buClr>
              <a:buSzPts val="1000"/>
              <a:buChar char="●"/>
            </a:pPr>
            <a:r>
              <a:rPr lang="en" sz="2000" b="1">
                <a:solidFill>
                  <a:srgbClr val="DB536A"/>
                </a:solidFill>
                <a:latin typeface="Poppins" pitchFamily="2" charset="77"/>
                <a:cs typeface="Poppins" pitchFamily="2" charset="77"/>
              </a:rPr>
              <a:t>Vision par ordinateur</a:t>
            </a:r>
            <a:r>
              <a:rPr lang="en" sz="2000" b="1">
                <a:solidFill>
                  <a:schemeClr val="dk1"/>
                </a:solidFill>
                <a:latin typeface="Poppins" pitchFamily="2" charset="77"/>
                <a:cs typeface="Poppins" pitchFamily="2" charset="77"/>
              </a:rPr>
              <a:t> : </a:t>
            </a:r>
            <a:r>
              <a:rPr lang="en" sz="2000">
                <a:solidFill>
                  <a:schemeClr val="dk1"/>
                </a:solidFill>
                <a:latin typeface="Poppins" pitchFamily="2" charset="77"/>
                <a:cs typeface="Poppins" pitchFamily="2" charset="77"/>
              </a:rPr>
              <a:t>Cette branche de l'IA permet aux machines d'analyser, d'interpréter et de comprendre les images ou les vidéos.</a:t>
            </a:r>
            <a:r>
              <a:rPr lang="en" sz="2000" b="1">
                <a:solidFill>
                  <a:schemeClr val="dk1"/>
                </a:solidFill>
                <a:latin typeface="Poppins" pitchFamily="2" charset="77"/>
                <a:cs typeface="Poppins" pitchFamily="2" charset="77"/>
              </a:rPr>
              <a:t> </a:t>
            </a:r>
            <a:endParaRPr sz="2000" b="1">
              <a:solidFill>
                <a:schemeClr val="dk1"/>
              </a:solidFill>
              <a:latin typeface="Poppins" pitchFamily="2" charset="77"/>
              <a:cs typeface="Poppins" pitchFamily="2" charset="77"/>
            </a:endParaRPr>
          </a:p>
          <a:p>
            <a:pPr indent="-516561" rtl="0">
              <a:buClr>
                <a:schemeClr val="dk1"/>
              </a:buClr>
              <a:buSzPts val="1000"/>
              <a:buChar char="●"/>
            </a:pPr>
            <a:r>
              <a:rPr lang="en" sz="2000" b="1">
                <a:solidFill>
                  <a:srgbClr val="DB536A"/>
                </a:solidFill>
                <a:latin typeface="Poppins" pitchFamily="2" charset="77"/>
                <a:cs typeface="Poppins" pitchFamily="2" charset="77"/>
              </a:rPr>
              <a:t>Traitement du langage naturel (NLP)</a:t>
            </a:r>
            <a:r>
              <a:rPr lang="en" sz="2000" b="1">
                <a:solidFill>
                  <a:schemeClr val="dk1"/>
                </a:solidFill>
                <a:latin typeface="Poppins" pitchFamily="2" charset="77"/>
                <a:cs typeface="Poppins" pitchFamily="2" charset="77"/>
              </a:rPr>
              <a:t> : </a:t>
            </a:r>
            <a:r>
              <a:rPr lang="en" sz="2000">
                <a:solidFill>
                  <a:schemeClr val="dk1"/>
                </a:solidFill>
                <a:latin typeface="Poppins" pitchFamily="2" charset="77"/>
                <a:cs typeface="Poppins" pitchFamily="2" charset="77"/>
              </a:rPr>
              <a:t>Le NLP se concentre sur la compréhension et la génération du langage humain.</a:t>
            </a:r>
            <a:endParaRPr sz="2000">
              <a:solidFill>
                <a:schemeClr val="dk1"/>
              </a:solidFill>
              <a:latin typeface="Poppins" pitchFamily="2" charset="77"/>
              <a:cs typeface="Poppins" pitchFamily="2" charset="77"/>
            </a:endParaRPr>
          </a:p>
          <a:p>
            <a:pPr indent="-516561" rtl="0">
              <a:buClr>
                <a:schemeClr val="dk1"/>
              </a:buClr>
              <a:buSzPts val="1000"/>
              <a:buChar char="●"/>
            </a:pPr>
            <a:r>
              <a:rPr lang="en" sz="2000" b="1">
                <a:solidFill>
                  <a:srgbClr val="DB536A"/>
                </a:solidFill>
                <a:latin typeface="Poppins" pitchFamily="2" charset="77"/>
                <a:cs typeface="Poppins" pitchFamily="2" charset="77"/>
              </a:rPr>
              <a:t>Jeux</a:t>
            </a:r>
            <a:r>
              <a:rPr lang="en" sz="2000" b="1">
                <a:solidFill>
                  <a:schemeClr val="dk1"/>
                </a:solidFill>
                <a:latin typeface="Poppins" pitchFamily="2" charset="77"/>
                <a:cs typeface="Poppins" pitchFamily="2" charset="77"/>
              </a:rPr>
              <a:t> : </a:t>
            </a:r>
            <a:r>
              <a:rPr lang="en" sz="2000">
                <a:solidFill>
                  <a:schemeClr val="dk1"/>
                </a:solidFill>
                <a:latin typeface="Poppins" pitchFamily="2" charset="77"/>
                <a:cs typeface="Poppins" pitchFamily="2" charset="77"/>
              </a:rPr>
              <a:t>L'IA est souvent utilisée pour créer des agents virtuels capables de jouer à des jeux comme les échecs, le go, les jeux vidéo, etc.</a:t>
            </a:r>
            <a:endParaRPr sz="2000">
              <a:solidFill>
                <a:schemeClr val="dk1"/>
              </a:solidFill>
              <a:latin typeface="Poppins" pitchFamily="2" charset="77"/>
              <a:cs typeface="Poppins" pitchFamily="2" charset="77"/>
            </a:endParaRPr>
          </a:p>
        </p:txBody>
      </p:sp>
      <p:pic>
        <p:nvPicPr>
          <p:cNvPr id="3" name="Google Shape;1701;p211">
            <a:extLst>
              <a:ext uri="{FF2B5EF4-FFF2-40B4-BE49-F238E27FC236}">
                <a16:creationId xmlns:a16="http://schemas.microsoft.com/office/drawing/2014/main" id="{0238221D-3DD8-7122-BE24-F1271C60CAC8}"/>
              </a:ext>
            </a:extLst>
          </p:cNvPr>
          <p:cNvPicPr preferRelativeResize="0"/>
          <p:nvPr/>
        </p:nvPicPr>
        <p:blipFill>
          <a:blip r:embed="rId4">
            <a:alphaModFix/>
          </a:blip>
          <a:stretch>
            <a:fillRect/>
          </a:stretch>
        </p:blipFill>
        <p:spPr>
          <a:xfrm>
            <a:off x="18391492" y="154379"/>
            <a:ext cx="1712608" cy="959089"/>
          </a:xfrm>
          <a:prstGeom prst="rect">
            <a:avLst/>
          </a:prstGeom>
          <a:noFill/>
          <a:ln>
            <a:noFill/>
          </a:ln>
        </p:spPr>
      </p:pic>
      <p:sp>
        <p:nvSpPr>
          <p:cNvPr id="4" name="object 14">
            <a:extLst>
              <a:ext uri="{FF2B5EF4-FFF2-40B4-BE49-F238E27FC236}">
                <a16:creationId xmlns:a16="http://schemas.microsoft.com/office/drawing/2014/main" id="{94777B75-9F82-48EF-022C-322B965A8E35}"/>
              </a:ext>
            </a:extLst>
          </p:cNvPr>
          <p:cNvSpPr txBox="1">
            <a:spLocks/>
          </p:cNvSpPr>
          <p:nvPr/>
        </p:nvSpPr>
        <p:spPr bwMode="auto">
          <a:xfrm>
            <a:off x="510843" y="9983383"/>
            <a:ext cx="5724783" cy="753410"/>
          </a:xfrm>
          <a:prstGeom prst="rect">
            <a:avLst/>
          </a:prstGeom>
          <a:noFill/>
          <a:ln>
            <a:noFill/>
          </a:ln>
        </p:spPr>
        <p:txBody>
          <a:bodyPr spcFirstLastPara="1" vert="horz" wrap="square" lIns="0" tIns="50164" rIns="0" bIns="0" rtlCol="0" anchor="ctr" anchorCtr="0">
            <a:spAutoFit/>
          </a:bodyPr>
          <a:lstStyle>
            <a:lvl1pPr marL="0" marR="0" lvl="0" algn="ctr" rtl="0">
              <a:lnSpc>
                <a:spcPct val="100000"/>
              </a:lnSpc>
              <a:spcBef>
                <a:spcPts val="0"/>
              </a:spcBef>
              <a:spcAft>
                <a:spcPts val="0"/>
              </a:spcAft>
              <a:buClr>
                <a:schemeClr val="dk1"/>
              </a:buClr>
              <a:buSzPts val="900"/>
              <a:buFont typeface="Arial"/>
              <a:buNone/>
              <a:defRPr sz="1979" b="0" i="0" u="none" strike="noStrike" cap="none">
                <a:solidFill>
                  <a:schemeClr val="dk1"/>
                </a:solidFill>
                <a:latin typeface="Arial"/>
                <a:ea typeface="Arial"/>
                <a:cs typeface="Arial"/>
                <a:sym typeface="Arial"/>
              </a:defRPr>
            </a:lvl1pPr>
            <a:lvl2pPr marL="457200" marR="0" lvl="1" algn="l" rtl="0">
              <a:lnSpc>
                <a:spcPct val="100000"/>
              </a:lnSpc>
              <a:spcBef>
                <a:spcPts val="1979"/>
              </a:spcBef>
              <a:spcAft>
                <a:spcPts val="0"/>
              </a:spcAft>
              <a:buClr>
                <a:schemeClr val="dk1"/>
              </a:buClr>
              <a:buSzPts val="1200"/>
              <a:buFont typeface="Arial"/>
              <a:buNone/>
              <a:defRPr sz="2638" b="0" i="0" u="none" strike="noStrike" cap="none">
                <a:solidFill>
                  <a:schemeClr val="dk1"/>
                </a:solidFill>
                <a:latin typeface="Arial"/>
                <a:ea typeface="Arial"/>
                <a:cs typeface="Arial"/>
                <a:sym typeface="Arial"/>
              </a:defRPr>
            </a:lvl2pPr>
            <a:lvl3pPr marL="914400" marR="0" lvl="2"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3pPr>
            <a:lvl4pPr marL="1371600" marR="0" lvl="3"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4pPr>
            <a:lvl5pPr marL="1828800" marR="0" lvl="4"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5pPr>
            <a:lvl6pPr marL="2286000" marR="0" lvl="5"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6pPr>
            <a:lvl7pPr marL="2743200" marR="0" lvl="6"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7pPr>
            <a:lvl8pPr marL="3200400" marR="0" lvl="7"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8pPr>
            <a:lvl9pPr marL="3657600" marR="0" lvl="8" algn="l" rtl="0">
              <a:lnSpc>
                <a:spcPct val="100000"/>
              </a:lnSpc>
              <a:spcBef>
                <a:spcPts val="1099"/>
              </a:spcBef>
              <a:spcAft>
                <a:spcPts val="1099"/>
              </a:spcAft>
              <a:buClr>
                <a:schemeClr val="dk1"/>
              </a:buClr>
              <a:buSzPts val="1200"/>
              <a:buFont typeface="Arial"/>
              <a:buChar char="•"/>
              <a:defRPr sz="2638" b="0" i="0" u="none" strike="noStrike" cap="none">
                <a:solidFill>
                  <a:schemeClr val="dk1"/>
                </a:solidFill>
                <a:latin typeface="Arial"/>
                <a:ea typeface="Arial"/>
                <a:cs typeface="Arial"/>
                <a:sym typeface="Arial"/>
              </a:defRPr>
            </a:lvl9pPr>
          </a:lstStyle>
          <a:p>
            <a:pPr marL="12699" algn="l">
              <a:lnSpc>
                <a:spcPct val="100000"/>
              </a:lnSpc>
              <a:spcBef>
                <a:spcPts val="394"/>
              </a:spcBef>
              <a:defRPr/>
            </a:pPr>
            <a:r>
              <a:rPr lang="fr-FR" sz="2300" b="1" spc="45" dirty="0">
                <a:solidFill>
                  <a:schemeClr val="bg1"/>
                </a:solidFill>
                <a:latin typeface="Poppins" pitchFamily="2" charset="77"/>
                <a:cs typeface="Poppins" pitchFamily="2" charset="77"/>
              </a:rPr>
              <a:t>IA &amp; RH, THE ULTIMATE MEETING</a:t>
            </a:r>
            <a:endParaRPr lang="fr-FR" sz="2300" b="1" dirty="0">
              <a:solidFill>
                <a:schemeClr val="bg1"/>
              </a:solidFill>
              <a:latin typeface="Poppins" pitchFamily="2" charset="77"/>
              <a:cs typeface="Poppins" pitchFamily="2" charset="77"/>
            </a:endParaRPr>
          </a:p>
          <a:p>
            <a:pPr marL="12699" algn="l">
              <a:lnSpc>
                <a:spcPct val="100000"/>
              </a:lnSpc>
              <a:spcBef>
                <a:spcPts val="374"/>
              </a:spcBef>
              <a:defRPr/>
            </a:pPr>
            <a:r>
              <a:rPr lang="fr-FR" sz="1600" spc="19" dirty="0">
                <a:solidFill>
                  <a:schemeClr val="bg1"/>
                </a:solidFill>
                <a:latin typeface="Poppins" pitchFamily="2" charset="77"/>
                <a:cs typeface="Poppins" pitchFamily="2" charset="77"/>
              </a:rPr>
              <a:t>06/06/2023</a:t>
            </a:r>
            <a:r>
              <a:rPr lang="fr-FR" sz="1600" spc="34" dirty="0">
                <a:solidFill>
                  <a:schemeClr val="bg1"/>
                </a:solidFill>
                <a:latin typeface="Poppins" pitchFamily="2" charset="77"/>
                <a:cs typeface="Poppins" pitchFamily="2" charset="77"/>
              </a:rPr>
              <a:t> </a:t>
            </a:r>
            <a:r>
              <a:rPr lang="fr-FR" sz="1600" dirty="0">
                <a:solidFill>
                  <a:schemeClr val="bg1"/>
                </a:solidFill>
                <a:latin typeface="Poppins" pitchFamily="2" charset="77"/>
                <a:cs typeface="Poppins" pitchFamily="2" charset="77"/>
              </a:rPr>
              <a:t>-</a:t>
            </a:r>
            <a:r>
              <a:rPr lang="fr-FR" sz="1600" spc="34" dirty="0">
                <a:solidFill>
                  <a:schemeClr val="bg1"/>
                </a:solidFill>
                <a:latin typeface="Poppins" pitchFamily="2" charset="77"/>
                <a:cs typeface="Poppins" pitchFamily="2" charset="77"/>
              </a:rPr>
              <a:t> </a:t>
            </a:r>
            <a:r>
              <a:rPr lang="fr-FR" sz="1600" spc="28" dirty="0">
                <a:solidFill>
                  <a:schemeClr val="bg1"/>
                </a:solidFill>
                <a:latin typeface="Poppins" pitchFamily="2" charset="77"/>
                <a:cs typeface="Poppins" pitchFamily="2" charset="77"/>
              </a:rPr>
              <a:t>MASTERCLASS</a:t>
            </a:r>
            <a:endParaRPr lang="fr-FR" sz="1600" dirty="0">
              <a:solidFill>
                <a:schemeClr val="bg1"/>
              </a:solidFill>
              <a:latin typeface="Poppins" pitchFamily="2" charset="77"/>
              <a:cs typeface="Poppins" pitchFamily="2" charset="77"/>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2" name="Google Shape;1465;p204">
            <a:extLst>
              <a:ext uri="{FF2B5EF4-FFF2-40B4-BE49-F238E27FC236}">
                <a16:creationId xmlns:a16="http://schemas.microsoft.com/office/drawing/2014/main" id="{E032D9FD-7BD4-A6F9-B49D-7D1C8B50F5AB}"/>
              </a:ext>
            </a:extLst>
          </p:cNvPr>
          <p:cNvSpPr/>
          <p:nvPr/>
        </p:nvSpPr>
        <p:spPr>
          <a:xfrm>
            <a:off x="-121034" y="0"/>
            <a:ext cx="20346167" cy="11308952"/>
          </a:xfrm>
          <a:prstGeom prst="rect">
            <a:avLst/>
          </a:prstGeom>
          <a:solidFill>
            <a:srgbClr val="000000"/>
          </a:solidFill>
          <a:ln w="9525" cap="flat" cmpd="sng">
            <a:solidFill>
              <a:srgbClr val="464646"/>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527" name="Google Shape;1527;p207"/>
          <p:cNvSpPr/>
          <p:nvPr/>
        </p:nvSpPr>
        <p:spPr>
          <a:xfrm>
            <a:off x="10947214" y="2558332"/>
            <a:ext cx="7926213" cy="6991514"/>
          </a:xfrm>
          <a:prstGeom prst="rect">
            <a:avLst/>
          </a:prstGeom>
          <a:solidFill>
            <a:srgbClr val="EB8C00"/>
          </a:solidFill>
          <a:ln>
            <a:noFill/>
          </a:ln>
        </p:spPr>
        <p:txBody>
          <a:bodyPr spcFirstLastPara="1" wrap="square" lIns="1549361" tIns="117736" rIns="124331" bIns="235416" anchor="ctr" anchorCtr="0">
            <a:noAutofit/>
          </a:bodyPr>
          <a:lstStyle/>
          <a:p>
            <a:pPr marL="1005200" rtl="0"/>
            <a:endParaRPr sz="2199">
              <a:solidFill>
                <a:schemeClr val="dk1"/>
              </a:solidFill>
            </a:endParaRPr>
          </a:p>
        </p:txBody>
      </p:sp>
      <p:sp>
        <p:nvSpPr>
          <p:cNvPr id="1528" name="Google Shape;1528;p207"/>
          <p:cNvSpPr txBox="1">
            <a:spLocks noGrp="1"/>
          </p:cNvSpPr>
          <p:nvPr>
            <p:ph type="title"/>
          </p:nvPr>
        </p:nvSpPr>
        <p:spPr>
          <a:xfrm>
            <a:off x="639961" y="731050"/>
            <a:ext cx="18829125" cy="818543"/>
          </a:xfrm>
          <a:prstGeom prst="rect">
            <a:avLst/>
          </a:prstGeom>
          <a:noFill/>
          <a:ln>
            <a:noFill/>
          </a:ln>
        </p:spPr>
        <p:txBody>
          <a:bodyPr spcFirstLastPara="1" wrap="square" lIns="0" tIns="0" rIns="0" bIns="0" anchor="t" anchorCtr="0">
            <a:noAutofit/>
          </a:bodyPr>
          <a:lstStyle/>
          <a:p>
            <a:pPr algn="l" rtl="0">
              <a:lnSpc>
                <a:spcPct val="115000"/>
              </a:lnSpc>
              <a:buClr>
                <a:schemeClr val="dk1"/>
              </a:buClr>
              <a:buSzPts val="1300"/>
            </a:pPr>
            <a:r>
              <a:rPr lang="en" sz="4400">
                <a:solidFill>
                  <a:schemeClr val="lt1"/>
                </a:solidFill>
                <a:latin typeface="Poppins" pitchFamily="2" charset="77"/>
                <a:ea typeface="Arial"/>
                <a:cs typeface="Poppins" pitchFamily="2" charset="77"/>
                <a:sym typeface="Arial"/>
              </a:rPr>
              <a:t>Quelques caractéristiques de l’Intelligence Artificielle forte</a:t>
            </a:r>
            <a:endParaRPr sz="4400">
              <a:solidFill>
                <a:schemeClr val="lt1"/>
              </a:solidFill>
              <a:latin typeface="Poppins" pitchFamily="2" charset="77"/>
              <a:ea typeface="Arial"/>
              <a:cs typeface="Poppins" pitchFamily="2" charset="77"/>
              <a:sym typeface="Arial"/>
            </a:endParaRPr>
          </a:p>
        </p:txBody>
      </p:sp>
      <p:pic>
        <p:nvPicPr>
          <p:cNvPr id="1529" name="Google Shape;1529;p207"/>
          <p:cNvPicPr preferRelativeResize="0"/>
          <p:nvPr/>
        </p:nvPicPr>
        <p:blipFill rotWithShape="1">
          <a:blip r:embed="rId3">
            <a:alphaModFix/>
          </a:blip>
          <a:srcRect t="85388" b="-1"/>
          <a:stretch/>
        </p:blipFill>
        <p:spPr>
          <a:xfrm>
            <a:off x="0" y="398"/>
            <a:ext cx="8943704" cy="423578"/>
          </a:xfrm>
          <a:prstGeom prst="rect">
            <a:avLst/>
          </a:prstGeom>
          <a:noFill/>
          <a:ln>
            <a:noFill/>
          </a:ln>
        </p:spPr>
      </p:pic>
      <p:sp>
        <p:nvSpPr>
          <p:cNvPr id="1530" name="Google Shape;1530;p207"/>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algn="r" rtl="0">
              <a:buClr>
                <a:srgbClr val="000000"/>
              </a:buClr>
              <a:buSzPts val="500"/>
            </a:pPr>
            <a:fld id="{00000000-1234-1234-1234-123412341234}" type="slidenum">
              <a:rPr lang="en" smtClean="0"/>
              <a:pPr/>
              <a:t>24</a:t>
            </a:fld>
            <a:endParaRPr/>
          </a:p>
        </p:txBody>
      </p:sp>
      <p:sp>
        <p:nvSpPr>
          <p:cNvPr id="1531" name="Google Shape;1531;p207"/>
          <p:cNvSpPr/>
          <p:nvPr/>
        </p:nvSpPr>
        <p:spPr>
          <a:xfrm>
            <a:off x="1540074" y="4899232"/>
            <a:ext cx="7926213" cy="1207697"/>
          </a:xfrm>
          <a:prstGeom prst="rect">
            <a:avLst/>
          </a:prstGeom>
          <a:solidFill>
            <a:schemeClr val="lt1"/>
          </a:solidFill>
          <a:ln w="12700" cap="flat" cmpd="sng">
            <a:solidFill>
              <a:srgbClr val="FFFFFF"/>
            </a:solidFill>
            <a:prstDash val="solid"/>
            <a:round/>
            <a:headEnd type="none" w="sm" len="sm"/>
            <a:tailEnd type="none" w="sm" len="sm"/>
          </a:ln>
        </p:spPr>
        <p:txBody>
          <a:bodyPr spcFirstLastPara="1" wrap="square" lIns="346776" tIns="117736" rIns="124331" bIns="235416" anchor="ctr" anchorCtr="0">
            <a:noAutofit/>
          </a:bodyPr>
          <a:lstStyle/>
          <a:p>
            <a:pPr algn="ctr" rtl="0">
              <a:buClr>
                <a:srgbClr val="000000"/>
              </a:buClr>
              <a:buSzPts val="800"/>
            </a:pPr>
            <a:r>
              <a:rPr lang="en" sz="3600" b="1">
                <a:latin typeface="Poppins" pitchFamily="2" charset="77"/>
                <a:cs typeface="Poppins" pitchFamily="2" charset="77"/>
              </a:rPr>
              <a:t>Intelligence </a:t>
            </a:r>
            <a:r>
              <a:rPr lang="en" sz="3600" b="1">
                <a:solidFill>
                  <a:srgbClr val="000000"/>
                </a:solidFill>
                <a:latin typeface="Poppins" pitchFamily="2" charset="77"/>
                <a:ea typeface="Arial"/>
                <a:cs typeface="Poppins" pitchFamily="2" charset="77"/>
                <a:sym typeface="Arial"/>
              </a:rPr>
              <a:t>Artifici</a:t>
            </a:r>
            <a:r>
              <a:rPr lang="en" sz="3600" b="1">
                <a:latin typeface="Poppins" pitchFamily="2" charset="77"/>
                <a:cs typeface="Poppins" pitchFamily="2" charset="77"/>
              </a:rPr>
              <a:t>e</a:t>
            </a:r>
            <a:r>
              <a:rPr lang="en" sz="3600" b="1">
                <a:solidFill>
                  <a:srgbClr val="000000"/>
                </a:solidFill>
                <a:latin typeface="Poppins" pitchFamily="2" charset="77"/>
                <a:ea typeface="Arial"/>
                <a:cs typeface="Poppins" pitchFamily="2" charset="77"/>
                <a:sym typeface="Arial"/>
              </a:rPr>
              <a:t>ll</a:t>
            </a:r>
            <a:r>
              <a:rPr lang="en" sz="3600" b="1">
                <a:latin typeface="Poppins" pitchFamily="2" charset="77"/>
                <a:cs typeface="Poppins" pitchFamily="2" charset="77"/>
              </a:rPr>
              <a:t>e Forte</a:t>
            </a:r>
            <a:endParaRPr sz="3600">
              <a:solidFill>
                <a:srgbClr val="000000"/>
              </a:solidFill>
              <a:latin typeface="Poppins" pitchFamily="2" charset="77"/>
              <a:ea typeface="Arial"/>
              <a:cs typeface="Poppins" pitchFamily="2" charset="77"/>
              <a:sym typeface="Arial"/>
            </a:endParaRPr>
          </a:p>
        </p:txBody>
      </p:sp>
      <p:sp>
        <p:nvSpPr>
          <p:cNvPr id="1532" name="Google Shape;1532;p207"/>
          <p:cNvSpPr/>
          <p:nvPr/>
        </p:nvSpPr>
        <p:spPr>
          <a:xfrm>
            <a:off x="1540096" y="6374755"/>
            <a:ext cx="7926213" cy="1803044"/>
          </a:xfrm>
          <a:prstGeom prst="rect">
            <a:avLst/>
          </a:prstGeom>
          <a:solidFill>
            <a:srgbClr val="EB8C00"/>
          </a:solidFill>
          <a:ln>
            <a:noFill/>
          </a:ln>
        </p:spPr>
        <p:txBody>
          <a:bodyPr spcFirstLastPara="1" wrap="square" lIns="1549361" tIns="117736" rIns="124331" bIns="235416" anchor="ctr" anchorCtr="0">
            <a:noAutofit/>
          </a:bodyPr>
          <a:lstStyle/>
          <a:p>
            <a:pPr indent="-516561" rtl="0">
              <a:buClr>
                <a:schemeClr val="lt1"/>
              </a:buClr>
              <a:buSzPts val="1000"/>
              <a:buChar char="●"/>
            </a:pPr>
            <a:r>
              <a:rPr lang="en" sz="2000" b="1" dirty="0" err="1">
                <a:solidFill>
                  <a:schemeClr val="lt1"/>
                </a:solidFill>
                <a:latin typeface="Poppins" pitchFamily="2" charset="77"/>
                <a:cs typeface="Poppins" pitchFamily="2" charset="77"/>
              </a:rPr>
              <a:t>Effectuer</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une</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grande</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variété</a:t>
            </a:r>
            <a:r>
              <a:rPr lang="en" sz="2000" b="1" dirty="0">
                <a:solidFill>
                  <a:schemeClr val="lt1"/>
                </a:solidFill>
                <a:latin typeface="Poppins" pitchFamily="2" charset="77"/>
                <a:cs typeface="Poppins" pitchFamily="2" charset="77"/>
              </a:rPr>
              <a:t> de </a:t>
            </a:r>
            <a:r>
              <a:rPr lang="en" sz="2000" b="1" dirty="0" err="1">
                <a:solidFill>
                  <a:schemeClr val="lt1"/>
                </a:solidFill>
                <a:latin typeface="Poppins" pitchFamily="2" charset="77"/>
                <a:cs typeface="Poppins" pitchFamily="2" charset="77"/>
              </a:rPr>
              <a:t>tâches</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intellectuelles</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apprendre</a:t>
            </a:r>
            <a:r>
              <a:rPr lang="en" sz="2000" b="1" dirty="0">
                <a:solidFill>
                  <a:schemeClr val="lt1"/>
                </a:solidFill>
                <a:latin typeface="Poppins" pitchFamily="2" charset="77"/>
                <a:cs typeface="Poppins" pitchFamily="2" charset="77"/>
              </a:rPr>
              <a:t> de </a:t>
            </a:r>
            <a:r>
              <a:rPr lang="en" sz="2000" b="1" dirty="0" err="1">
                <a:solidFill>
                  <a:schemeClr val="lt1"/>
                </a:solidFill>
                <a:latin typeface="Poppins" pitchFamily="2" charset="77"/>
                <a:cs typeface="Poppins" pitchFamily="2" charset="77"/>
              </a:rPr>
              <a:t>nouvelles</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compétences</a:t>
            </a:r>
            <a:r>
              <a:rPr lang="en" sz="2000" b="1" dirty="0">
                <a:solidFill>
                  <a:schemeClr val="lt1"/>
                </a:solidFill>
                <a:latin typeface="Poppins" pitchFamily="2" charset="77"/>
                <a:cs typeface="Poppins" pitchFamily="2" charset="77"/>
              </a:rPr>
              <a:t> </a:t>
            </a:r>
            <a:endParaRPr sz="2000" b="1" dirty="0">
              <a:solidFill>
                <a:schemeClr val="lt1"/>
              </a:solidFill>
              <a:latin typeface="Poppins" pitchFamily="2" charset="77"/>
              <a:cs typeface="Poppins" pitchFamily="2" charset="77"/>
            </a:endParaRPr>
          </a:p>
          <a:p>
            <a:pPr indent="-516561" rtl="0">
              <a:buClr>
                <a:schemeClr val="lt1"/>
              </a:buClr>
              <a:buSzPts val="1000"/>
              <a:buChar char="●"/>
            </a:pPr>
            <a:r>
              <a:rPr lang="en" sz="2000" b="1" dirty="0">
                <a:solidFill>
                  <a:schemeClr val="lt1"/>
                </a:solidFill>
                <a:latin typeface="Poppins" pitchFamily="2" charset="77"/>
                <a:cs typeface="Poppins" pitchFamily="2" charset="77"/>
              </a:rPr>
              <a:t>Adapter son </a:t>
            </a:r>
            <a:r>
              <a:rPr lang="en" sz="2000" b="1" dirty="0" err="1">
                <a:solidFill>
                  <a:schemeClr val="lt1"/>
                </a:solidFill>
                <a:latin typeface="Poppins" pitchFamily="2" charset="77"/>
                <a:cs typeface="Poppins" pitchFamily="2" charset="77"/>
              </a:rPr>
              <a:t>comportement</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en</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fonction</a:t>
            </a:r>
            <a:r>
              <a:rPr lang="en" sz="2000" b="1" dirty="0">
                <a:solidFill>
                  <a:schemeClr val="lt1"/>
                </a:solidFill>
                <a:latin typeface="Poppins" pitchFamily="2" charset="77"/>
                <a:cs typeface="Poppins" pitchFamily="2" charset="77"/>
              </a:rPr>
              <a:t> des situations</a:t>
            </a:r>
            <a:endParaRPr sz="2000" b="1" dirty="0">
              <a:solidFill>
                <a:schemeClr val="lt1"/>
              </a:solidFill>
              <a:latin typeface="Poppins" pitchFamily="2" charset="77"/>
              <a:cs typeface="Poppins" pitchFamily="2" charset="77"/>
            </a:endParaRPr>
          </a:p>
        </p:txBody>
      </p:sp>
      <p:sp>
        <p:nvSpPr>
          <p:cNvPr id="1533" name="Google Shape;1533;p207"/>
          <p:cNvSpPr/>
          <p:nvPr/>
        </p:nvSpPr>
        <p:spPr>
          <a:xfrm>
            <a:off x="10747031" y="2758515"/>
            <a:ext cx="7926213" cy="6991514"/>
          </a:xfrm>
          <a:prstGeom prst="rect">
            <a:avLst/>
          </a:prstGeom>
          <a:solidFill>
            <a:srgbClr val="FEFEFE"/>
          </a:solidFill>
          <a:ln>
            <a:noFill/>
          </a:ln>
        </p:spPr>
        <p:txBody>
          <a:bodyPr spcFirstLastPara="1" wrap="square" lIns="1549361" tIns="117736" rIns="124331" bIns="235416" anchor="ctr" anchorCtr="0">
            <a:noAutofit/>
          </a:bodyPr>
          <a:lstStyle/>
          <a:p>
            <a:pPr indent="-516561" rtl="0">
              <a:buClr>
                <a:schemeClr val="dk1"/>
              </a:buClr>
              <a:buSzPts val="1000"/>
              <a:buChar char="●"/>
            </a:pPr>
            <a:r>
              <a:rPr lang="en" sz="2000" b="1">
                <a:solidFill>
                  <a:srgbClr val="EB8C00"/>
                </a:solidFill>
                <a:latin typeface="Poppins" pitchFamily="2" charset="77"/>
                <a:cs typeface="Poppins" pitchFamily="2" charset="77"/>
              </a:rPr>
              <a:t>Capacité d'apprentissage généralisé </a:t>
            </a:r>
            <a:r>
              <a:rPr lang="en" sz="2000" b="1">
                <a:solidFill>
                  <a:schemeClr val="dk1"/>
                </a:solidFill>
                <a:latin typeface="Poppins" pitchFamily="2" charset="77"/>
                <a:cs typeface="Poppins" pitchFamily="2" charset="77"/>
              </a:rPr>
              <a:t>: </a:t>
            </a:r>
            <a:r>
              <a:rPr lang="en" sz="2000">
                <a:solidFill>
                  <a:schemeClr val="dk1"/>
                </a:solidFill>
                <a:latin typeface="Poppins" pitchFamily="2" charset="77"/>
                <a:cs typeface="Poppins" pitchFamily="2" charset="77"/>
              </a:rPr>
              <a:t>Elle apprend de manière autonome dans différents domaines. Elle peut acquérir des connaissances, comprendre de nouvelles situations et s'adapter à des scénarios inconnus.</a:t>
            </a:r>
            <a:endParaRPr sz="2000">
              <a:solidFill>
                <a:schemeClr val="dk1"/>
              </a:solidFill>
              <a:latin typeface="Poppins" pitchFamily="2" charset="77"/>
              <a:cs typeface="Poppins" pitchFamily="2" charset="77"/>
            </a:endParaRPr>
          </a:p>
          <a:p>
            <a:pPr indent="-516561" rtl="0">
              <a:buClr>
                <a:schemeClr val="dk1"/>
              </a:buClr>
              <a:buSzPts val="1000"/>
              <a:buChar char="●"/>
            </a:pPr>
            <a:r>
              <a:rPr lang="en" sz="2000" b="1">
                <a:solidFill>
                  <a:srgbClr val="EB8C00"/>
                </a:solidFill>
                <a:latin typeface="Poppins" pitchFamily="2" charset="77"/>
                <a:cs typeface="Poppins" pitchFamily="2" charset="77"/>
              </a:rPr>
              <a:t>Résolution de problèmes complexes </a:t>
            </a:r>
            <a:r>
              <a:rPr lang="en" sz="2000" b="1">
                <a:solidFill>
                  <a:schemeClr val="dk1"/>
                </a:solidFill>
                <a:latin typeface="Poppins" pitchFamily="2" charset="77"/>
                <a:cs typeface="Poppins" pitchFamily="2" charset="77"/>
              </a:rPr>
              <a:t>: </a:t>
            </a:r>
            <a:r>
              <a:rPr lang="en" sz="2000">
                <a:solidFill>
                  <a:schemeClr val="dk1"/>
                </a:solidFill>
                <a:latin typeface="Poppins" pitchFamily="2" charset="77"/>
                <a:cs typeface="Poppins" pitchFamily="2" charset="77"/>
              </a:rPr>
              <a:t>Elle comprend les relations causales, effectue des analyses abstraites et prend des décisions en se basant sur des informations incomplètes ou incertaines.</a:t>
            </a:r>
            <a:endParaRPr sz="2000">
              <a:solidFill>
                <a:schemeClr val="dk1"/>
              </a:solidFill>
              <a:latin typeface="Poppins" pitchFamily="2" charset="77"/>
              <a:cs typeface="Poppins" pitchFamily="2" charset="77"/>
            </a:endParaRPr>
          </a:p>
          <a:p>
            <a:pPr indent="-516561" rtl="0">
              <a:buClr>
                <a:schemeClr val="dk1"/>
              </a:buClr>
              <a:buSzPts val="1000"/>
              <a:buChar char="●"/>
            </a:pPr>
            <a:r>
              <a:rPr lang="en" sz="2000" b="1">
                <a:solidFill>
                  <a:srgbClr val="EB8C00"/>
                </a:solidFill>
                <a:latin typeface="Poppins" pitchFamily="2" charset="77"/>
                <a:cs typeface="Poppins" pitchFamily="2" charset="77"/>
              </a:rPr>
              <a:t>Compréhension du langage naturel avancée</a:t>
            </a:r>
            <a:r>
              <a:rPr lang="en" sz="2000" b="1">
                <a:solidFill>
                  <a:schemeClr val="dk1"/>
                </a:solidFill>
                <a:latin typeface="Poppins" pitchFamily="2" charset="77"/>
                <a:cs typeface="Poppins" pitchFamily="2" charset="77"/>
              </a:rPr>
              <a:t> : </a:t>
            </a:r>
            <a:r>
              <a:rPr lang="en" sz="2000">
                <a:solidFill>
                  <a:schemeClr val="dk1"/>
                </a:solidFill>
                <a:latin typeface="Poppins" pitchFamily="2" charset="77"/>
                <a:cs typeface="Poppins" pitchFamily="2" charset="77"/>
              </a:rPr>
              <a:t>Elle est capable de tenir des conversations significatives, de comprendre les nuances du langage et d'interagir de manière fluide avec les humains.</a:t>
            </a:r>
            <a:endParaRPr sz="2000">
              <a:solidFill>
                <a:schemeClr val="dk1"/>
              </a:solidFill>
              <a:latin typeface="Poppins" pitchFamily="2" charset="77"/>
              <a:cs typeface="Poppins" pitchFamily="2" charset="77"/>
            </a:endParaRPr>
          </a:p>
          <a:p>
            <a:pPr indent="-516561" rtl="0">
              <a:buClr>
                <a:schemeClr val="dk1"/>
              </a:buClr>
              <a:buSzPts val="1000"/>
              <a:buChar char="●"/>
            </a:pPr>
            <a:r>
              <a:rPr lang="en" sz="2000" b="1">
                <a:solidFill>
                  <a:srgbClr val="EB8C00"/>
                </a:solidFill>
                <a:latin typeface="Poppins" pitchFamily="2" charset="77"/>
                <a:cs typeface="Poppins" pitchFamily="2" charset="77"/>
              </a:rPr>
              <a:t>Perception sensorielle avancée</a:t>
            </a:r>
            <a:r>
              <a:rPr lang="en" sz="2000" b="1">
                <a:solidFill>
                  <a:schemeClr val="dk1"/>
                </a:solidFill>
                <a:latin typeface="Poppins" pitchFamily="2" charset="77"/>
                <a:cs typeface="Poppins" pitchFamily="2" charset="77"/>
              </a:rPr>
              <a:t> : </a:t>
            </a:r>
            <a:r>
              <a:rPr lang="en" sz="2000">
                <a:solidFill>
                  <a:schemeClr val="dk1"/>
                </a:solidFill>
                <a:latin typeface="Poppins" pitchFamily="2" charset="77"/>
                <a:cs typeface="Poppins" pitchFamily="2" charset="77"/>
              </a:rPr>
              <a:t>Elle perçoit et comprend le monde de manière similaire aux êtres humains. </a:t>
            </a:r>
            <a:endParaRPr sz="2000">
              <a:solidFill>
                <a:schemeClr val="dk1"/>
              </a:solidFill>
              <a:latin typeface="Poppins" pitchFamily="2" charset="77"/>
              <a:cs typeface="Poppins" pitchFamily="2" charset="77"/>
            </a:endParaRPr>
          </a:p>
          <a:p>
            <a:pPr indent="-516561" rtl="0">
              <a:buClr>
                <a:schemeClr val="dk1"/>
              </a:buClr>
              <a:buSzPts val="1000"/>
              <a:buChar char="●"/>
            </a:pPr>
            <a:r>
              <a:rPr lang="en" sz="2000" b="1">
                <a:solidFill>
                  <a:srgbClr val="EB8C00"/>
                </a:solidFill>
                <a:latin typeface="Poppins" pitchFamily="2" charset="77"/>
                <a:cs typeface="Poppins" pitchFamily="2" charset="77"/>
              </a:rPr>
              <a:t>Conscience de soi et expérience subjective</a:t>
            </a:r>
            <a:r>
              <a:rPr lang="en" sz="2000" b="1">
                <a:solidFill>
                  <a:schemeClr val="dk1"/>
                </a:solidFill>
                <a:latin typeface="Poppins" pitchFamily="2" charset="77"/>
                <a:cs typeface="Poppins" pitchFamily="2" charset="77"/>
              </a:rPr>
              <a:t> : </a:t>
            </a:r>
            <a:r>
              <a:rPr lang="en" sz="2000">
                <a:solidFill>
                  <a:schemeClr val="dk1"/>
                </a:solidFill>
                <a:latin typeface="Poppins" pitchFamily="2" charset="77"/>
                <a:cs typeface="Poppins" pitchFamily="2" charset="77"/>
              </a:rPr>
              <a:t>Elle a une expérience subjective de son environnement et de ses actions.</a:t>
            </a:r>
            <a:endParaRPr sz="2000">
              <a:solidFill>
                <a:schemeClr val="dk1"/>
              </a:solidFill>
              <a:latin typeface="Poppins" pitchFamily="2" charset="77"/>
              <a:cs typeface="Poppins" pitchFamily="2" charset="77"/>
            </a:endParaRPr>
          </a:p>
        </p:txBody>
      </p:sp>
      <p:pic>
        <p:nvPicPr>
          <p:cNvPr id="3" name="Google Shape;1701;p211">
            <a:extLst>
              <a:ext uri="{FF2B5EF4-FFF2-40B4-BE49-F238E27FC236}">
                <a16:creationId xmlns:a16="http://schemas.microsoft.com/office/drawing/2014/main" id="{6CB5FB0C-A429-CB84-AACD-EA4E345795C4}"/>
              </a:ext>
            </a:extLst>
          </p:cNvPr>
          <p:cNvPicPr preferRelativeResize="0"/>
          <p:nvPr/>
        </p:nvPicPr>
        <p:blipFill>
          <a:blip r:embed="rId4">
            <a:alphaModFix/>
          </a:blip>
          <a:stretch>
            <a:fillRect/>
          </a:stretch>
        </p:blipFill>
        <p:spPr>
          <a:xfrm>
            <a:off x="18391492" y="154379"/>
            <a:ext cx="1712608" cy="959089"/>
          </a:xfrm>
          <a:prstGeom prst="rect">
            <a:avLst/>
          </a:prstGeom>
          <a:noFill/>
          <a:ln>
            <a:noFill/>
          </a:ln>
        </p:spPr>
      </p:pic>
      <p:sp>
        <p:nvSpPr>
          <p:cNvPr id="4" name="object 14">
            <a:extLst>
              <a:ext uri="{FF2B5EF4-FFF2-40B4-BE49-F238E27FC236}">
                <a16:creationId xmlns:a16="http://schemas.microsoft.com/office/drawing/2014/main" id="{B0D9EF72-3081-AC98-1AE9-73F7B8FA30C1}"/>
              </a:ext>
            </a:extLst>
          </p:cNvPr>
          <p:cNvSpPr txBox="1">
            <a:spLocks/>
          </p:cNvSpPr>
          <p:nvPr/>
        </p:nvSpPr>
        <p:spPr bwMode="auto">
          <a:xfrm>
            <a:off x="510843" y="9983383"/>
            <a:ext cx="5724783" cy="753410"/>
          </a:xfrm>
          <a:prstGeom prst="rect">
            <a:avLst/>
          </a:prstGeom>
          <a:noFill/>
          <a:ln>
            <a:noFill/>
          </a:ln>
        </p:spPr>
        <p:txBody>
          <a:bodyPr spcFirstLastPara="1" vert="horz" wrap="square" lIns="0" tIns="50164" rIns="0" bIns="0" rtlCol="0" anchor="ctr" anchorCtr="0">
            <a:spAutoFit/>
          </a:bodyPr>
          <a:lstStyle>
            <a:lvl1pPr marL="0" marR="0" lvl="0" algn="ctr" rtl="0">
              <a:lnSpc>
                <a:spcPct val="100000"/>
              </a:lnSpc>
              <a:spcBef>
                <a:spcPts val="0"/>
              </a:spcBef>
              <a:spcAft>
                <a:spcPts val="0"/>
              </a:spcAft>
              <a:buClr>
                <a:schemeClr val="dk1"/>
              </a:buClr>
              <a:buSzPts val="900"/>
              <a:buFont typeface="Arial"/>
              <a:buNone/>
              <a:defRPr sz="1979" b="0" i="0" u="none" strike="noStrike" cap="none">
                <a:solidFill>
                  <a:schemeClr val="dk1"/>
                </a:solidFill>
                <a:latin typeface="Arial"/>
                <a:ea typeface="Arial"/>
                <a:cs typeface="Arial"/>
                <a:sym typeface="Arial"/>
              </a:defRPr>
            </a:lvl1pPr>
            <a:lvl2pPr marL="457200" marR="0" lvl="1" algn="l" rtl="0">
              <a:lnSpc>
                <a:spcPct val="100000"/>
              </a:lnSpc>
              <a:spcBef>
                <a:spcPts val="1979"/>
              </a:spcBef>
              <a:spcAft>
                <a:spcPts val="0"/>
              </a:spcAft>
              <a:buClr>
                <a:schemeClr val="dk1"/>
              </a:buClr>
              <a:buSzPts val="1200"/>
              <a:buFont typeface="Arial"/>
              <a:buNone/>
              <a:defRPr sz="2638" b="0" i="0" u="none" strike="noStrike" cap="none">
                <a:solidFill>
                  <a:schemeClr val="dk1"/>
                </a:solidFill>
                <a:latin typeface="Arial"/>
                <a:ea typeface="Arial"/>
                <a:cs typeface="Arial"/>
                <a:sym typeface="Arial"/>
              </a:defRPr>
            </a:lvl2pPr>
            <a:lvl3pPr marL="914400" marR="0" lvl="2"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3pPr>
            <a:lvl4pPr marL="1371600" marR="0" lvl="3"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4pPr>
            <a:lvl5pPr marL="1828800" marR="0" lvl="4"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5pPr>
            <a:lvl6pPr marL="2286000" marR="0" lvl="5"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6pPr>
            <a:lvl7pPr marL="2743200" marR="0" lvl="6"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7pPr>
            <a:lvl8pPr marL="3200400" marR="0" lvl="7"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8pPr>
            <a:lvl9pPr marL="3657600" marR="0" lvl="8" algn="l" rtl="0">
              <a:lnSpc>
                <a:spcPct val="100000"/>
              </a:lnSpc>
              <a:spcBef>
                <a:spcPts val="1099"/>
              </a:spcBef>
              <a:spcAft>
                <a:spcPts val="1099"/>
              </a:spcAft>
              <a:buClr>
                <a:schemeClr val="dk1"/>
              </a:buClr>
              <a:buSzPts val="1200"/>
              <a:buFont typeface="Arial"/>
              <a:buChar char="•"/>
              <a:defRPr sz="2638" b="0" i="0" u="none" strike="noStrike" cap="none">
                <a:solidFill>
                  <a:schemeClr val="dk1"/>
                </a:solidFill>
                <a:latin typeface="Arial"/>
                <a:ea typeface="Arial"/>
                <a:cs typeface="Arial"/>
                <a:sym typeface="Arial"/>
              </a:defRPr>
            </a:lvl9pPr>
          </a:lstStyle>
          <a:p>
            <a:pPr marL="12699" algn="l">
              <a:lnSpc>
                <a:spcPct val="100000"/>
              </a:lnSpc>
              <a:spcBef>
                <a:spcPts val="394"/>
              </a:spcBef>
              <a:defRPr/>
            </a:pPr>
            <a:r>
              <a:rPr lang="fr-FR" sz="2300" b="1" spc="45" dirty="0">
                <a:solidFill>
                  <a:schemeClr val="bg1"/>
                </a:solidFill>
                <a:latin typeface="Poppins" pitchFamily="2" charset="77"/>
                <a:cs typeface="Poppins" pitchFamily="2" charset="77"/>
              </a:rPr>
              <a:t>IA &amp; RH, THE ULTIMATE MEETING</a:t>
            </a:r>
            <a:endParaRPr lang="fr-FR" sz="2300" b="1" dirty="0">
              <a:solidFill>
                <a:schemeClr val="bg1"/>
              </a:solidFill>
              <a:latin typeface="Poppins" pitchFamily="2" charset="77"/>
              <a:cs typeface="Poppins" pitchFamily="2" charset="77"/>
            </a:endParaRPr>
          </a:p>
          <a:p>
            <a:pPr marL="12699" algn="l">
              <a:lnSpc>
                <a:spcPct val="100000"/>
              </a:lnSpc>
              <a:spcBef>
                <a:spcPts val="374"/>
              </a:spcBef>
              <a:defRPr/>
            </a:pPr>
            <a:r>
              <a:rPr lang="fr-FR" sz="1600" spc="19" dirty="0">
                <a:solidFill>
                  <a:schemeClr val="bg1"/>
                </a:solidFill>
                <a:latin typeface="Poppins" pitchFamily="2" charset="77"/>
                <a:cs typeface="Poppins" pitchFamily="2" charset="77"/>
              </a:rPr>
              <a:t>06/06/2023</a:t>
            </a:r>
            <a:r>
              <a:rPr lang="fr-FR" sz="1600" spc="34" dirty="0">
                <a:solidFill>
                  <a:schemeClr val="bg1"/>
                </a:solidFill>
                <a:latin typeface="Poppins" pitchFamily="2" charset="77"/>
                <a:cs typeface="Poppins" pitchFamily="2" charset="77"/>
              </a:rPr>
              <a:t> </a:t>
            </a:r>
            <a:r>
              <a:rPr lang="fr-FR" sz="1600" dirty="0">
                <a:solidFill>
                  <a:schemeClr val="bg1"/>
                </a:solidFill>
                <a:latin typeface="Poppins" pitchFamily="2" charset="77"/>
                <a:cs typeface="Poppins" pitchFamily="2" charset="77"/>
              </a:rPr>
              <a:t>-</a:t>
            </a:r>
            <a:r>
              <a:rPr lang="fr-FR" sz="1600" spc="34" dirty="0">
                <a:solidFill>
                  <a:schemeClr val="bg1"/>
                </a:solidFill>
                <a:latin typeface="Poppins" pitchFamily="2" charset="77"/>
                <a:cs typeface="Poppins" pitchFamily="2" charset="77"/>
              </a:rPr>
              <a:t> </a:t>
            </a:r>
            <a:r>
              <a:rPr lang="fr-FR" sz="1600" spc="28" dirty="0">
                <a:solidFill>
                  <a:schemeClr val="bg1"/>
                </a:solidFill>
                <a:latin typeface="Poppins" pitchFamily="2" charset="77"/>
                <a:cs typeface="Poppins" pitchFamily="2" charset="77"/>
              </a:rPr>
              <a:t>MASTERCLASS</a:t>
            </a:r>
            <a:endParaRPr lang="fr-FR" sz="1600" dirty="0">
              <a:solidFill>
                <a:schemeClr val="bg1"/>
              </a:solidFill>
              <a:latin typeface="Poppins" pitchFamily="2" charset="77"/>
              <a:cs typeface="Poppins" pitchFamily="2" charset="77"/>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2" name="Google Shape;1465;p204">
            <a:extLst>
              <a:ext uri="{FF2B5EF4-FFF2-40B4-BE49-F238E27FC236}">
                <a16:creationId xmlns:a16="http://schemas.microsoft.com/office/drawing/2014/main" id="{D3392F5E-E9FB-80D6-B87E-768FE1166692}"/>
              </a:ext>
            </a:extLst>
          </p:cNvPr>
          <p:cNvSpPr/>
          <p:nvPr/>
        </p:nvSpPr>
        <p:spPr>
          <a:xfrm>
            <a:off x="-121034" y="0"/>
            <a:ext cx="20346167" cy="11308952"/>
          </a:xfrm>
          <a:prstGeom prst="rect">
            <a:avLst/>
          </a:prstGeom>
          <a:solidFill>
            <a:srgbClr val="000000"/>
          </a:solidFill>
          <a:ln w="9525" cap="flat" cmpd="sng">
            <a:solidFill>
              <a:srgbClr val="464646"/>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540" name="Google Shape;1540;p208"/>
          <p:cNvSpPr txBox="1">
            <a:spLocks noGrp="1"/>
          </p:cNvSpPr>
          <p:nvPr>
            <p:ph type="title"/>
          </p:nvPr>
        </p:nvSpPr>
        <p:spPr>
          <a:xfrm>
            <a:off x="639961" y="731050"/>
            <a:ext cx="17404977" cy="818543"/>
          </a:xfrm>
          <a:prstGeom prst="rect">
            <a:avLst/>
          </a:prstGeom>
          <a:noFill/>
          <a:ln>
            <a:noFill/>
          </a:ln>
        </p:spPr>
        <p:txBody>
          <a:bodyPr spcFirstLastPara="1" wrap="square" lIns="0" tIns="0" rIns="0" bIns="0" anchor="t" anchorCtr="0">
            <a:noAutofit/>
          </a:bodyPr>
          <a:lstStyle/>
          <a:p>
            <a:pPr algn="l" rtl="0">
              <a:lnSpc>
                <a:spcPct val="115000"/>
              </a:lnSpc>
              <a:buClr>
                <a:schemeClr val="dk1"/>
              </a:buClr>
              <a:buSzPts val="1300"/>
            </a:pPr>
            <a:r>
              <a:rPr lang="en" sz="4000" dirty="0" err="1">
                <a:solidFill>
                  <a:schemeClr val="lt1"/>
                </a:solidFill>
                <a:latin typeface="Poppins" pitchFamily="2" charset="77"/>
                <a:ea typeface="Arial"/>
                <a:cs typeface="Poppins" pitchFamily="2" charset="77"/>
                <a:sym typeface="Arial"/>
              </a:rPr>
              <a:t>Conçue</a:t>
            </a:r>
            <a:r>
              <a:rPr lang="en" sz="4000" dirty="0">
                <a:solidFill>
                  <a:schemeClr val="lt1"/>
                </a:solidFill>
                <a:latin typeface="Poppins" pitchFamily="2" charset="77"/>
                <a:ea typeface="Arial"/>
                <a:cs typeface="Poppins" pitchFamily="2" charset="77"/>
                <a:sym typeface="Arial"/>
              </a:rPr>
              <a:t> pour </a:t>
            </a:r>
            <a:r>
              <a:rPr lang="en" sz="4000" dirty="0" err="1">
                <a:solidFill>
                  <a:schemeClr val="lt1"/>
                </a:solidFill>
                <a:latin typeface="Poppins" pitchFamily="2" charset="77"/>
                <a:ea typeface="Arial"/>
                <a:cs typeface="Poppins" pitchFamily="2" charset="77"/>
                <a:sym typeface="Arial"/>
              </a:rPr>
              <a:t>être</a:t>
            </a:r>
            <a:r>
              <a:rPr lang="en" sz="4000" dirty="0">
                <a:solidFill>
                  <a:schemeClr val="lt1"/>
                </a:solidFill>
                <a:latin typeface="Poppins" pitchFamily="2" charset="77"/>
                <a:ea typeface="Arial"/>
                <a:cs typeface="Poppins" pitchFamily="2" charset="77"/>
                <a:sym typeface="Arial"/>
              </a:rPr>
              <a:t> plus </a:t>
            </a:r>
            <a:r>
              <a:rPr lang="en" sz="4000" dirty="0" err="1">
                <a:solidFill>
                  <a:schemeClr val="lt1"/>
                </a:solidFill>
                <a:latin typeface="Poppins" pitchFamily="2" charset="77"/>
                <a:ea typeface="Arial"/>
                <a:cs typeface="Poppins" pitchFamily="2" charset="77"/>
                <a:sym typeface="Arial"/>
              </a:rPr>
              <a:t>performante</a:t>
            </a:r>
            <a:r>
              <a:rPr lang="en" sz="4000" dirty="0">
                <a:solidFill>
                  <a:schemeClr val="lt1"/>
                </a:solidFill>
                <a:latin typeface="Poppins" pitchFamily="2" charset="77"/>
                <a:ea typeface="Arial"/>
                <a:cs typeface="Poppins" pitchFamily="2" charset="77"/>
                <a:sym typeface="Arial"/>
              </a:rPr>
              <a:t>, </a:t>
            </a:r>
            <a:r>
              <a:rPr lang="en" sz="4000" dirty="0" err="1">
                <a:solidFill>
                  <a:schemeClr val="lt1"/>
                </a:solidFill>
                <a:latin typeface="Poppins" pitchFamily="2" charset="77"/>
                <a:ea typeface="Arial"/>
                <a:cs typeface="Poppins" pitchFamily="2" charset="77"/>
                <a:sym typeface="Arial"/>
              </a:rPr>
              <a:t>l’Intelligence</a:t>
            </a:r>
            <a:r>
              <a:rPr lang="en" sz="4000" dirty="0">
                <a:solidFill>
                  <a:schemeClr val="lt1"/>
                </a:solidFill>
                <a:latin typeface="Poppins" pitchFamily="2" charset="77"/>
                <a:ea typeface="Arial"/>
                <a:cs typeface="Poppins" pitchFamily="2" charset="77"/>
                <a:sym typeface="Arial"/>
              </a:rPr>
              <a:t> </a:t>
            </a:r>
            <a:r>
              <a:rPr lang="en" sz="4000" dirty="0" err="1">
                <a:solidFill>
                  <a:schemeClr val="lt1"/>
                </a:solidFill>
                <a:latin typeface="Poppins" pitchFamily="2" charset="77"/>
                <a:ea typeface="Arial"/>
                <a:cs typeface="Poppins" pitchFamily="2" charset="77"/>
                <a:sym typeface="Arial"/>
              </a:rPr>
              <a:t>Artificielle</a:t>
            </a:r>
            <a:r>
              <a:rPr lang="en" sz="4000" dirty="0">
                <a:solidFill>
                  <a:schemeClr val="lt1"/>
                </a:solidFill>
                <a:latin typeface="Poppins" pitchFamily="2" charset="77"/>
                <a:ea typeface="Arial"/>
                <a:cs typeface="Poppins" pitchFamily="2" charset="77"/>
                <a:sym typeface="Arial"/>
              </a:rPr>
              <a:t> forte se </a:t>
            </a:r>
            <a:r>
              <a:rPr lang="en" sz="4000" dirty="0" err="1">
                <a:solidFill>
                  <a:schemeClr val="lt1"/>
                </a:solidFill>
                <a:latin typeface="Poppins" pitchFamily="2" charset="77"/>
                <a:ea typeface="Arial"/>
                <a:cs typeface="Poppins" pitchFamily="2" charset="77"/>
                <a:sym typeface="Arial"/>
              </a:rPr>
              <a:t>heurte</a:t>
            </a:r>
            <a:r>
              <a:rPr lang="en" sz="4000" dirty="0">
                <a:solidFill>
                  <a:schemeClr val="lt1"/>
                </a:solidFill>
                <a:latin typeface="Poppins" pitchFamily="2" charset="77"/>
                <a:ea typeface="Arial"/>
                <a:cs typeface="Poppins" pitchFamily="2" charset="77"/>
                <a:sym typeface="Arial"/>
              </a:rPr>
              <a:t> </a:t>
            </a:r>
            <a:r>
              <a:rPr lang="en" sz="4000" dirty="0" err="1">
                <a:solidFill>
                  <a:schemeClr val="lt1"/>
                </a:solidFill>
                <a:latin typeface="Poppins" pitchFamily="2" charset="77"/>
                <a:ea typeface="Arial"/>
                <a:cs typeface="Poppins" pitchFamily="2" charset="77"/>
                <a:sym typeface="Arial"/>
              </a:rPr>
              <a:t>à</a:t>
            </a:r>
            <a:r>
              <a:rPr lang="en" sz="4000" dirty="0">
                <a:solidFill>
                  <a:schemeClr val="lt1"/>
                </a:solidFill>
                <a:latin typeface="Poppins" pitchFamily="2" charset="77"/>
                <a:ea typeface="Arial"/>
                <a:cs typeface="Poppins" pitchFamily="2" charset="77"/>
                <a:sym typeface="Arial"/>
              </a:rPr>
              <a:t> des </a:t>
            </a:r>
            <a:r>
              <a:rPr lang="en" sz="4000" dirty="0" err="1">
                <a:solidFill>
                  <a:schemeClr val="lt1"/>
                </a:solidFill>
                <a:latin typeface="Poppins" pitchFamily="2" charset="77"/>
                <a:ea typeface="Arial"/>
                <a:cs typeface="Poppins" pitchFamily="2" charset="77"/>
                <a:sym typeface="Arial"/>
              </a:rPr>
              <a:t>considérations</a:t>
            </a:r>
            <a:r>
              <a:rPr lang="en" sz="4000" dirty="0">
                <a:solidFill>
                  <a:schemeClr val="lt1"/>
                </a:solidFill>
                <a:latin typeface="Poppins" pitchFamily="2" charset="77"/>
                <a:ea typeface="Arial"/>
                <a:cs typeface="Poppins" pitchFamily="2" charset="77"/>
                <a:sym typeface="Arial"/>
              </a:rPr>
              <a:t> </a:t>
            </a:r>
            <a:r>
              <a:rPr lang="en" sz="4000" dirty="0" err="1">
                <a:solidFill>
                  <a:schemeClr val="lt1"/>
                </a:solidFill>
                <a:latin typeface="Poppins" pitchFamily="2" charset="77"/>
                <a:ea typeface="Arial"/>
                <a:cs typeface="Poppins" pitchFamily="2" charset="77"/>
                <a:sym typeface="Arial"/>
              </a:rPr>
              <a:t>éthiques</a:t>
            </a:r>
            <a:r>
              <a:rPr lang="en" sz="4000" dirty="0">
                <a:solidFill>
                  <a:schemeClr val="lt1"/>
                </a:solidFill>
                <a:latin typeface="Poppins" pitchFamily="2" charset="77"/>
                <a:ea typeface="Arial"/>
                <a:cs typeface="Poppins" pitchFamily="2" charset="77"/>
                <a:sym typeface="Arial"/>
              </a:rPr>
              <a:t> et </a:t>
            </a:r>
            <a:r>
              <a:rPr lang="en" sz="4000" dirty="0" err="1">
                <a:solidFill>
                  <a:schemeClr val="lt1"/>
                </a:solidFill>
                <a:latin typeface="Poppins" pitchFamily="2" charset="77"/>
                <a:ea typeface="Arial"/>
                <a:cs typeface="Poppins" pitchFamily="2" charset="77"/>
                <a:sym typeface="Arial"/>
              </a:rPr>
              <a:t>philosophiques</a:t>
            </a:r>
            <a:endParaRPr sz="4000" dirty="0">
              <a:solidFill>
                <a:schemeClr val="lt1"/>
              </a:solidFill>
              <a:latin typeface="Poppins" pitchFamily="2" charset="77"/>
              <a:ea typeface="Arial"/>
              <a:cs typeface="Poppins" pitchFamily="2" charset="77"/>
              <a:sym typeface="Arial"/>
            </a:endParaRPr>
          </a:p>
        </p:txBody>
      </p:sp>
      <p:pic>
        <p:nvPicPr>
          <p:cNvPr id="1541" name="Google Shape;1541;p208"/>
          <p:cNvPicPr preferRelativeResize="0"/>
          <p:nvPr/>
        </p:nvPicPr>
        <p:blipFill rotWithShape="1">
          <a:blip r:embed="rId3">
            <a:alphaModFix/>
          </a:blip>
          <a:srcRect t="85388" b="-1"/>
          <a:stretch/>
        </p:blipFill>
        <p:spPr>
          <a:xfrm>
            <a:off x="0" y="398"/>
            <a:ext cx="8943704" cy="423578"/>
          </a:xfrm>
          <a:prstGeom prst="rect">
            <a:avLst/>
          </a:prstGeom>
          <a:noFill/>
          <a:ln>
            <a:noFill/>
          </a:ln>
        </p:spPr>
      </p:pic>
      <p:sp>
        <p:nvSpPr>
          <p:cNvPr id="1542" name="Google Shape;1542;p208"/>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algn="r" rtl="0">
              <a:buClr>
                <a:srgbClr val="000000"/>
              </a:buClr>
              <a:buSzPts val="500"/>
            </a:pPr>
            <a:fld id="{00000000-1234-1234-1234-123412341234}" type="slidenum">
              <a:rPr lang="en" smtClean="0"/>
              <a:pPr/>
              <a:t>25</a:t>
            </a:fld>
            <a:endParaRPr/>
          </a:p>
        </p:txBody>
      </p:sp>
      <p:sp>
        <p:nvSpPr>
          <p:cNvPr id="1543" name="Google Shape;1543;p208"/>
          <p:cNvSpPr/>
          <p:nvPr/>
        </p:nvSpPr>
        <p:spPr>
          <a:xfrm>
            <a:off x="1540074" y="4899232"/>
            <a:ext cx="7926213" cy="1207697"/>
          </a:xfrm>
          <a:prstGeom prst="rect">
            <a:avLst/>
          </a:prstGeom>
          <a:solidFill>
            <a:schemeClr val="lt1"/>
          </a:solidFill>
          <a:ln w="12700" cap="flat" cmpd="sng">
            <a:solidFill>
              <a:srgbClr val="FFFFFF"/>
            </a:solidFill>
            <a:prstDash val="solid"/>
            <a:round/>
            <a:headEnd type="none" w="sm" len="sm"/>
            <a:tailEnd type="none" w="sm" len="sm"/>
          </a:ln>
        </p:spPr>
        <p:txBody>
          <a:bodyPr spcFirstLastPara="1" wrap="square" lIns="346776" tIns="117736" rIns="124331" bIns="235416" anchor="ctr" anchorCtr="0">
            <a:noAutofit/>
          </a:bodyPr>
          <a:lstStyle/>
          <a:p>
            <a:pPr algn="ctr" rtl="0">
              <a:buClr>
                <a:srgbClr val="000000"/>
              </a:buClr>
              <a:buSzPts val="800"/>
            </a:pPr>
            <a:r>
              <a:rPr lang="en" sz="3600" b="1">
                <a:latin typeface="Poppins" pitchFamily="2" charset="77"/>
                <a:cs typeface="Poppins" pitchFamily="2" charset="77"/>
              </a:rPr>
              <a:t>Intelligence </a:t>
            </a:r>
            <a:r>
              <a:rPr lang="en" sz="3600" b="1">
                <a:solidFill>
                  <a:srgbClr val="000000"/>
                </a:solidFill>
                <a:latin typeface="Poppins" pitchFamily="2" charset="77"/>
                <a:ea typeface="Arial"/>
                <a:cs typeface="Poppins" pitchFamily="2" charset="77"/>
                <a:sym typeface="Arial"/>
              </a:rPr>
              <a:t>Artifici</a:t>
            </a:r>
            <a:r>
              <a:rPr lang="en" sz="3600" b="1">
                <a:latin typeface="Poppins" pitchFamily="2" charset="77"/>
                <a:cs typeface="Poppins" pitchFamily="2" charset="77"/>
              </a:rPr>
              <a:t>e</a:t>
            </a:r>
            <a:r>
              <a:rPr lang="en" sz="3600" b="1">
                <a:solidFill>
                  <a:srgbClr val="000000"/>
                </a:solidFill>
                <a:latin typeface="Poppins" pitchFamily="2" charset="77"/>
                <a:ea typeface="Arial"/>
                <a:cs typeface="Poppins" pitchFamily="2" charset="77"/>
                <a:sym typeface="Arial"/>
              </a:rPr>
              <a:t>ll</a:t>
            </a:r>
            <a:r>
              <a:rPr lang="en" sz="3600" b="1">
                <a:latin typeface="Poppins" pitchFamily="2" charset="77"/>
                <a:cs typeface="Poppins" pitchFamily="2" charset="77"/>
              </a:rPr>
              <a:t>e Forte</a:t>
            </a:r>
            <a:endParaRPr sz="3600" b="1">
              <a:solidFill>
                <a:srgbClr val="000000"/>
              </a:solidFill>
              <a:latin typeface="Poppins" pitchFamily="2" charset="77"/>
              <a:ea typeface="Arial"/>
              <a:cs typeface="Poppins" pitchFamily="2" charset="77"/>
              <a:sym typeface="Arial"/>
            </a:endParaRPr>
          </a:p>
        </p:txBody>
      </p:sp>
      <p:sp>
        <p:nvSpPr>
          <p:cNvPr id="1544" name="Google Shape;1544;p208"/>
          <p:cNvSpPr/>
          <p:nvPr/>
        </p:nvSpPr>
        <p:spPr>
          <a:xfrm>
            <a:off x="1540096" y="6374755"/>
            <a:ext cx="7926213" cy="1803044"/>
          </a:xfrm>
          <a:prstGeom prst="rect">
            <a:avLst/>
          </a:prstGeom>
          <a:solidFill>
            <a:srgbClr val="EB8C00"/>
          </a:solidFill>
          <a:ln>
            <a:noFill/>
          </a:ln>
        </p:spPr>
        <p:txBody>
          <a:bodyPr spcFirstLastPara="1" wrap="square" lIns="1549361" tIns="117736" rIns="124331" bIns="235416" anchor="ctr" anchorCtr="0">
            <a:noAutofit/>
          </a:bodyPr>
          <a:lstStyle/>
          <a:p>
            <a:pPr indent="-516561" rtl="0">
              <a:buClr>
                <a:schemeClr val="lt1"/>
              </a:buClr>
              <a:buSzPts val="1000"/>
              <a:buChar char="●"/>
            </a:pPr>
            <a:r>
              <a:rPr lang="en" sz="2000" b="1" dirty="0" err="1">
                <a:solidFill>
                  <a:schemeClr val="lt1"/>
                </a:solidFill>
                <a:latin typeface="Poppins" pitchFamily="2" charset="77"/>
                <a:cs typeface="Poppins" pitchFamily="2" charset="77"/>
              </a:rPr>
              <a:t>Effectuer</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une</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grande</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variété</a:t>
            </a:r>
            <a:r>
              <a:rPr lang="en" sz="2000" b="1" dirty="0">
                <a:solidFill>
                  <a:schemeClr val="lt1"/>
                </a:solidFill>
                <a:latin typeface="Poppins" pitchFamily="2" charset="77"/>
                <a:cs typeface="Poppins" pitchFamily="2" charset="77"/>
              </a:rPr>
              <a:t> de </a:t>
            </a:r>
            <a:r>
              <a:rPr lang="en" sz="2000" b="1" dirty="0" err="1">
                <a:solidFill>
                  <a:schemeClr val="lt1"/>
                </a:solidFill>
                <a:latin typeface="Poppins" pitchFamily="2" charset="77"/>
                <a:cs typeface="Poppins" pitchFamily="2" charset="77"/>
              </a:rPr>
              <a:t>tâches</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intellectuelles</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apprendre</a:t>
            </a:r>
            <a:r>
              <a:rPr lang="en" sz="2000" b="1" dirty="0">
                <a:solidFill>
                  <a:schemeClr val="lt1"/>
                </a:solidFill>
                <a:latin typeface="Poppins" pitchFamily="2" charset="77"/>
                <a:cs typeface="Poppins" pitchFamily="2" charset="77"/>
              </a:rPr>
              <a:t> de </a:t>
            </a:r>
            <a:r>
              <a:rPr lang="en" sz="2000" b="1" dirty="0" err="1">
                <a:solidFill>
                  <a:schemeClr val="lt1"/>
                </a:solidFill>
                <a:latin typeface="Poppins" pitchFamily="2" charset="77"/>
                <a:cs typeface="Poppins" pitchFamily="2" charset="77"/>
              </a:rPr>
              <a:t>nouvelles</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compétences</a:t>
            </a:r>
            <a:r>
              <a:rPr lang="en" sz="2000" b="1" dirty="0">
                <a:solidFill>
                  <a:schemeClr val="lt1"/>
                </a:solidFill>
                <a:latin typeface="Poppins" pitchFamily="2" charset="77"/>
                <a:cs typeface="Poppins" pitchFamily="2" charset="77"/>
              </a:rPr>
              <a:t> </a:t>
            </a:r>
            <a:endParaRPr sz="2000" b="1" dirty="0">
              <a:solidFill>
                <a:schemeClr val="lt1"/>
              </a:solidFill>
              <a:latin typeface="Poppins" pitchFamily="2" charset="77"/>
              <a:cs typeface="Poppins" pitchFamily="2" charset="77"/>
            </a:endParaRPr>
          </a:p>
          <a:p>
            <a:pPr indent="-516561" rtl="0">
              <a:buClr>
                <a:schemeClr val="lt1"/>
              </a:buClr>
              <a:buSzPts val="1000"/>
              <a:buChar char="●"/>
            </a:pPr>
            <a:r>
              <a:rPr lang="en" sz="2000" b="1" dirty="0">
                <a:solidFill>
                  <a:schemeClr val="lt1"/>
                </a:solidFill>
                <a:latin typeface="Poppins" pitchFamily="2" charset="77"/>
                <a:cs typeface="Poppins" pitchFamily="2" charset="77"/>
              </a:rPr>
              <a:t>Adapter son </a:t>
            </a:r>
            <a:r>
              <a:rPr lang="en" sz="2000" b="1" dirty="0" err="1">
                <a:solidFill>
                  <a:schemeClr val="lt1"/>
                </a:solidFill>
                <a:latin typeface="Poppins" pitchFamily="2" charset="77"/>
                <a:cs typeface="Poppins" pitchFamily="2" charset="77"/>
              </a:rPr>
              <a:t>comportement</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en</a:t>
            </a:r>
            <a:r>
              <a:rPr lang="en" sz="2000" b="1" dirty="0">
                <a:solidFill>
                  <a:schemeClr val="lt1"/>
                </a:solidFill>
                <a:latin typeface="Poppins" pitchFamily="2" charset="77"/>
                <a:cs typeface="Poppins" pitchFamily="2" charset="77"/>
              </a:rPr>
              <a:t> </a:t>
            </a:r>
            <a:r>
              <a:rPr lang="en" sz="2000" b="1" dirty="0" err="1">
                <a:solidFill>
                  <a:schemeClr val="lt1"/>
                </a:solidFill>
                <a:latin typeface="Poppins" pitchFamily="2" charset="77"/>
                <a:cs typeface="Poppins" pitchFamily="2" charset="77"/>
              </a:rPr>
              <a:t>fonction</a:t>
            </a:r>
            <a:r>
              <a:rPr lang="en" sz="2000" b="1" dirty="0">
                <a:solidFill>
                  <a:schemeClr val="lt1"/>
                </a:solidFill>
                <a:latin typeface="Poppins" pitchFamily="2" charset="77"/>
                <a:cs typeface="Poppins" pitchFamily="2" charset="77"/>
              </a:rPr>
              <a:t> des situations</a:t>
            </a:r>
            <a:endParaRPr sz="2000" b="1" dirty="0">
              <a:solidFill>
                <a:schemeClr val="lt1"/>
              </a:solidFill>
              <a:latin typeface="Poppins" pitchFamily="2" charset="77"/>
              <a:cs typeface="Poppins" pitchFamily="2" charset="77"/>
            </a:endParaRPr>
          </a:p>
        </p:txBody>
      </p:sp>
      <p:sp>
        <p:nvSpPr>
          <p:cNvPr id="1545" name="Google Shape;1545;p208"/>
          <p:cNvSpPr/>
          <p:nvPr/>
        </p:nvSpPr>
        <p:spPr>
          <a:xfrm>
            <a:off x="10747031" y="2918371"/>
            <a:ext cx="7926213" cy="6831657"/>
          </a:xfrm>
          <a:prstGeom prst="rect">
            <a:avLst/>
          </a:prstGeom>
          <a:solidFill>
            <a:srgbClr val="FEFEFE"/>
          </a:solidFill>
          <a:ln>
            <a:noFill/>
          </a:ln>
        </p:spPr>
        <p:txBody>
          <a:bodyPr spcFirstLastPara="1" wrap="square" lIns="1549361" tIns="117736" rIns="124331" bIns="235416" anchor="t" anchorCtr="0">
            <a:noAutofit/>
          </a:bodyPr>
          <a:lstStyle/>
          <a:p>
            <a:pPr algn="ctr" rtl="0"/>
            <a:r>
              <a:rPr lang="en" sz="3600" b="1" dirty="0">
                <a:solidFill>
                  <a:srgbClr val="EB8C00"/>
                </a:solidFill>
                <a:latin typeface="Poppins" pitchFamily="2" charset="77"/>
                <a:cs typeface="Poppins" pitchFamily="2" charset="77"/>
              </a:rPr>
              <a:t>Points </a:t>
            </a:r>
            <a:r>
              <a:rPr lang="en" sz="3600" b="1" dirty="0" err="1">
                <a:solidFill>
                  <a:srgbClr val="EB8C00"/>
                </a:solidFill>
                <a:latin typeface="Poppins" pitchFamily="2" charset="77"/>
                <a:cs typeface="Poppins" pitchFamily="2" charset="77"/>
              </a:rPr>
              <a:t>d’attention</a:t>
            </a:r>
            <a:endParaRPr sz="3600" b="1" dirty="0">
              <a:solidFill>
                <a:srgbClr val="EB8C00"/>
              </a:solidFill>
              <a:latin typeface="Poppins" pitchFamily="2" charset="77"/>
              <a:cs typeface="Poppins" pitchFamily="2" charset="77"/>
            </a:endParaRPr>
          </a:p>
          <a:p>
            <a:pPr algn="ctr" rtl="0"/>
            <a:endParaRPr sz="2000" b="1" dirty="0">
              <a:solidFill>
                <a:schemeClr val="dk1"/>
              </a:solidFill>
              <a:latin typeface="Poppins" pitchFamily="2" charset="77"/>
              <a:cs typeface="Poppins" pitchFamily="2" charset="77"/>
            </a:endParaRPr>
          </a:p>
          <a:p>
            <a:pPr rtl="0"/>
            <a:r>
              <a:rPr lang="en" sz="2400" b="1" dirty="0">
                <a:solidFill>
                  <a:schemeClr val="dk1"/>
                </a:solidFill>
                <a:latin typeface="Poppins" pitchFamily="2" charset="77"/>
                <a:cs typeface="Poppins" pitchFamily="2" charset="77"/>
              </a:rPr>
              <a:t>Elle </a:t>
            </a:r>
            <a:r>
              <a:rPr lang="en" sz="2400" b="1" dirty="0" err="1">
                <a:solidFill>
                  <a:schemeClr val="dk1"/>
                </a:solidFill>
                <a:latin typeface="Poppins" pitchFamily="2" charset="77"/>
                <a:cs typeface="Poppins" pitchFamily="2" charset="77"/>
              </a:rPr>
              <a:t>reste</a:t>
            </a:r>
            <a:r>
              <a:rPr lang="en" sz="2400" b="1" dirty="0">
                <a:solidFill>
                  <a:schemeClr val="dk1"/>
                </a:solidFill>
                <a:latin typeface="Poppins" pitchFamily="2" charset="77"/>
                <a:cs typeface="Poppins" pitchFamily="2" charset="77"/>
              </a:rPr>
              <a:t> un </a:t>
            </a:r>
            <a:r>
              <a:rPr lang="en" sz="2400" b="1" dirty="0" err="1">
                <a:solidFill>
                  <a:schemeClr val="dk1"/>
                </a:solidFill>
                <a:latin typeface="Poppins" pitchFamily="2" charset="77"/>
                <a:cs typeface="Poppins" pitchFamily="2" charset="77"/>
              </a:rPr>
              <a:t>objectif</a:t>
            </a:r>
            <a:r>
              <a:rPr lang="en" sz="2400" b="1" dirty="0">
                <a:solidFill>
                  <a:schemeClr val="dk1"/>
                </a:solidFill>
                <a:latin typeface="Poppins" pitchFamily="2" charset="77"/>
                <a:cs typeface="Poppins" pitchFamily="2" charset="77"/>
              </a:rPr>
              <a:t> </a:t>
            </a:r>
            <a:r>
              <a:rPr lang="en" sz="2400" b="1" dirty="0" err="1">
                <a:solidFill>
                  <a:schemeClr val="dk1"/>
                </a:solidFill>
                <a:latin typeface="Poppins" pitchFamily="2" charset="77"/>
                <a:cs typeface="Poppins" pitchFamily="2" charset="77"/>
              </a:rPr>
              <a:t>ambitieux</a:t>
            </a:r>
            <a:r>
              <a:rPr lang="en" sz="2400" b="1" dirty="0">
                <a:solidFill>
                  <a:schemeClr val="dk1"/>
                </a:solidFill>
                <a:latin typeface="Poppins" pitchFamily="2" charset="77"/>
                <a:cs typeface="Poppins" pitchFamily="2" charset="77"/>
              </a:rPr>
              <a:t> et </a:t>
            </a:r>
            <a:r>
              <a:rPr lang="en" sz="2400" b="1" dirty="0" err="1">
                <a:solidFill>
                  <a:schemeClr val="dk1"/>
                </a:solidFill>
                <a:latin typeface="Poppins" pitchFamily="2" charset="77"/>
                <a:cs typeface="Poppins" pitchFamily="2" charset="77"/>
              </a:rPr>
              <a:t>n'a</a:t>
            </a:r>
            <a:r>
              <a:rPr lang="en" sz="2400" b="1" dirty="0">
                <a:solidFill>
                  <a:schemeClr val="dk1"/>
                </a:solidFill>
                <a:latin typeface="Poppins" pitchFamily="2" charset="77"/>
                <a:cs typeface="Poppins" pitchFamily="2" charset="77"/>
              </a:rPr>
              <a:t> pas encore </a:t>
            </a:r>
            <a:r>
              <a:rPr lang="en" sz="2400" b="1" dirty="0" err="1">
                <a:solidFill>
                  <a:schemeClr val="dk1"/>
                </a:solidFill>
                <a:latin typeface="Poppins" pitchFamily="2" charset="77"/>
                <a:cs typeface="Poppins" pitchFamily="2" charset="77"/>
              </a:rPr>
              <a:t>été</a:t>
            </a:r>
            <a:r>
              <a:rPr lang="en" sz="2400" b="1" dirty="0">
                <a:solidFill>
                  <a:schemeClr val="dk1"/>
                </a:solidFill>
                <a:latin typeface="Poppins" pitchFamily="2" charset="77"/>
                <a:cs typeface="Poppins" pitchFamily="2" charset="77"/>
              </a:rPr>
              <a:t> </a:t>
            </a:r>
            <a:r>
              <a:rPr lang="en" sz="2400" b="1" dirty="0" err="1">
                <a:solidFill>
                  <a:schemeClr val="dk1"/>
                </a:solidFill>
                <a:latin typeface="Poppins" pitchFamily="2" charset="77"/>
                <a:cs typeface="Poppins" pitchFamily="2" charset="77"/>
              </a:rPr>
              <a:t>complètement</a:t>
            </a:r>
            <a:r>
              <a:rPr lang="en" sz="2400" b="1" dirty="0">
                <a:solidFill>
                  <a:schemeClr val="dk1"/>
                </a:solidFill>
                <a:latin typeface="Poppins" pitchFamily="2" charset="77"/>
                <a:cs typeface="Poppins" pitchFamily="2" charset="77"/>
              </a:rPr>
              <a:t> </a:t>
            </a:r>
            <a:r>
              <a:rPr lang="en" sz="2400" b="1" dirty="0" err="1">
                <a:solidFill>
                  <a:schemeClr val="dk1"/>
                </a:solidFill>
                <a:latin typeface="Poppins" pitchFamily="2" charset="77"/>
                <a:cs typeface="Poppins" pitchFamily="2" charset="77"/>
              </a:rPr>
              <a:t>réalisée</a:t>
            </a:r>
            <a:r>
              <a:rPr lang="en" sz="2400" b="1" dirty="0">
                <a:solidFill>
                  <a:schemeClr val="dk1"/>
                </a:solidFill>
                <a:latin typeface="Poppins" pitchFamily="2" charset="77"/>
                <a:cs typeface="Poppins" pitchFamily="2" charset="77"/>
              </a:rPr>
              <a:t>. </a:t>
            </a:r>
            <a:endParaRPr sz="2400" b="1" dirty="0">
              <a:solidFill>
                <a:schemeClr val="dk1"/>
              </a:solidFill>
              <a:latin typeface="Poppins" pitchFamily="2" charset="77"/>
              <a:cs typeface="Poppins" pitchFamily="2" charset="77"/>
            </a:endParaRPr>
          </a:p>
          <a:p>
            <a:pPr rtl="0"/>
            <a:endParaRPr sz="2400" b="1" dirty="0">
              <a:solidFill>
                <a:schemeClr val="dk1"/>
              </a:solidFill>
              <a:latin typeface="Poppins" pitchFamily="2" charset="77"/>
              <a:cs typeface="Poppins" pitchFamily="2" charset="77"/>
            </a:endParaRPr>
          </a:p>
          <a:p>
            <a:pPr rtl="0"/>
            <a:r>
              <a:rPr lang="en" sz="2400" b="1" dirty="0">
                <a:solidFill>
                  <a:schemeClr val="dk1"/>
                </a:solidFill>
                <a:latin typeface="Poppins" pitchFamily="2" charset="77"/>
                <a:cs typeface="Poppins" pitchFamily="2" charset="77"/>
              </a:rPr>
              <a:t>La </a:t>
            </a:r>
            <a:r>
              <a:rPr lang="en" sz="2400" b="1" dirty="0" err="1">
                <a:solidFill>
                  <a:schemeClr val="dk1"/>
                </a:solidFill>
                <a:latin typeface="Poppins" pitchFamily="2" charset="77"/>
                <a:cs typeface="Poppins" pitchFamily="2" charset="77"/>
              </a:rPr>
              <a:t>plupart</a:t>
            </a:r>
            <a:r>
              <a:rPr lang="en" sz="2400" b="1" dirty="0">
                <a:solidFill>
                  <a:schemeClr val="dk1"/>
                </a:solidFill>
                <a:latin typeface="Poppins" pitchFamily="2" charset="77"/>
                <a:cs typeface="Poppins" pitchFamily="2" charset="77"/>
              </a:rPr>
              <a:t> des </a:t>
            </a:r>
            <a:r>
              <a:rPr lang="en" sz="2400" b="1" dirty="0" err="1">
                <a:solidFill>
                  <a:schemeClr val="dk1"/>
                </a:solidFill>
                <a:latin typeface="Poppins" pitchFamily="2" charset="77"/>
                <a:cs typeface="Poppins" pitchFamily="2" charset="77"/>
              </a:rPr>
              <a:t>développements</a:t>
            </a:r>
            <a:r>
              <a:rPr lang="en" sz="2400" b="1" dirty="0">
                <a:solidFill>
                  <a:schemeClr val="dk1"/>
                </a:solidFill>
                <a:latin typeface="Poppins" pitchFamily="2" charset="77"/>
                <a:cs typeface="Poppins" pitchFamily="2" charset="77"/>
              </a:rPr>
              <a:t> </a:t>
            </a:r>
            <a:r>
              <a:rPr lang="en" sz="2400" b="1" dirty="0" err="1">
                <a:solidFill>
                  <a:schemeClr val="dk1"/>
                </a:solidFill>
                <a:latin typeface="Poppins" pitchFamily="2" charset="77"/>
                <a:cs typeface="Poppins" pitchFamily="2" charset="77"/>
              </a:rPr>
              <a:t>actuels</a:t>
            </a:r>
            <a:r>
              <a:rPr lang="en" sz="2400" b="1" dirty="0">
                <a:solidFill>
                  <a:schemeClr val="dk1"/>
                </a:solidFill>
                <a:latin typeface="Poppins" pitchFamily="2" charset="77"/>
                <a:cs typeface="Poppins" pitchFamily="2" charset="77"/>
              </a:rPr>
              <a:t> de </a:t>
            </a:r>
            <a:r>
              <a:rPr lang="en" sz="2400" b="1" dirty="0" err="1">
                <a:solidFill>
                  <a:schemeClr val="dk1"/>
                </a:solidFill>
                <a:latin typeface="Poppins" pitchFamily="2" charset="77"/>
                <a:cs typeface="Poppins" pitchFamily="2" charset="77"/>
              </a:rPr>
              <a:t>l'IA</a:t>
            </a:r>
            <a:r>
              <a:rPr lang="en" sz="2400" b="1" dirty="0">
                <a:solidFill>
                  <a:schemeClr val="dk1"/>
                </a:solidFill>
                <a:latin typeface="Poppins" pitchFamily="2" charset="77"/>
                <a:cs typeface="Poppins" pitchFamily="2" charset="77"/>
              </a:rPr>
              <a:t> se </a:t>
            </a:r>
            <a:r>
              <a:rPr lang="en" sz="2400" b="1" dirty="0" err="1">
                <a:solidFill>
                  <a:schemeClr val="dk1"/>
                </a:solidFill>
                <a:latin typeface="Poppins" pitchFamily="2" charset="77"/>
                <a:cs typeface="Poppins" pitchFamily="2" charset="77"/>
              </a:rPr>
              <a:t>situent</a:t>
            </a:r>
            <a:r>
              <a:rPr lang="en" sz="2400" b="1" dirty="0">
                <a:solidFill>
                  <a:schemeClr val="dk1"/>
                </a:solidFill>
                <a:latin typeface="Poppins" pitchFamily="2" charset="77"/>
                <a:cs typeface="Poppins" pitchFamily="2" charset="77"/>
              </a:rPr>
              <a:t> </a:t>
            </a:r>
            <a:r>
              <a:rPr lang="en" sz="2400" b="1" dirty="0" err="1">
                <a:solidFill>
                  <a:schemeClr val="dk1"/>
                </a:solidFill>
                <a:latin typeface="Poppins" pitchFamily="2" charset="77"/>
                <a:cs typeface="Poppins" pitchFamily="2" charset="77"/>
              </a:rPr>
              <a:t>plutôt</a:t>
            </a:r>
            <a:r>
              <a:rPr lang="en" sz="2400" b="1" dirty="0">
                <a:solidFill>
                  <a:schemeClr val="dk1"/>
                </a:solidFill>
                <a:latin typeface="Poppins" pitchFamily="2" charset="77"/>
                <a:cs typeface="Poppins" pitchFamily="2" charset="77"/>
              </a:rPr>
              <a:t> dans le </a:t>
            </a:r>
            <a:r>
              <a:rPr lang="en" sz="2400" b="1" dirty="0" err="1">
                <a:solidFill>
                  <a:schemeClr val="dk1"/>
                </a:solidFill>
                <a:latin typeface="Poppins" pitchFamily="2" charset="77"/>
                <a:cs typeface="Poppins" pitchFamily="2" charset="77"/>
              </a:rPr>
              <a:t>domaine</a:t>
            </a:r>
            <a:r>
              <a:rPr lang="en" sz="2400" b="1" dirty="0">
                <a:solidFill>
                  <a:schemeClr val="dk1"/>
                </a:solidFill>
                <a:latin typeface="Poppins" pitchFamily="2" charset="77"/>
                <a:cs typeface="Poppins" pitchFamily="2" charset="77"/>
              </a:rPr>
              <a:t> de </a:t>
            </a:r>
            <a:r>
              <a:rPr lang="en" sz="2400" b="1" dirty="0" err="1">
                <a:solidFill>
                  <a:schemeClr val="dk1"/>
                </a:solidFill>
                <a:latin typeface="Poppins" pitchFamily="2" charset="77"/>
                <a:cs typeface="Poppins" pitchFamily="2" charset="77"/>
              </a:rPr>
              <a:t>l'IA</a:t>
            </a:r>
            <a:r>
              <a:rPr lang="en" sz="2400" b="1" dirty="0">
                <a:solidFill>
                  <a:schemeClr val="dk1"/>
                </a:solidFill>
                <a:latin typeface="Poppins" pitchFamily="2" charset="77"/>
                <a:cs typeface="Poppins" pitchFamily="2" charset="77"/>
              </a:rPr>
              <a:t> </a:t>
            </a:r>
            <a:r>
              <a:rPr lang="en" sz="2400" b="1" dirty="0" err="1">
                <a:solidFill>
                  <a:schemeClr val="dk1"/>
                </a:solidFill>
                <a:latin typeface="Poppins" pitchFamily="2" charset="77"/>
                <a:cs typeface="Poppins" pitchFamily="2" charset="77"/>
              </a:rPr>
              <a:t>faible</a:t>
            </a:r>
            <a:r>
              <a:rPr lang="en" sz="2400" b="1" dirty="0">
                <a:solidFill>
                  <a:schemeClr val="dk1"/>
                </a:solidFill>
                <a:latin typeface="Poppins" pitchFamily="2" charset="77"/>
                <a:cs typeface="Poppins" pitchFamily="2" charset="77"/>
              </a:rPr>
              <a:t>, avec des applications </a:t>
            </a:r>
            <a:r>
              <a:rPr lang="en" sz="2400" b="1" dirty="0" err="1">
                <a:solidFill>
                  <a:schemeClr val="dk1"/>
                </a:solidFill>
                <a:latin typeface="Poppins" pitchFamily="2" charset="77"/>
                <a:cs typeface="Poppins" pitchFamily="2" charset="77"/>
              </a:rPr>
              <a:t>spécifiques</a:t>
            </a:r>
            <a:r>
              <a:rPr lang="en" sz="2400" b="1" dirty="0">
                <a:solidFill>
                  <a:schemeClr val="dk1"/>
                </a:solidFill>
                <a:latin typeface="Poppins" pitchFamily="2" charset="77"/>
                <a:cs typeface="Poppins" pitchFamily="2" charset="77"/>
              </a:rPr>
              <a:t> et des </a:t>
            </a:r>
            <a:r>
              <a:rPr lang="en" sz="2400" b="1" dirty="0" err="1">
                <a:solidFill>
                  <a:schemeClr val="dk1"/>
                </a:solidFill>
                <a:latin typeface="Poppins" pitchFamily="2" charset="77"/>
                <a:cs typeface="Poppins" pitchFamily="2" charset="77"/>
              </a:rPr>
              <a:t>systèmes</a:t>
            </a:r>
            <a:r>
              <a:rPr lang="en" sz="2400" b="1" dirty="0">
                <a:solidFill>
                  <a:schemeClr val="dk1"/>
                </a:solidFill>
                <a:latin typeface="Poppins" pitchFamily="2" charset="77"/>
                <a:cs typeface="Poppins" pitchFamily="2" charset="77"/>
              </a:rPr>
              <a:t> </a:t>
            </a:r>
            <a:r>
              <a:rPr lang="en" sz="2400" b="1" dirty="0" err="1">
                <a:solidFill>
                  <a:schemeClr val="dk1"/>
                </a:solidFill>
                <a:latin typeface="Poppins" pitchFamily="2" charset="77"/>
                <a:cs typeface="Poppins" pitchFamily="2" charset="77"/>
              </a:rPr>
              <a:t>spécialisés</a:t>
            </a:r>
            <a:r>
              <a:rPr lang="en" sz="2400" b="1" dirty="0">
                <a:solidFill>
                  <a:schemeClr val="dk1"/>
                </a:solidFill>
                <a:latin typeface="Poppins" pitchFamily="2" charset="77"/>
                <a:cs typeface="Poppins" pitchFamily="2" charset="77"/>
              </a:rPr>
              <a:t>.</a:t>
            </a:r>
            <a:endParaRPr sz="2400" b="1" dirty="0">
              <a:solidFill>
                <a:schemeClr val="dk1"/>
              </a:solidFill>
              <a:latin typeface="Poppins" pitchFamily="2" charset="77"/>
              <a:cs typeface="Poppins" pitchFamily="2" charset="77"/>
            </a:endParaRPr>
          </a:p>
          <a:p>
            <a:pPr rtl="0"/>
            <a:endParaRPr sz="2400" b="1" dirty="0">
              <a:solidFill>
                <a:schemeClr val="dk1"/>
              </a:solidFill>
              <a:latin typeface="Poppins" pitchFamily="2" charset="77"/>
              <a:cs typeface="Poppins" pitchFamily="2" charset="77"/>
            </a:endParaRPr>
          </a:p>
          <a:p>
            <a:pPr rtl="0"/>
            <a:r>
              <a:rPr lang="en" sz="2400" b="1" dirty="0">
                <a:solidFill>
                  <a:schemeClr val="dk1"/>
                </a:solidFill>
                <a:latin typeface="Poppins" pitchFamily="2" charset="77"/>
                <a:cs typeface="Poppins" pitchFamily="2" charset="77"/>
              </a:rPr>
              <a:t>L'IA forte </a:t>
            </a:r>
            <a:r>
              <a:rPr lang="en" sz="2400" b="1" dirty="0" err="1">
                <a:solidFill>
                  <a:schemeClr val="dk1"/>
                </a:solidFill>
                <a:latin typeface="Poppins" pitchFamily="2" charset="77"/>
                <a:cs typeface="Poppins" pitchFamily="2" charset="77"/>
              </a:rPr>
              <a:t>soulève</a:t>
            </a:r>
            <a:r>
              <a:rPr lang="en" sz="2400" b="1" dirty="0">
                <a:solidFill>
                  <a:schemeClr val="dk1"/>
                </a:solidFill>
                <a:latin typeface="Poppins" pitchFamily="2" charset="77"/>
                <a:cs typeface="Poppins" pitchFamily="2" charset="77"/>
              </a:rPr>
              <a:t> </a:t>
            </a:r>
            <a:r>
              <a:rPr lang="en" sz="2400" b="1" dirty="0">
                <a:solidFill>
                  <a:srgbClr val="EB8C00"/>
                </a:solidFill>
                <a:latin typeface="Poppins" pitchFamily="2" charset="77"/>
                <a:cs typeface="Poppins" pitchFamily="2" charset="77"/>
              </a:rPr>
              <a:t>des questions </a:t>
            </a:r>
            <a:r>
              <a:rPr lang="en" sz="2400" b="1" dirty="0" err="1">
                <a:solidFill>
                  <a:srgbClr val="EB8C00"/>
                </a:solidFill>
                <a:latin typeface="Poppins" pitchFamily="2" charset="77"/>
                <a:cs typeface="Poppins" pitchFamily="2" charset="77"/>
              </a:rPr>
              <a:t>éthiques</a:t>
            </a:r>
            <a:r>
              <a:rPr lang="en" sz="2400" b="1" dirty="0">
                <a:solidFill>
                  <a:srgbClr val="EB8C00"/>
                </a:solidFill>
                <a:latin typeface="Poppins" pitchFamily="2" charset="77"/>
                <a:cs typeface="Poppins" pitchFamily="2" charset="77"/>
              </a:rPr>
              <a:t> et </a:t>
            </a:r>
            <a:r>
              <a:rPr lang="en" sz="2400" b="1" dirty="0" err="1">
                <a:solidFill>
                  <a:srgbClr val="EB8C00"/>
                </a:solidFill>
                <a:latin typeface="Poppins" pitchFamily="2" charset="77"/>
                <a:cs typeface="Poppins" pitchFamily="2" charset="77"/>
              </a:rPr>
              <a:t>philosophiques</a:t>
            </a:r>
            <a:r>
              <a:rPr lang="en" sz="2400" b="1" dirty="0">
                <a:solidFill>
                  <a:srgbClr val="EB8C00"/>
                </a:solidFill>
                <a:latin typeface="Poppins" pitchFamily="2" charset="77"/>
                <a:cs typeface="Poppins" pitchFamily="2" charset="77"/>
              </a:rPr>
              <a:t> complexes</a:t>
            </a:r>
            <a:r>
              <a:rPr lang="en" sz="2400" b="1" dirty="0">
                <a:solidFill>
                  <a:schemeClr val="dk1"/>
                </a:solidFill>
                <a:latin typeface="Poppins" pitchFamily="2" charset="77"/>
                <a:cs typeface="Poppins" pitchFamily="2" charset="77"/>
              </a:rPr>
              <a:t> </a:t>
            </a:r>
            <a:r>
              <a:rPr lang="en" sz="2400" b="1" dirty="0" err="1">
                <a:solidFill>
                  <a:schemeClr val="dk1"/>
                </a:solidFill>
                <a:latin typeface="Poppins" pitchFamily="2" charset="77"/>
                <a:cs typeface="Poppins" pitchFamily="2" charset="77"/>
              </a:rPr>
              <a:t>liées</a:t>
            </a:r>
            <a:r>
              <a:rPr lang="en" sz="2400" b="1" dirty="0">
                <a:solidFill>
                  <a:schemeClr val="dk1"/>
                </a:solidFill>
                <a:latin typeface="Poppins" pitchFamily="2" charset="77"/>
                <a:cs typeface="Poppins" pitchFamily="2" charset="77"/>
              </a:rPr>
              <a:t> </a:t>
            </a:r>
            <a:r>
              <a:rPr lang="en" sz="2400" b="1" dirty="0" err="1">
                <a:solidFill>
                  <a:schemeClr val="dk1"/>
                </a:solidFill>
                <a:latin typeface="Poppins" pitchFamily="2" charset="77"/>
                <a:cs typeface="Poppins" pitchFamily="2" charset="77"/>
              </a:rPr>
              <a:t>à</a:t>
            </a:r>
            <a:r>
              <a:rPr lang="en" sz="2400" b="1" dirty="0">
                <a:solidFill>
                  <a:schemeClr val="dk1"/>
                </a:solidFill>
                <a:latin typeface="Poppins" pitchFamily="2" charset="77"/>
                <a:cs typeface="Poppins" pitchFamily="2" charset="77"/>
              </a:rPr>
              <a:t> </a:t>
            </a:r>
            <a:r>
              <a:rPr lang="en" sz="2400" b="1" dirty="0" err="1">
                <a:solidFill>
                  <a:schemeClr val="dk1"/>
                </a:solidFill>
                <a:latin typeface="Poppins" pitchFamily="2" charset="77"/>
                <a:cs typeface="Poppins" pitchFamily="2" charset="77"/>
              </a:rPr>
              <a:t>l'autonomie</a:t>
            </a:r>
            <a:r>
              <a:rPr lang="en" sz="2400" b="1" dirty="0">
                <a:solidFill>
                  <a:schemeClr val="dk1"/>
                </a:solidFill>
                <a:latin typeface="Poppins" pitchFamily="2" charset="77"/>
                <a:cs typeface="Poppins" pitchFamily="2" charset="77"/>
              </a:rPr>
              <a:t>, </a:t>
            </a:r>
            <a:r>
              <a:rPr lang="en" sz="2400" b="1" dirty="0" err="1">
                <a:solidFill>
                  <a:schemeClr val="dk1"/>
                </a:solidFill>
                <a:latin typeface="Poppins" pitchFamily="2" charset="77"/>
                <a:cs typeface="Poppins" pitchFamily="2" charset="77"/>
              </a:rPr>
              <a:t>à</a:t>
            </a:r>
            <a:r>
              <a:rPr lang="en" sz="2400" b="1" dirty="0">
                <a:solidFill>
                  <a:schemeClr val="dk1"/>
                </a:solidFill>
                <a:latin typeface="Poppins" pitchFamily="2" charset="77"/>
                <a:cs typeface="Poppins" pitchFamily="2" charset="77"/>
              </a:rPr>
              <a:t> la </a:t>
            </a:r>
            <a:r>
              <a:rPr lang="en" sz="2400" b="1" dirty="0" err="1">
                <a:solidFill>
                  <a:schemeClr val="dk1"/>
                </a:solidFill>
                <a:latin typeface="Poppins" pitchFamily="2" charset="77"/>
                <a:cs typeface="Poppins" pitchFamily="2" charset="77"/>
              </a:rPr>
              <a:t>responsabilité</a:t>
            </a:r>
            <a:r>
              <a:rPr lang="en" sz="2400" b="1" dirty="0">
                <a:solidFill>
                  <a:schemeClr val="dk1"/>
                </a:solidFill>
                <a:latin typeface="Poppins" pitchFamily="2" charset="77"/>
                <a:cs typeface="Poppins" pitchFamily="2" charset="77"/>
              </a:rPr>
              <a:t> et aux </a:t>
            </a:r>
            <a:r>
              <a:rPr lang="en" sz="2400" b="1" dirty="0" err="1">
                <a:solidFill>
                  <a:schemeClr val="dk1"/>
                </a:solidFill>
                <a:latin typeface="Poppins" pitchFamily="2" charset="77"/>
                <a:cs typeface="Poppins" pitchFamily="2" charset="77"/>
              </a:rPr>
              <a:t>limites</a:t>
            </a:r>
            <a:r>
              <a:rPr lang="en" sz="2400" b="1" dirty="0">
                <a:solidFill>
                  <a:schemeClr val="dk1"/>
                </a:solidFill>
                <a:latin typeface="Poppins" pitchFamily="2" charset="77"/>
                <a:cs typeface="Poppins" pitchFamily="2" charset="77"/>
              </a:rPr>
              <a:t> de la </a:t>
            </a:r>
            <a:r>
              <a:rPr lang="en" sz="2400" b="1" dirty="0" err="1">
                <a:solidFill>
                  <a:schemeClr val="dk1"/>
                </a:solidFill>
                <a:latin typeface="Poppins" pitchFamily="2" charset="77"/>
                <a:cs typeface="Poppins" pitchFamily="2" charset="77"/>
              </a:rPr>
              <a:t>création</a:t>
            </a:r>
            <a:r>
              <a:rPr lang="en" sz="2400" b="1" dirty="0">
                <a:solidFill>
                  <a:schemeClr val="dk1"/>
                </a:solidFill>
                <a:latin typeface="Poppins" pitchFamily="2" charset="77"/>
                <a:cs typeface="Poppins" pitchFamily="2" charset="77"/>
              </a:rPr>
              <a:t> </a:t>
            </a:r>
            <a:r>
              <a:rPr lang="en" sz="2400" b="1" dirty="0" err="1">
                <a:solidFill>
                  <a:schemeClr val="dk1"/>
                </a:solidFill>
                <a:latin typeface="Poppins" pitchFamily="2" charset="77"/>
                <a:cs typeface="Poppins" pitchFamily="2" charset="77"/>
              </a:rPr>
              <a:t>d'une</a:t>
            </a:r>
            <a:r>
              <a:rPr lang="en" sz="2400" b="1" dirty="0">
                <a:solidFill>
                  <a:schemeClr val="dk1"/>
                </a:solidFill>
                <a:latin typeface="Poppins" pitchFamily="2" charset="77"/>
                <a:cs typeface="Poppins" pitchFamily="2" charset="77"/>
              </a:rPr>
              <a:t> intelligence supérieure </a:t>
            </a:r>
            <a:r>
              <a:rPr lang="en" sz="2400" b="1" dirty="0" err="1">
                <a:solidFill>
                  <a:schemeClr val="dk1"/>
                </a:solidFill>
                <a:latin typeface="Poppins" pitchFamily="2" charset="77"/>
                <a:cs typeface="Poppins" pitchFamily="2" charset="77"/>
              </a:rPr>
              <a:t>à</a:t>
            </a:r>
            <a:r>
              <a:rPr lang="en" sz="2400" b="1" dirty="0">
                <a:solidFill>
                  <a:schemeClr val="dk1"/>
                </a:solidFill>
                <a:latin typeface="Poppins" pitchFamily="2" charset="77"/>
                <a:cs typeface="Poppins" pitchFamily="2" charset="77"/>
              </a:rPr>
              <a:t> </a:t>
            </a:r>
            <a:r>
              <a:rPr lang="en" sz="2400" b="1" dirty="0" err="1">
                <a:solidFill>
                  <a:schemeClr val="dk1"/>
                </a:solidFill>
                <a:latin typeface="Poppins" pitchFamily="2" charset="77"/>
                <a:cs typeface="Poppins" pitchFamily="2" charset="77"/>
              </a:rPr>
              <a:t>celle</a:t>
            </a:r>
            <a:r>
              <a:rPr lang="en" sz="2400" b="1" dirty="0">
                <a:solidFill>
                  <a:schemeClr val="dk1"/>
                </a:solidFill>
                <a:latin typeface="Poppins" pitchFamily="2" charset="77"/>
                <a:cs typeface="Poppins" pitchFamily="2" charset="77"/>
              </a:rPr>
              <a:t> de </a:t>
            </a:r>
            <a:r>
              <a:rPr lang="en" sz="2400" b="1" dirty="0" err="1">
                <a:solidFill>
                  <a:schemeClr val="dk1"/>
                </a:solidFill>
                <a:latin typeface="Poppins" pitchFamily="2" charset="77"/>
                <a:cs typeface="Poppins" pitchFamily="2" charset="77"/>
              </a:rPr>
              <a:t>l'homme</a:t>
            </a:r>
            <a:r>
              <a:rPr lang="en" sz="2400" b="1" dirty="0">
                <a:solidFill>
                  <a:schemeClr val="dk1"/>
                </a:solidFill>
                <a:latin typeface="Poppins" pitchFamily="2" charset="77"/>
                <a:cs typeface="Poppins" pitchFamily="2" charset="77"/>
              </a:rPr>
              <a:t>.</a:t>
            </a:r>
            <a:endParaRPr sz="2400" b="1" dirty="0">
              <a:solidFill>
                <a:schemeClr val="dk1"/>
              </a:solidFill>
              <a:latin typeface="Poppins" pitchFamily="2" charset="77"/>
              <a:cs typeface="Poppins" pitchFamily="2" charset="77"/>
            </a:endParaRPr>
          </a:p>
        </p:txBody>
      </p:sp>
      <p:pic>
        <p:nvPicPr>
          <p:cNvPr id="3" name="Google Shape;1701;p211">
            <a:extLst>
              <a:ext uri="{FF2B5EF4-FFF2-40B4-BE49-F238E27FC236}">
                <a16:creationId xmlns:a16="http://schemas.microsoft.com/office/drawing/2014/main" id="{0D90FDD1-6181-1D5C-5709-D435A8FBE559}"/>
              </a:ext>
            </a:extLst>
          </p:cNvPr>
          <p:cNvPicPr preferRelativeResize="0"/>
          <p:nvPr/>
        </p:nvPicPr>
        <p:blipFill>
          <a:blip r:embed="rId4">
            <a:alphaModFix/>
          </a:blip>
          <a:stretch>
            <a:fillRect/>
          </a:stretch>
        </p:blipFill>
        <p:spPr>
          <a:xfrm>
            <a:off x="18391492" y="154379"/>
            <a:ext cx="1712608" cy="959089"/>
          </a:xfrm>
          <a:prstGeom prst="rect">
            <a:avLst/>
          </a:prstGeom>
          <a:noFill/>
          <a:ln>
            <a:noFill/>
          </a:ln>
        </p:spPr>
      </p:pic>
      <p:sp>
        <p:nvSpPr>
          <p:cNvPr id="4" name="object 14">
            <a:extLst>
              <a:ext uri="{FF2B5EF4-FFF2-40B4-BE49-F238E27FC236}">
                <a16:creationId xmlns:a16="http://schemas.microsoft.com/office/drawing/2014/main" id="{F0190690-A467-4558-53BC-F9D9079DACC3}"/>
              </a:ext>
            </a:extLst>
          </p:cNvPr>
          <p:cNvSpPr txBox="1">
            <a:spLocks/>
          </p:cNvSpPr>
          <p:nvPr/>
        </p:nvSpPr>
        <p:spPr bwMode="auto">
          <a:xfrm>
            <a:off x="510843" y="9983383"/>
            <a:ext cx="5724783" cy="753410"/>
          </a:xfrm>
          <a:prstGeom prst="rect">
            <a:avLst/>
          </a:prstGeom>
          <a:noFill/>
          <a:ln>
            <a:noFill/>
          </a:ln>
        </p:spPr>
        <p:txBody>
          <a:bodyPr spcFirstLastPara="1" vert="horz" wrap="square" lIns="0" tIns="50164" rIns="0" bIns="0" rtlCol="0" anchor="ctr" anchorCtr="0">
            <a:spAutoFit/>
          </a:bodyPr>
          <a:lstStyle>
            <a:lvl1pPr marL="0" marR="0" lvl="0" algn="ctr" rtl="0">
              <a:lnSpc>
                <a:spcPct val="100000"/>
              </a:lnSpc>
              <a:spcBef>
                <a:spcPts val="0"/>
              </a:spcBef>
              <a:spcAft>
                <a:spcPts val="0"/>
              </a:spcAft>
              <a:buClr>
                <a:schemeClr val="dk1"/>
              </a:buClr>
              <a:buSzPts val="900"/>
              <a:buFont typeface="Arial"/>
              <a:buNone/>
              <a:defRPr sz="1979" b="0" i="0" u="none" strike="noStrike" cap="none">
                <a:solidFill>
                  <a:schemeClr val="dk1"/>
                </a:solidFill>
                <a:latin typeface="Arial"/>
                <a:ea typeface="Arial"/>
                <a:cs typeface="Arial"/>
                <a:sym typeface="Arial"/>
              </a:defRPr>
            </a:lvl1pPr>
            <a:lvl2pPr marL="457200" marR="0" lvl="1" algn="l" rtl="0">
              <a:lnSpc>
                <a:spcPct val="100000"/>
              </a:lnSpc>
              <a:spcBef>
                <a:spcPts val="1979"/>
              </a:spcBef>
              <a:spcAft>
                <a:spcPts val="0"/>
              </a:spcAft>
              <a:buClr>
                <a:schemeClr val="dk1"/>
              </a:buClr>
              <a:buSzPts val="1200"/>
              <a:buFont typeface="Arial"/>
              <a:buNone/>
              <a:defRPr sz="2638" b="0" i="0" u="none" strike="noStrike" cap="none">
                <a:solidFill>
                  <a:schemeClr val="dk1"/>
                </a:solidFill>
                <a:latin typeface="Arial"/>
                <a:ea typeface="Arial"/>
                <a:cs typeface="Arial"/>
                <a:sym typeface="Arial"/>
              </a:defRPr>
            </a:lvl2pPr>
            <a:lvl3pPr marL="914400" marR="0" lvl="2"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3pPr>
            <a:lvl4pPr marL="1371600" marR="0" lvl="3"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4pPr>
            <a:lvl5pPr marL="1828800" marR="0" lvl="4"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5pPr>
            <a:lvl6pPr marL="2286000" marR="0" lvl="5"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6pPr>
            <a:lvl7pPr marL="2743200" marR="0" lvl="6"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7pPr>
            <a:lvl8pPr marL="3200400" marR="0" lvl="7"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8pPr>
            <a:lvl9pPr marL="3657600" marR="0" lvl="8" algn="l" rtl="0">
              <a:lnSpc>
                <a:spcPct val="100000"/>
              </a:lnSpc>
              <a:spcBef>
                <a:spcPts val="1099"/>
              </a:spcBef>
              <a:spcAft>
                <a:spcPts val="1099"/>
              </a:spcAft>
              <a:buClr>
                <a:schemeClr val="dk1"/>
              </a:buClr>
              <a:buSzPts val="1200"/>
              <a:buFont typeface="Arial"/>
              <a:buChar char="•"/>
              <a:defRPr sz="2638" b="0" i="0" u="none" strike="noStrike" cap="none">
                <a:solidFill>
                  <a:schemeClr val="dk1"/>
                </a:solidFill>
                <a:latin typeface="Arial"/>
                <a:ea typeface="Arial"/>
                <a:cs typeface="Arial"/>
                <a:sym typeface="Arial"/>
              </a:defRPr>
            </a:lvl9pPr>
          </a:lstStyle>
          <a:p>
            <a:pPr marL="12699" algn="l">
              <a:lnSpc>
                <a:spcPct val="100000"/>
              </a:lnSpc>
              <a:spcBef>
                <a:spcPts val="394"/>
              </a:spcBef>
              <a:defRPr/>
            </a:pPr>
            <a:r>
              <a:rPr lang="fr-FR" sz="2300" b="1" spc="45" dirty="0">
                <a:solidFill>
                  <a:schemeClr val="bg1"/>
                </a:solidFill>
                <a:latin typeface="Poppins" pitchFamily="2" charset="77"/>
                <a:cs typeface="Poppins" pitchFamily="2" charset="77"/>
              </a:rPr>
              <a:t>IA &amp; RH, THE ULTIMATE MEETING</a:t>
            </a:r>
            <a:endParaRPr lang="fr-FR" sz="2300" b="1" dirty="0">
              <a:solidFill>
                <a:schemeClr val="bg1"/>
              </a:solidFill>
              <a:latin typeface="Poppins" pitchFamily="2" charset="77"/>
              <a:cs typeface="Poppins" pitchFamily="2" charset="77"/>
            </a:endParaRPr>
          </a:p>
          <a:p>
            <a:pPr marL="12699" algn="l">
              <a:lnSpc>
                <a:spcPct val="100000"/>
              </a:lnSpc>
              <a:spcBef>
                <a:spcPts val="374"/>
              </a:spcBef>
              <a:defRPr/>
            </a:pPr>
            <a:r>
              <a:rPr lang="fr-FR" sz="1600" spc="19" dirty="0">
                <a:solidFill>
                  <a:schemeClr val="bg1"/>
                </a:solidFill>
                <a:latin typeface="Poppins" pitchFamily="2" charset="77"/>
                <a:cs typeface="Poppins" pitchFamily="2" charset="77"/>
              </a:rPr>
              <a:t>06/06/2023</a:t>
            </a:r>
            <a:r>
              <a:rPr lang="fr-FR" sz="1600" spc="34" dirty="0">
                <a:solidFill>
                  <a:schemeClr val="bg1"/>
                </a:solidFill>
                <a:latin typeface="Poppins" pitchFamily="2" charset="77"/>
                <a:cs typeface="Poppins" pitchFamily="2" charset="77"/>
              </a:rPr>
              <a:t> </a:t>
            </a:r>
            <a:r>
              <a:rPr lang="fr-FR" sz="1600" dirty="0">
                <a:solidFill>
                  <a:schemeClr val="bg1"/>
                </a:solidFill>
                <a:latin typeface="Poppins" pitchFamily="2" charset="77"/>
                <a:cs typeface="Poppins" pitchFamily="2" charset="77"/>
              </a:rPr>
              <a:t>-</a:t>
            </a:r>
            <a:r>
              <a:rPr lang="fr-FR" sz="1600" spc="34" dirty="0">
                <a:solidFill>
                  <a:schemeClr val="bg1"/>
                </a:solidFill>
                <a:latin typeface="Poppins" pitchFamily="2" charset="77"/>
                <a:cs typeface="Poppins" pitchFamily="2" charset="77"/>
              </a:rPr>
              <a:t> </a:t>
            </a:r>
            <a:r>
              <a:rPr lang="fr-FR" sz="1600" spc="28" dirty="0">
                <a:solidFill>
                  <a:schemeClr val="bg1"/>
                </a:solidFill>
                <a:latin typeface="Poppins" pitchFamily="2" charset="77"/>
                <a:cs typeface="Poppins" pitchFamily="2" charset="77"/>
              </a:rPr>
              <a:t>MASTERCLASS</a:t>
            </a:r>
            <a:endParaRPr lang="fr-FR" sz="1600" dirty="0">
              <a:solidFill>
                <a:schemeClr val="bg1"/>
              </a:solidFill>
              <a:latin typeface="Poppins" pitchFamily="2" charset="77"/>
              <a:cs typeface="Poppins" pitchFamily="2" charset="77"/>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2" name="Google Shape;1465;p204">
            <a:extLst>
              <a:ext uri="{FF2B5EF4-FFF2-40B4-BE49-F238E27FC236}">
                <a16:creationId xmlns:a16="http://schemas.microsoft.com/office/drawing/2014/main" id="{6DF95478-25AA-B85E-7F2C-B10194B54AD5}"/>
              </a:ext>
            </a:extLst>
          </p:cNvPr>
          <p:cNvSpPr/>
          <p:nvPr/>
        </p:nvSpPr>
        <p:spPr>
          <a:xfrm>
            <a:off x="-121034" y="0"/>
            <a:ext cx="20346167" cy="11309350"/>
          </a:xfrm>
          <a:prstGeom prst="rect">
            <a:avLst/>
          </a:prstGeom>
          <a:solidFill>
            <a:srgbClr val="000000"/>
          </a:solidFill>
          <a:ln w="9525" cap="flat" cmpd="sng">
            <a:solidFill>
              <a:srgbClr val="464646"/>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552" name="Google Shape;1552;p209"/>
          <p:cNvSpPr txBox="1">
            <a:spLocks noGrp="1"/>
          </p:cNvSpPr>
          <p:nvPr>
            <p:ph type="title"/>
          </p:nvPr>
        </p:nvSpPr>
        <p:spPr>
          <a:xfrm>
            <a:off x="639961" y="731050"/>
            <a:ext cx="18829125" cy="818543"/>
          </a:xfrm>
          <a:prstGeom prst="rect">
            <a:avLst/>
          </a:prstGeom>
          <a:noFill/>
          <a:ln>
            <a:noFill/>
          </a:ln>
        </p:spPr>
        <p:txBody>
          <a:bodyPr spcFirstLastPara="1" wrap="square" lIns="0" tIns="0" rIns="0" bIns="0" anchor="t" anchorCtr="0">
            <a:noAutofit/>
          </a:bodyPr>
          <a:lstStyle/>
          <a:p>
            <a:pPr algn="l" rtl="0">
              <a:lnSpc>
                <a:spcPct val="115000"/>
              </a:lnSpc>
              <a:buClr>
                <a:schemeClr val="dk1"/>
              </a:buClr>
              <a:buSzPts val="1300"/>
            </a:pPr>
            <a:r>
              <a:rPr lang="en" sz="4400" dirty="0" err="1">
                <a:solidFill>
                  <a:schemeClr val="lt1"/>
                </a:solidFill>
                <a:latin typeface="Poppins" pitchFamily="2" charset="77"/>
                <a:ea typeface="Arial"/>
                <a:cs typeface="Poppins" pitchFamily="2" charset="77"/>
                <a:sym typeface="Arial"/>
              </a:rPr>
              <a:t>Qu’est-ce</a:t>
            </a:r>
            <a:r>
              <a:rPr lang="en" sz="4400" dirty="0">
                <a:solidFill>
                  <a:schemeClr val="lt1"/>
                </a:solidFill>
                <a:latin typeface="Poppins" pitchFamily="2" charset="77"/>
                <a:ea typeface="Arial"/>
                <a:cs typeface="Poppins" pitchFamily="2" charset="77"/>
                <a:sym typeface="Arial"/>
              </a:rPr>
              <a:t> que </a:t>
            </a:r>
            <a:r>
              <a:rPr lang="en" sz="4400" dirty="0" err="1">
                <a:solidFill>
                  <a:schemeClr val="lt1"/>
                </a:solidFill>
                <a:latin typeface="Poppins" pitchFamily="2" charset="77"/>
                <a:ea typeface="Arial"/>
                <a:cs typeface="Poppins" pitchFamily="2" charset="77"/>
                <a:sym typeface="Arial"/>
              </a:rPr>
              <a:t>l’IA</a:t>
            </a:r>
            <a:r>
              <a:rPr lang="en" sz="4400" dirty="0">
                <a:solidFill>
                  <a:schemeClr val="lt1"/>
                </a:solidFill>
                <a:latin typeface="Poppins" pitchFamily="2" charset="77"/>
                <a:ea typeface="Arial"/>
                <a:cs typeface="Poppins" pitchFamily="2" charset="77"/>
                <a:sym typeface="Arial"/>
              </a:rPr>
              <a:t> </a:t>
            </a:r>
            <a:r>
              <a:rPr lang="en" sz="4400" dirty="0" err="1">
                <a:solidFill>
                  <a:schemeClr val="lt1"/>
                </a:solidFill>
                <a:latin typeface="Poppins" pitchFamily="2" charset="77"/>
                <a:ea typeface="Arial"/>
                <a:cs typeface="Poppins" pitchFamily="2" charset="77"/>
                <a:sym typeface="Arial"/>
              </a:rPr>
              <a:t>générative</a:t>
            </a:r>
            <a:r>
              <a:rPr lang="en" sz="4400" dirty="0">
                <a:solidFill>
                  <a:schemeClr val="lt1"/>
                </a:solidFill>
                <a:latin typeface="Poppins" pitchFamily="2" charset="77"/>
                <a:ea typeface="Arial"/>
                <a:cs typeface="Poppins" pitchFamily="2" charset="77"/>
                <a:sym typeface="Arial"/>
              </a:rPr>
              <a:t> ?</a:t>
            </a:r>
            <a:endParaRPr sz="4400" dirty="0">
              <a:solidFill>
                <a:schemeClr val="lt1"/>
              </a:solidFill>
              <a:latin typeface="Poppins" pitchFamily="2" charset="77"/>
              <a:ea typeface="Arial"/>
              <a:cs typeface="Poppins" pitchFamily="2" charset="77"/>
              <a:sym typeface="Arial"/>
            </a:endParaRPr>
          </a:p>
        </p:txBody>
      </p:sp>
      <p:sp>
        <p:nvSpPr>
          <p:cNvPr id="1553" name="Google Shape;1553;p209"/>
          <p:cNvSpPr txBox="1">
            <a:spLocks noGrp="1"/>
          </p:cNvSpPr>
          <p:nvPr>
            <p:ph type="title"/>
          </p:nvPr>
        </p:nvSpPr>
        <p:spPr>
          <a:xfrm>
            <a:off x="639961" y="1549057"/>
            <a:ext cx="18734145" cy="818543"/>
          </a:xfrm>
          <a:prstGeom prst="rect">
            <a:avLst/>
          </a:prstGeom>
          <a:noFill/>
          <a:ln>
            <a:noFill/>
          </a:ln>
        </p:spPr>
        <p:txBody>
          <a:bodyPr spcFirstLastPara="1" wrap="square" lIns="0" tIns="0" rIns="0" bIns="0" anchor="t" anchorCtr="0">
            <a:noAutofit/>
          </a:bodyPr>
          <a:lstStyle/>
          <a:p>
            <a:pPr algn="l" rtl="0">
              <a:lnSpc>
                <a:spcPct val="115000"/>
              </a:lnSpc>
              <a:buClr>
                <a:schemeClr val="dk1"/>
              </a:buClr>
              <a:buSzPts val="1300"/>
            </a:pPr>
            <a:r>
              <a:rPr lang="en" sz="2400">
                <a:solidFill>
                  <a:schemeClr val="lt1"/>
                </a:solidFill>
                <a:latin typeface="Poppins" pitchFamily="2" charset="77"/>
                <a:ea typeface="Arial"/>
                <a:cs typeface="Poppins" pitchFamily="2" charset="77"/>
                <a:sym typeface="Arial"/>
              </a:rPr>
              <a:t>L'IA générative est un sous-ensemble de Deep Learning qui implique la formation d'un modèle pour générer de nouvelles données similaires aux données de formation qui lui ont été fournies. Ce type d'IA peut être utilisé pour créer de l'art, de la musique, du texte et même des mondes virtuels entiers, entre autres applications.</a:t>
            </a:r>
            <a:endParaRPr sz="2400">
              <a:solidFill>
                <a:schemeClr val="lt1"/>
              </a:solidFill>
              <a:latin typeface="Poppins" pitchFamily="2" charset="77"/>
              <a:ea typeface="Arial"/>
              <a:cs typeface="Poppins" pitchFamily="2" charset="77"/>
              <a:sym typeface="Arial"/>
            </a:endParaRPr>
          </a:p>
        </p:txBody>
      </p:sp>
      <p:pic>
        <p:nvPicPr>
          <p:cNvPr id="1554" name="Google Shape;1554;p209"/>
          <p:cNvPicPr preferRelativeResize="0"/>
          <p:nvPr/>
        </p:nvPicPr>
        <p:blipFill rotWithShape="1">
          <a:blip r:embed="rId3">
            <a:alphaModFix/>
          </a:blip>
          <a:srcRect t="85388" b="-1"/>
          <a:stretch/>
        </p:blipFill>
        <p:spPr>
          <a:xfrm>
            <a:off x="0" y="398"/>
            <a:ext cx="8943704" cy="423578"/>
          </a:xfrm>
          <a:prstGeom prst="rect">
            <a:avLst/>
          </a:prstGeom>
          <a:noFill/>
          <a:ln>
            <a:noFill/>
          </a:ln>
        </p:spPr>
      </p:pic>
      <p:sp>
        <p:nvSpPr>
          <p:cNvPr id="1555" name="Google Shape;1555;p209"/>
          <p:cNvSpPr txBox="1">
            <a:spLocks noGrp="1"/>
          </p:cNvSpPr>
          <p:nvPr>
            <p:ph type="sldNum" idx="12"/>
          </p:nvPr>
        </p:nvSpPr>
        <p:spPr>
          <a:xfrm>
            <a:off x="7488222" y="4869180"/>
            <a:ext cx="1323600" cy="1029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algn="r" rtl="0">
              <a:buClr>
                <a:srgbClr val="000000"/>
              </a:buClr>
              <a:buSzPts val="500"/>
            </a:pPr>
            <a:fld id="{00000000-1234-1234-1234-123412341234}" type="slidenum">
              <a:rPr lang="en" smtClean="0"/>
              <a:pPr/>
              <a:t>26</a:t>
            </a:fld>
            <a:endParaRPr/>
          </a:p>
        </p:txBody>
      </p:sp>
      <p:sp>
        <p:nvSpPr>
          <p:cNvPr id="1556" name="Google Shape;1556;p209"/>
          <p:cNvSpPr/>
          <p:nvPr/>
        </p:nvSpPr>
        <p:spPr>
          <a:xfrm>
            <a:off x="11066819" y="3504985"/>
            <a:ext cx="323196" cy="1207697"/>
          </a:xfrm>
          <a:prstGeom prst="rect">
            <a:avLst/>
          </a:prstGeom>
          <a:solidFill>
            <a:srgbClr val="DB536A"/>
          </a:solidFill>
          <a:ln>
            <a:noFill/>
          </a:ln>
        </p:spPr>
        <p:txBody>
          <a:bodyPr spcFirstLastPara="1" wrap="square" lIns="1549361" tIns="117736" rIns="124331" bIns="235416" anchor="t" anchorCtr="0">
            <a:noAutofit/>
          </a:bodyPr>
          <a:lstStyle/>
          <a:p>
            <a:pPr rtl="0">
              <a:buClr>
                <a:srgbClr val="000000"/>
              </a:buClr>
              <a:buSzPts val="800"/>
            </a:pPr>
            <a:endParaRPr sz="1979">
              <a:solidFill>
                <a:srgbClr val="000000"/>
              </a:solidFill>
              <a:latin typeface="Arial"/>
              <a:ea typeface="Arial"/>
              <a:cs typeface="Arial"/>
              <a:sym typeface="Arial"/>
            </a:endParaRPr>
          </a:p>
        </p:txBody>
      </p:sp>
      <p:sp>
        <p:nvSpPr>
          <p:cNvPr id="1557" name="Google Shape;1557;p209"/>
          <p:cNvSpPr/>
          <p:nvPr/>
        </p:nvSpPr>
        <p:spPr>
          <a:xfrm>
            <a:off x="6655928" y="3504970"/>
            <a:ext cx="4411293" cy="5735737"/>
          </a:xfrm>
          <a:prstGeom prst="rect">
            <a:avLst/>
          </a:prstGeom>
          <a:solidFill>
            <a:srgbClr val="DB536A"/>
          </a:solidFill>
          <a:ln>
            <a:noFill/>
          </a:ln>
        </p:spPr>
        <p:txBody>
          <a:bodyPr spcFirstLastPara="1" wrap="square" lIns="75357" tIns="75357" rIns="75357" bIns="75357" anchor="t" anchorCtr="0">
            <a:noAutofit/>
          </a:bodyPr>
          <a:lstStyle/>
          <a:p>
            <a:pPr rtl="0">
              <a:lnSpc>
                <a:spcPct val="90000"/>
              </a:lnSpc>
              <a:buClr>
                <a:srgbClr val="000000"/>
              </a:buClr>
              <a:buSzPts val="1200"/>
            </a:pPr>
            <a:r>
              <a:rPr lang="en" sz="2400" b="1">
                <a:solidFill>
                  <a:schemeClr val="lt1"/>
                </a:solidFill>
                <a:latin typeface="Poppins" pitchFamily="2" charset="77"/>
                <a:ea typeface="Arial"/>
                <a:cs typeface="Poppins" pitchFamily="2" charset="77"/>
                <a:sym typeface="Arial"/>
              </a:rPr>
              <a:t>Artificial Intelligence</a:t>
            </a:r>
            <a:endParaRPr sz="2400" b="1">
              <a:solidFill>
                <a:schemeClr val="lt1"/>
              </a:solidFill>
              <a:latin typeface="Poppins" pitchFamily="2" charset="77"/>
              <a:ea typeface="Arial"/>
              <a:cs typeface="Poppins" pitchFamily="2" charset="77"/>
              <a:sym typeface="Arial"/>
            </a:endParaRPr>
          </a:p>
        </p:txBody>
      </p:sp>
      <p:sp>
        <p:nvSpPr>
          <p:cNvPr id="1558" name="Google Shape;1558;p209"/>
          <p:cNvSpPr/>
          <p:nvPr/>
        </p:nvSpPr>
        <p:spPr>
          <a:xfrm>
            <a:off x="7509552" y="5050497"/>
            <a:ext cx="3557133" cy="4190333"/>
          </a:xfrm>
          <a:prstGeom prst="rect">
            <a:avLst/>
          </a:prstGeom>
          <a:solidFill>
            <a:srgbClr val="EB8C00"/>
          </a:solidFill>
          <a:ln>
            <a:noFill/>
          </a:ln>
        </p:spPr>
        <p:txBody>
          <a:bodyPr spcFirstLastPara="1" wrap="square" lIns="75357" tIns="75357" rIns="75357" bIns="75357" anchor="t" anchorCtr="0">
            <a:noAutofit/>
          </a:bodyPr>
          <a:lstStyle/>
          <a:p>
            <a:pPr rtl="0">
              <a:lnSpc>
                <a:spcPct val="90000"/>
              </a:lnSpc>
              <a:buClr>
                <a:srgbClr val="000000"/>
              </a:buClr>
              <a:buSzPts val="800"/>
            </a:pPr>
            <a:r>
              <a:rPr lang="en" sz="1600" b="1">
                <a:solidFill>
                  <a:schemeClr val="lt1"/>
                </a:solidFill>
                <a:latin typeface="Poppins" pitchFamily="2" charset="77"/>
                <a:ea typeface="Arial"/>
                <a:cs typeface="Poppins" pitchFamily="2" charset="77"/>
                <a:sym typeface="Arial"/>
              </a:rPr>
              <a:t>Machine Learning</a:t>
            </a:r>
            <a:endParaRPr sz="1600" b="1">
              <a:solidFill>
                <a:schemeClr val="lt1"/>
              </a:solidFill>
              <a:latin typeface="Poppins" pitchFamily="2" charset="77"/>
              <a:ea typeface="Arial"/>
              <a:cs typeface="Poppins" pitchFamily="2" charset="77"/>
              <a:sym typeface="Arial"/>
            </a:endParaRPr>
          </a:p>
        </p:txBody>
      </p:sp>
      <p:sp>
        <p:nvSpPr>
          <p:cNvPr id="1559" name="Google Shape;1559;p209"/>
          <p:cNvSpPr/>
          <p:nvPr/>
        </p:nvSpPr>
        <p:spPr>
          <a:xfrm>
            <a:off x="8470772" y="6595984"/>
            <a:ext cx="2596120" cy="2644929"/>
          </a:xfrm>
          <a:prstGeom prst="rect">
            <a:avLst/>
          </a:prstGeom>
          <a:solidFill>
            <a:srgbClr val="FFB600"/>
          </a:solidFill>
          <a:ln>
            <a:noFill/>
          </a:ln>
        </p:spPr>
        <p:txBody>
          <a:bodyPr spcFirstLastPara="1" wrap="square" lIns="75357" tIns="75357" rIns="75357" bIns="75357" anchor="t" anchorCtr="0">
            <a:noAutofit/>
          </a:bodyPr>
          <a:lstStyle/>
          <a:p>
            <a:pPr rtl="0">
              <a:lnSpc>
                <a:spcPct val="90000"/>
              </a:lnSpc>
              <a:buClr>
                <a:srgbClr val="000000"/>
              </a:buClr>
              <a:buSzPts val="800"/>
            </a:pPr>
            <a:r>
              <a:rPr lang="en" sz="1600" b="1">
                <a:solidFill>
                  <a:schemeClr val="lt1"/>
                </a:solidFill>
                <a:latin typeface="Poppins" pitchFamily="2" charset="77"/>
                <a:ea typeface="Arial"/>
                <a:cs typeface="Poppins" pitchFamily="2" charset="77"/>
                <a:sym typeface="Arial"/>
              </a:rPr>
              <a:t>Deep Learning</a:t>
            </a:r>
            <a:endParaRPr sz="1600" b="1">
              <a:solidFill>
                <a:schemeClr val="lt1"/>
              </a:solidFill>
              <a:latin typeface="Poppins" pitchFamily="2" charset="77"/>
              <a:ea typeface="Arial"/>
              <a:cs typeface="Poppins" pitchFamily="2" charset="77"/>
              <a:sym typeface="Arial"/>
            </a:endParaRPr>
          </a:p>
        </p:txBody>
      </p:sp>
      <p:sp>
        <p:nvSpPr>
          <p:cNvPr id="1560" name="Google Shape;1560;p209"/>
          <p:cNvSpPr/>
          <p:nvPr/>
        </p:nvSpPr>
        <p:spPr>
          <a:xfrm>
            <a:off x="9660701" y="8141506"/>
            <a:ext cx="1406232" cy="1095568"/>
          </a:xfrm>
          <a:prstGeom prst="rect">
            <a:avLst/>
          </a:prstGeom>
          <a:solidFill>
            <a:srgbClr val="464646"/>
          </a:solidFill>
          <a:ln>
            <a:noFill/>
          </a:ln>
        </p:spPr>
        <p:txBody>
          <a:bodyPr spcFirstLastPara="1" wrap="square" lIns="75357" tIns="75357" rIns="75357" bIns="75357" anchor="ctr" anchorCtr="0">
            <a:noAutofit/>
          </a:bodyPr>
          <a:lstStyle/>
          <a:p>
            <a:pPr algn="ctr" rtl="0">
              <a:lnSpc>
                <a:spcPct val="90000"/>
              </a:lnSpc>
              <a:buClr>
                <a:srgbClr val="000000"/>
              </a:buClr>
              <a:buSzPts val="500"/>
            </a:pPr>
            <a:r>
              <a:rPr lang="en" sz="1050" b="1">
                <a:solidFill>
                  <a:schemeClr val="lt1"/>
                </a:solidFill>
                <a:latin typeface="Poppins" pitchFamily="2" charset="77"/>
                <a:ea typeface="Arial"/>
                <a:cs typeface="Poppins" pitchFamily="2" charset="77"/>
                <a:sym typeface="Arial"/>
              </a:rPr>
              <a:t>Generative AI</a:t>
            </a:r>
            <a:endParaRPr sz="1050" b="1">
              <a:solidFill>
                <a:schemeClr val="lt1"/>
              </a:solidFill>
              <a:latin typeface="Poppins" pitchFamily="2" charset="77"/>
              <a:ea typeface="Arial"/>
              <a:cs typeface="Poppins" pitchFamily="2" charset="77"/>
              <a:sym typeface="Arial"/>
            </a:endParaRPr>
          </a:p>
        </p:txBody>
      </p:sp>
      <p:grpSp>
        <p:nvGrpSpPr>
          <p:cNvPr id="1561" name="Google Shape;1561;p209"/>
          <p:cNvGrpSpPr/>
          <p:nvPr/>
        </p:nvGrpSpPr>
        <p:grpSpPr>
          <a:xfrm>
            <a:off x="1110986" y="3940618"/>
            <a:ext cx="5072457" cy="4879831"/>
            <a:chOff x="388066" y="1882924"/>
            <a:chExt cx="3900455" cy="3752335"/>
          </a:xfrm>
        </p:grpSpPr>
        <p:sp>
          <p:nvSpPr>
            <p:cNvPr id="1562" name="Google Shape;1562;p209"/>
            <p:cNvSpPr/>
            <p:nvPr/>
          </p:nvSpPr>
          <p:spPr>
            <a:xfrm>
              <a:off x="1220260" y="1882924"/>
              <a:ext cx="2829600" cy="2829600"/>
            </a:xfrm>
            <a:prstGeom prst="arc">
              <a:avLst>
                <a:gd name="adj1" fmla="val 9150035"/>
                <a:gd name="adj2" fmla="val 17537576"/>
              </a:avLst>
            </a:prstGeom>
            <a:noFill/>
            <a:ln w="12700" cap="sq" cmpd="sng">
              <a:solidFill>
                <a:schemeClr val="accent2"/>
              </a:solidFill>
              <a:prstDash val="solid"/>
              <a:round/>
              <a:headEnd type="none" w="sm" len="sm"/>
              <a:tailEnd type="none" w="sm" len="sm"/>
            </a:ln>
          </p:spPr>
          <p:txBody>
            <a:bodyPr spcFirstLastPara="1" wrap="square" lIns="150770" tIns="75357" rIns="150770" bIns="75357" anchor="ctr" anchorCtr="0">
              <a:noAutofit/>
            </a:bodyPr>
            <a:lstStyle/>
            <a:p>
              <a:pPr algn="ctr" rtl="0">
                <a:buClr>
                  <a:schemeClr val="dk1"/>
                </a:buClr>
                <a:buSzPts val="1400"/>
              </a:pPr>
              <a:endParaRPr sz="3078">
                <a:solidFill>
                  <a:schemeClr val="lt1"/>
                </a:solidFill>
                <a:latin typeface="Arial"/>
                <a:ea typeface="Arial"/>
                <a:cs typeface="Arial"/>
                <a:sym typeface="Arial"/>
              </a:endParaRPr>
            </a:p>
          </p:txBody>
        </p:sp>
        <p:grpSp>
          <p:nvGrpSpPr>
            <p:cNvPr id="1563" name="Google Shape;1563;p209"/>
            <p:cNvGrpSpPr/>
            <p:nvPr/>
          </p:nvGrpSpPr>
          <p:grpSpPr>
            <a:xfrm>
              <a:off x="388066" y="2438905"/>
              <a:ext cx="3900455" cy="3196354"/>
              <a:chOff x="1181453" y="2859650"/>
              <a:chExt cx="4113970" cy="3073713"/>
            </a:xfrm>
          </p:grpSpPr>
          <p:sp>
            <p:nvSpPr>
              <p:cNvPr id="1564" name="Google Shape;1564;p209"/>
              <p:cNvSpPr/>
              <p:nvPr/>
            </p:nvSpPr>
            <p:spPr>
              <a:xfrm>
                <a:off x="1181453" y="5662113"/>
                <a:ext cx="4113970" cy="271250"/>
              </a:xfrm>
              <a:custGeom>
                <a:avLst/>
                <a:gdLst/>
                <a:ahLst/>
                <a:cxnLst/>
                <a:rect l="l" t="t" r="r" b="b"/>
                <a:pathLst>
                  <a:path w="4113970" h="271250" extrusionOk="0">
                    <a:moveTo>
                      <a:pt x="4108292" y="139016"/>
                    </a:moveTo>
                    <a:cubicBezTo>
                      <a:pt x="4108292" y="212047"/>
                      <a:pt x="3190138" y="271251"/>
                      <a:pt x="2057537" y="271251"/>
                    </a:cubicBezTo>
                    <a:cubicBezTo>
                      <a:pt x="924936" y="271251"/>
                      <a:pt x="6781" y="212047"/>
                      <a:pt x="6781" y="139016"/>
                    </a:cubicBezTo>
                    <a:cubicBezTo>
                      <a:pt x="6781" y="65985"/>
                      <a:pt x="924936" y="6781"/>
                      <a:pt x="2057537" y="6781"/>
                    </a:cubicBezTo>
                    <a:cubicBezTo>
                      <a:pt x="3190138" y="6781"/>
                      <a:pt x="4108292" y="65985"/>
                      <a:pt x="4108292" y="139016"/>
                    </a:cubicBezTo>
                    <a:close/>
                  </a:path>
                </a:pathLst>
              </a:custGeom>
              <a:solidFill>
                <a:schemeClr val="accent2"/>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65" name="Google Shape;1565;p209"/>
              <p:cNvSpPr/>
              <p:nvPr/>
            </p:nvSpPr>
            <p:spPr>
              <a:xfrm>
                <a:off x="2646113" y="4527961"/>
                <a:ext cx="1202545" cy="1292962"/>
              </a:xfrm>
              <a:custGeom>
                <a:avLst/>
                <a:gdLst/>
                <a:ahLst/>
                <a:cxnLst/>
                <a:rect l="l" t="t" r="r" b="b"/>
                <a:pathLst>
                  <a:path w="1202545" h="1292962" extrusionOk="0">
                    <a:moveTo>
                      <a:pt x="1170189" y="1209198"/>
                    </a:moveTo>
                    <a:cubicBezTo>
                      <a:pt x="1147946" y="1218601"/>
                      <a:pt x="1123994" y="1226920"/>
                      <a:pt x="1098578" y="1234334"/>
                    </a:cubicBezTo>
                    <a:cubicBezTo>
                      <a:pt x="1095233" y="1235328"/>
                      <a:pt x="1091887" y="1236323"/>
                      <a:pt x="1088452" y="1237227"/>
                    </a:cubicBezTo>
                    <a:cubicBezTo>
                      <a:pt x="912862" y="1286043"/>
                      <a:pt x="671548" y="1292381"/>
                      <a:pt x="456256" y="1284235"/>
                    </a:cubicBezTo>
                    <a:cubicBezTo>
                      <a:pt x="450108" y="1283973"/>
                      <a:pt x="444050" y="1283692"/>
                      <a:pt x="437992" y="1283421"/>
                    </a:cubicBezTo>
                    <a:cubicBezTo>
                      <a:pt x="278587" y="1276739"/>
                      <a:pt x="135005" y="1262453"/>
                      <a:pt x="45402" y="1251965"/>
                    </a:cubicBezTo>
                    <a:cubicBezTo>
                      <a:pt x="11857" y="1248068"/>
                      <a:pt x="-4870" y="1208827"/>
                      <a:pt x="15926" y="1182154"/>
                    </a:cubicBezTo>
                    <a:cubicBezTo>
                      <a:pt x="38711" y="1152868"/>
                      <a:pt x="66198" y="1108835"/>
                      <a:pt x="96126" y="1042641"/>
                    </a:cubicBezTo>
                    <a:cubicBezTo>
                      <a:pt x="181208" y="854393"/>
                      <a:pt x="84371" y="689834"/>
                      <a:pt x="84371" y="689834"/>
                    </a:cubicBezTo>
                    <a:cubicBezTo>
                      <a:pt x="84371" y="689834"/>
                      <a:pt x="223433" y="88290"/>
                      <a:pt x="232474" y="73281"/>
                    </a:cubicBezTo>
                    <a:cubicBezTo>
                      <a:pt x="241516" y="58181"/>
                      <a:pt x="1144781" y="-77616"/>
                      <a:pt x="1089726" y="88833"/>
                    </a:cubicBezTo>
                    <a:cubicBezTo>
                      <a:pt x="1034753" y="255290"/>
                      <a:pt x="1037185" y="718225"/>
                      <a:pt x="1052285" y="874917"/>
                    </a:cubicBezTo>
                    <a:cubicBezTo>
                      <a:pt x="1062502" y="981609"/>
                      <a:pt x="1138452" y="1085499"/>
                      <a:pt x="1185840" y="1141014"/>
                    </a:cubicBezTo>
                    <a:cubicBezTo>
                      <a:pt x="1204899" y="1163266"/>
                      <a:pt x="1197133" y="1197896"/>
                      <a:pt x="1170189" y="1209198"/>
                    </a:cubicBezTo>
                    <a:close/>
                  </a:path>
                </a:pathLst>
              </a:custGeom>
              <a:solidFill>
                <a:schemeClr val="lt1"/>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66" name="Google Shape;1566;p209"/>
              <p:cNvSpPr/>
              <p:nvPr/>
            </p:nvSpPr>
            <p:spPr>
              <a:xfrm>
                <a:off x="2717456" y="4802817"/>
                <a:ext cx="913210" cy="614835"/>
              </a:xfrm>
              <a:custGeom>
                <a:avLst/>
                <a:gdLst/>
                <a:ahLst/>
                <a:cxnLst/>
                <a:rect l="l" t="t" r="r" b="b"/>
                <a:pathLst>
                  <a:path w="913210" h="614835" extrusionOk="0">
                    <a:moveTo>
                      <a:pt x="909658" y="6781"/>
                    </a:moveTo>
                    <a:cubicBezTo>
                      <a:pt x="909658" y="6781"/>
                      <a:pt x="366116" y="650848"/>
                      <a:pt x="59051" y="615495"/>
                    </a:cubicBezTo>
                    <a:cubicBezTo>
                      <a:pt x="59051" y="615495"/>
                      <a:pt x="55679" y="467862"/>
                      <a:pt x="6781" y="414363"/>
                    </a:cubicBezTo>
                    <a:cubicBezTo>
                      <a:pt x="6781" y="414363"/>
                      <a:pt x="135381" y="438540"/>
                      <a:pt x="278999" y="386704"/>
                    </a:cubicBezTo>
                    <a:cubicBezTo>
                      <a:pt x="422618" y="334868"/>
                      <a:pt x="909658" y="6781"/>
                      <a:pt x="909658" y="6781"/>
                    </a:cubicBezTo>
                    <a:close/>
                  </a:path>
                </a:pathLst>
              </a:custGeom>
              <a:solidFill>
                <a:schemeClr val="lt2"/>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67" name="Google Shape;1567;p209"/>
              <p:cNvSpPr/>
              <p:nvPr/>
            </p:nvSpPr>
            <p:spPr>
              <a:xfrm>
                <a:off x="2989710" y="2859650"/>
                <a:ext cx="1220628" cy="1681754"/>
              </a:xfrm>
              <a:custGeom>
                <a:avLst/>
                <a:gdLst/>
                <a:ahLst/>
                <a:cxnLst/>
                <a:rect l="l" t="t" r="r" b="b"/>
                <a:pathLst>
                  <a:path w="1220628" h="1681754" extrusionOk="0">
                    <a:moveTo>
                      <a:pt x="1038710" y="1437167"/>
                    </a:moveTo>
                    <a:lnTo>
                      <a:pt x="668000" y="1676772"/>
                    </a:lnTo>
                    <a:lnTo>
                      <a:pt x="6781" y="61564"/>
                    </a:lnTo>
                    <a:cubicBezTo>
                      <a:pt x="6781" y="61564"/>
                      <a:pt x="27668" y="49538"/>
                      <a:pt x="76312" y="36699"/>
                    </a:cubicBezTo>
                    <a:cubicBezTo>
                      <a:pt x="100544" y="30370"/>
                      <a:pt x="131647" y="23769"/>
                      <a:pt x="170436" y="18525"/>
                    </a:cubicBezTo>
                    <a:cubicBezTo>
                      <a:pt x="189876" y="15722"/>
                      <a:pt x="211214" y="13371"/>
                      <a:pt x="234632" y="11563"/>
                    </a:cubicBezTo>
                    <a:cubicBezTo>
                      <a:pt x="263565" y="9122"/>
                      <a:pt x="295573" y="7494"/>
                      <a:pt x="330917" y="7042"/>
                    </a:cubicBezTo>
                    <a:cubicBezTo>
                      <a:pt x="350547" y="6680"/>
                      <a:pt x="371342" y="6680"/>
                      <a:pt x="393223" y="7133"/>
                    </a:cubicBezTo>
                    <a:cubicBezTo>
                      <a:pt x="408865" y="7404"/>
                      <a:pt x="425141" y="7856"/>
                      <a:pt x="441958" y="8579"/>
                    </a:cubicBezTo>
                    <a:cubicBezTo>
                      <a:pt x="460593" y="9393"/>
                      <a:pt x="478848" y="10840"/>
                      <a:pt x="496669" y="13010"/>
                    </a:cubicBezTo>
                    <a:cubicBezTo>
                      <a:pt x="917822" y="61925"/>
                      <a:pt x="1124606" y="451622"/>
                      <a:pt x="1124606" y="451622"/>
                    </a:cubicBezTo>
                    <a:cubicBezTo>
                      <a:pt x="1377773" y="953436"/>
                      <a:pt x="1038710" y="1437167"/>
                      <a:pt x="1038710" y="1437167"/>
                    </a:cubicBezTo>
                    <a:close/>
                  </a:path>
                </a:pathLst>
              </a:custGeom>
              <a:solidFill>
                <a:srgbClr val="464646"/>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68" name="Google Shape;1568;p209"/>
              <p:cNvSpPr/>
              <p:nvPr/>
            </p:nvSpPr>
            <p:spPr>
              <a:xfrm>
                <a:off x="3411324" y="2924605"/>
                <a:ext cx="497293" cy="443042"/>
              </a:xfrm>
              <a:custGeom>
                <a:avLst/>
                <a:gdLst/>
                <a:ahLst/>
                <a:cxnLst/>
                <a:rect l="l" t="t" r="r" b="b"/>
                <a:pathLst>
                  <a:path w="497293" h="443042" extrusionOk="0">
                    <a:moveTo>
                      <a:pt x="6781" y="96204"/>
                    </a:moveTo>
                    <a:lnTo>
                      <a:pt x="58943" y="6781"/>
                    </a:lnTo>
                    <a:lnTo>
                      <a:pt x="174740" y="44612"/>
                    </a:lnTo>
                    <a:lnTo>
                      <a:pt x="148474" y="130607"/>
                    </a:lnTo>
                    <a:lnTo>
                      <a:pt x="223321" y="163212"/>
                    </a:lnTo>
                    <a:lnTo>
                      <a:pt x="283475" y="94395"/>
                    </a:lnTo>
                    <a:lnTo>
                      <a:pt x="376505" y="160960"/>
                    </a:lnTo>
                    <a:lnTo>
                      <a:pt x="328159" y="234632"/>
                    </a:lnTo>
                    <a:lnTo>
                      <a:pt x="373901" y="281278"/>
                    </a:lnTo>
                    <a:lnTo>
                      <a:pt x="420167" y="237661"/>
                    </a:lnTo>
                    <a:lnTo>
                      <a:pt x="498152" y="330763"/>
                    </a:lnTo>
                    <a:lnTo>
                      <a:pt x="388793" y="438468"/>
                    </a:lnTo>
                    <a:lnTo>
                      <a:pt x="125282" y="357952"/>
                    </a:lnTo>
                    <a:close/>
                  </a:path>
                </a:pathLst>
              </a:custGeom>
              <a:solidFill>
                <a:srgbClr val="999999"/>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69" name="Google Shape;1569;p209"/>
              <p:cNvSpPr/>
              <p:nvPr/>
            </p:nvSpPr>
            <p:spPr>
              <a:xfrm>
                <a:off x="3059232" y="2859911"/>
                <a:ext cx="424959" cy="226042"/>
              </a:xfrm>
              <a:custGeom>
                <a:avLst/>
                <a:gdLst/>
                <a:ahLst/>
                <a:cxnLst/>
                <a:rect l="l" t="t" r="r" b="b"/>
                <a:pathLst>
                  <a:path w="424959" h="226042" extrusionOk="0">
                    <a:moveTo>
                      <a:pt x="427138" y="12749"/>
                    </a:moveTo>
                    <a:lnTo>
                      <a:pt x="374688" y="220165"/>
                    </a:lnTo>
                    <a:lnTo>
                      <a:pt x="164197" y="208954"/>
                    </a:lnTo>
                    <a:lnTo>
                      <a:pt x="23870" y="90779"/>
                    </a:lnTo>
                    <a:lnTo>
                      <a:pt x="6781" y="36438"/>
                    </a:lnTo>
                    <a:cubicBezTo>
                      <a:pt x="31013" y="30109"/>
                      <a:pt x="62117" y="23508"/>
                      <a:pt x="100905" y="18264"/>
                    </a:cubicBezTo>
                    <a:lnTo>
                      <a:pt x="125291" y="107777"/>
                    </a:lnTo>
                    <a:lnTo>
                      <a:pt x="165978" y="88184"/>
                    </a:lnTo>
                    <a:lnTo>
                      <a:pt x="165101" y="11302"/>
                    </a:lnTo>
                    <a:cubicBezTo>
                      <a:pt x="194035" y="8861"/>
                      <a:pt x="226042" y="7233"/>
                      <a:pt x="261386" y="6781"/>
                    </a:cubicBezTo>
                    <a:lnTo>
                      <a:pt x="257896" y="120580"/>
                    </a:lnTo>
                    <a:lnTo>
                      <a:pt x="287282" y="161268"/>
                    </a:lnTo>
                    <a:lnTo>
                      <a:pt x="323684" y="6863"/>
                    </a:lnTo>
                    <a:cubicBezTo>
                      <a:pt x="339326" y="7134"/>
                      <a:pt x="355601" y="7586"/>
                      <a:pt x="372418" y="8309"/>
                    </a:cubicBezTo>
                    <a:cubicBezTo>
                      <a:pt x="391062" y="9132"/>
                      <a:pt x="409327" y="10579"/>
                      <a:pt x="427138" y="12749"/>
                    </a:cubicBezTo>
                    <a:close/>
                  </a:path>
                </a:pathLst>
              </a:custGeom>
              <a:solidFill>
                <a:schemeClr val="accent1"/>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70" name="Google Shape;1570;p209"/>
              <p:cNvSpPr/>
              <p:nvPr/>
            </p:nvSpPr>
            <p:spPr>
              <a:xfrm>
                <a:off x="4165130" y="3668193"/>
                <a:ext cx="497293" cy="361667"/>
              </a:xfrm>
              <a:custGeom>
                <a:avLst/>
                <a:gdLst/>
                <a:ahLst/>
                <a:cxnLst/>
                <a:rect l="l" t="t" r="r" b="b"/>
                <a:pathLst>
                  <a:path w="497293" h="361667" extrusionOk="0">
                    <a:moveTo>
                      <a:pt x="66891" y="24955"/>
                    </a:moveTo>
                    <a:cubicBezTo>
                      <a:pt x="46547" y="44548"/>
                      <a:pt x="6781" y="90643"/>
                      <a:pt x="6781" y="90643"/>
                    </a:cubicBezTo>
                    <a:lnTo>
                      <a:pt x="185870" y="329769"/>
                    </a:lnTo>
                    <a:cubicBezTo>
                      <a:pt x="250880" y="379534"/>
                      <a:pt x="345167" y="357364"/>
                      <a:pt x="381189" y="283837"/>
                    </a:cubicBezTo>
                    <a:lnTo>
                      <a:pt x="498496" y="44395"/>
                    </a:lnTo>
                    <a:lnTo>
                      <a:pt x="323756" y="6781"/>
                    </a:lnTo>
                    <a:lnTo>
                      <a:pt x="274813" y="183031"/>
                    </a:lnTo>
                    <a:lnTo>
                      <a:pt x="66891" y="24955"/>
                    </a:lnTo>
                    <a:close/>
                  </a:path>
                </a:pathLst>
              </a:custGeom>
              <a:solidFill>
                <a:srgbClr val="EDEDED"/>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71" name="Google Shape;1571;p209"/>
              <p:cNvSpPr/>
              <p:nvPr/>
            </p:nvSpPr>
            <p:spPr>
              <a:xfrm>
                <a:off x="4405395" y="3544829"/>
                <a:ext cx="262209" cy="1374337"/>
              </a:xfrm>
              <a:custGeom>
                <a:avLst/>
                <a:gdLst/>
                <a:ahLst/>
                <a:cxnLst/>
                <a:rect l="l" t="t" r="r" b="b"/>
                <a:pathLst>
                  <a:path w="262209" h="1374337" extrusionOk="0">
                    <a:moveTo>
                      <a:pt x="6781" y="1371987"/>
                    </a:moveTo>
                    <a:lnTo>
                      <a:pt x="62587" y="490729"/>
                    </a:lnTo>
                    <a:cubicBezTo>
                      <a:pt x="62587" y="490729"/>
                      <a:pt x="60290" y="310212"/>
                      <a:pt x="72777" y="179243"/>
                    </a:cubicBezTo>
                    <a:cubicBezTo>
                      <a:pt x="79929" y="104115"/>
                      <a:pt x="126421" y="38491"/>
                      <a:pt x="194894" y="6781"/>
                    </a:cubicBezTo>
                    <a:lnTo>
                      <a:pt x="194894" y="6781"/>
                    </a:lnTo>
                    <a:lnTo>
                      <a:pt x="195400" y="23653"/>
                    </a:lnTo>
                    <a:lnTo>
                      <a:pt x="225084" y="621842"/>
                    </a:lnTo>
                    <a:lnTo>
                      <a:pt x="260464" y="1373659"/>
                    </a:lnTo>
                    <a:lnTo>
                      <a:pt x="6781" y="1371987"/>
                    </a:lnTo>
                    <a:close/>
                  </a:path>
                </a:pathLst>
              </a:custGeom>
              <a:solidFill>
                <a:srgbClr val="D8DCDA"/>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72" name="Google Shape;1572;p209"/>
              <p:cNvSpPr/>
              <p:nvPr/>
            </p:nvSpPr>
            <p:spPr>
              <a:xfrm>
                <a:off x="2842177" y="2969569"/>
                <a:ext cx="27125" cy="27125"/>
              </a:xfrm>
              <a:custGeom>
                <a:avLst/>
                <a:gdLst/>
                <a:ahLst/>
                <a:cxnLst/>
                <a:rect l="l" t="t" r="r" b="b"/>
                <a:pathLst>
                  <a:path w="27125" h="27125" extrusionOk="0">
                    <a:moveTo>
                      <a:pt x="22351" y="14566"/>
                    </a:moveTo>
                    <a:cubicBezTo>
                      <a:pt x="22351" y="18866"/>
                      <a:pt x="18866" y="22351"/>
                      <a:pt x="14566" y="22351"/>
                    </a:cubicBezTo>
                    <a:cubicBezTo>
                      <a:pt x="10267" y="22351"/>
                      <a:pt x="6781" y="18866"/>
                      <a:pt x="6781" y="14566"/>
                    </a:cubicBezTo>
                    <a:cubicBezTo>
                      <a:pt x="6781" y="10267"/>
                      <a:pt x="10267" y="6781"/>
                      <a:pt x="14566" y="6781"/>
                    </a:cubicBezTo>
                    <a:cubicBezTo>
                      <a:pt x="18866" y="6781"/>
                      <a:pt x="22351" y="10267"/>
                      <a:pt x="22351" y="14566"/>
                    </a:cubicBezTo>
                    <a:close/>
                  </a:path>
                </a:pathLst>
              </a:custGeom>
              <a:solidFill>
                <a:srgbClr val="565656"/>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73" name="Google Shape;1573;p209"/>
              <p:cNvSpPr/>
              <p:nvPr/>
            </p:nvSpPr>
            <p:spPr>
              <a:xfrm>
                <a:off x="2842177" y="3111605"/>
                <a:ext cx="27125" cy="27125"/>
              </a:xfrm>
              <a:custGeom>
                <a:avLst/>
                <a:gdLst/>
                <a:ahLst/>
                <a:cxnLst/>
                <a:rect l="l" t="t" r="r" b="b"/>
                <a:pathLst>
                  <a:path w="27125" h="27125" extrusionOk="0">
                    <a:moveTo>
                      <a:pt x="22351" y="14566"/>
                    </a:moveTo>
                    <a:cubicBezTo>
                      <a:pt x="22351" y="18866"/>
                      <a:pt x="18866" y="22351"/>
                      <a:pt x="14566" y="22351"/>
                    </a:cubicBezTo>
                    <a:cubicBezTo>
                      <a:pt x="10267" y="22351"/>
                      <a:pt x="6781" y="18866"/>
                      <a:pt x="6781" y="14566"/>
                    </a:cubicBezTo>
                    <a:cubicBezTo>
                      <a:pt x="6781" y="10267"/>
                      <a:pt x="10267" y="6781"/>
                      <a:pt x="14566" y="6781"/>
                    </a:cubicBezTo>
                    <a:cubicBezTo>
                      <a:pt x="18866" y="6781"/>
                      <a:pt x="22351" y="10267"/>
                      <a:pt x="22351" y="14566"/>
                    </a:cubicBezTo>
                    <a:close/>
                  </a:path>
                </a:pathLst>
              </a:custGeom>
              <a:solidFill>
                <a:srgbClr val="565656"/>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74" name="Google Shape;1574;p209"/>
              <p:cNvSpPr/>
              <p:nvPr/>
            </p:nvSpPr>
            <p:spPr>
              <a:xfrm>
                <a:off x="3493148" y="4795439"/>
                <a:ext cx="262209" cy="976502"/>
              </a:xfrm>
              <a:custGeom>
                <a:avLst/>
                <a:gdLst/>
                <a:ahLst/>
                <a:cxnLst/>
                <a:rect l="l" t="t" r="r" b="b"/>
                <a:pathLst>
                  <a:path w="262209" h="976502" extrusionOk="0">
                    <a:moveTo>
                      <a:pt x="254609" y="963537"/>
                    </a:moveTo>
                    <a:cubicBezTo>
                      <a:pt x="51894" y="776275"/>
                      <a:pt x="18322" y="530295"/>
                      <a:pt x="25863" y="356912"/>
                    </a:cubicBezTo>
                    <a:cubicBezTo>
                      <a:pt x="33865" y="174984"/>
                      <a:pt x="86994" y="33246"/>
                      <a:pt x="93115" y="17432"/>
                    </a:cubicBezTo>
                    <a:lnTo>
                      <a:pt x="94662" y="13291"/>
                    </a:lnTo>
                    <a:lnTo>
                      <a:pt x="77853" y="6781"/>
                    </a:lnTo>
                    <a:lnTo>
                      <a:pt x="76198" y="11031"/>
                    </a:lnTo>
                    <a:cubicBezTo>
                      <a:pt x="70050" y="26836"/>
                      <a:pt x="15944" y="170789"/>
                      <a:pt x="7789" y="355890"/>
                    </a:cubicBezTo>
                    <a:cubicBezTo>
                      <a:pt x="4" y="531570"/>
                      <a:pt x="33675" y="781238"/>
                      <a:pt x="238325" y="973058"/>
                    </a:cubicBezTo>
                    <a:lnTo>
                      <a:pt x="240151" y="974767"/>
                    </a:lnTo>
                    <a:lnTo>
                      <a:pt x="242574" y="974125"/>
                    </a:lnTo>
                    <a:cubicBezTo>
                      <a:pt x="246056" y="973203"/>
                      <a:pt x="249446" y="972199"/>
                      <a:pt x="252837" y="971195"/>
                    </a:cubicBezTo>
                    <a:lnTo>
                      <a:pt x="260450" y="968926"/>
                    </a:lnTo>
                    <a:lnTo>
                      <a:pt x="254609" y="963537"/>
                    </a:lnTo>
                    <a:close/>
                  </a:path>
                </a:pathLst>
              </a:custGeom>
              <a:solidFill>
                <a:srgbClr val="CCCCCC"/>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75" name="Google Shape;1575;p209"/>
              <p:cNvSpPr/>
              <p:nvPr/>
            </p:nvSpPr>
            <p:spPr>
              <a:xfrm>
                <a:off x="2980641" y="5173702"/>
                <a:ext cx="153708" cy="641960"/>
              </a:xfrm>
              <a:custGeom>
                <a:avLst/>
                <a:gdLst/>
                <a:ahLst/>
                <a:cxnLst/>
                <a:rect l="l" t="t" r="r" b="b"/>
                <a:pathLst>
                  <a:path w="153708" h="641960" extrusionOk="0">
                    <a:moveTo>
                      <a:pt x="121729" y="638503"/>
                    </a:moveTo>
                    <a:cubicBezTo>
                      <a:pt x="115580" y="638241"/>
                      <a:pt x="109522" y="637960"/>
                      <a:pt x="103464" y="637689"/>
                    </a:cubicBezTo>
                    <a:cubicBezTo>
                      <a:pt x="213773" y="92303"/>
                      <a:pt x="15217" y="25114"/>
                      <a:pt x="13228" y="24490"/>
                    </a:cubicBezTo>
                    <a:cubicBezTo>
                      <a:pt x="8436" y="23044"/>
                      <a:pt x="5724" y="17971"/>
                      <a:pt x="7170" y="13279"/>
                    </a:cubicBezTo>
                    <a:cubicBezTo>
                      <a:pt x="8617" y="8487"/>
                      <a:pt x="13590" y="5774"/>
                      <a:pt x="18382" y="7130"/>
                    </a:cubicBezTo>
                    <a:cubicBezTo>
                      <a:pt x="27243" y="9743"/>
                      <a:pt x="234478" y="77104"/>
                      <a:pt x="121729" y="638503"/>
                    </a:cubicBezTo>
                    <a:close/>
                  </a:path>
                </a:pathLst>
              </a:custGeom>
              <a:solidFill>
                <a:srgbClr val="CCCCCC"/>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76" name="Google Shape;1576;p209"/>
              <p:cNvSpPr/>
              <p:nvPr/>
            </p:nvSpPr>
            <p:spPr>
              <a:xfrm>
                <a:off x="3746617" y="3391346"/>
                <a:ext cx="117542" cy="117542"/>
              </a:xfrm>
              <a:custGeom>
                <a:avLst/>
                <a:gdLst/>
                <a:ahLst/>
                <a:cxnLst/>
                <a:rect l="l" t="t" r="r" b="b"/>
                <a:pathLst>
                  <a:path w="117542" h="117542" extrusionOk="0">
                    <a:moveTo>
                      <a:pt x="118844" y="62813"/>
                    </a:moveTo>
                    <a:cubicBezTo>
                      <a:pt x="118844" y="93758"/>
                      <a:pt x="93758" y="118844"/>
                      <a:pt x="62813" y="118844"/>
                    </a:cubicBezTo>
                    <a:cubicBezTo>
                      <a:pt x="31867" y="118844"/>
                      <a:pt x="6781" y="93758"/>
                      <a:pt x="6781" y="62813"/>
                    </a:cubicBezTo>
                    <a:cubicBezTo>
                      <a:pt x="6781" y="31867"/>
                      <a:pt x="31868" y="6781"/>
                      <a:pt x="62813" y="6781"/>
                    </a:cubicBezTo>
                    <a:cubicBezTo>
                      <a:pt x="93758" y="6781"/>
                      <a:pt x="118844" y="31867"/>
                      <a:pt x="118844" y="62813"/>
                    </a:cubicBezTo>
                    <a:close/>
                  </a:path>
                </a:pathLst>
              </a:custGeom>
              <a:solidFill>
                <a:srgbClr val="464646"/>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77" name="Google Shape;1577;p209"/>
              <p:cNvSpPr/>
              <p:nvPr/>
            </p:nvSpPr>
            <p:spPr>
              <a:xfrm>
                <a:off x="2298613" y="2901703"/>
                <a:ext cx="1573254" cy="2350840"/>
              </a:xfrm>
              <a:custGeom>
                <a:avLst/>
                <a:gdLst/>
                <a:ahLst/>
                <a:cxnLst/>
                <a:rect l="l" t="t" r="r" b="b"/>
                <a:pathLst>
                  <a:path w="1573254" h="2350840" extrusionOk="0">
                    <a:moveTo>
                      <a:pt x="1562536" y="1232364"/>
                    </a:moveTo>
                    <a:cubicBezTo>
                      <a:pt x="1562355" y="1235890"/>
                      <a:pt x="1562084" y="1239687"/>
                      <a:pt x="1561722" y="1243846"/>
                    </a:cubicBezTo>
                    <a:cubicBezTo>
                      <a:pt x="1550782" y="1363649"/>
                      <a:pt x="1446630" y="1751809"/>
                      <a:pt x="1363619" y="1869803"/>
                    </a:cubicBezTo>
                    <a:cubicBezTo>
                      <a:pt x="1277723" y="1991866"/>
                      <a:pt x="730700" y="2285721"/>
                      <a:pt x="635762" y="2312846"/>
                    </a:cubicBezTo>
                    <a:cubicBezTo>
                      <a:pt x="598782" y="2323425"/>
                      <a:pt x="540192" y="2339610"/>
                      <a:pt x="475634" y="2346029"/>
                    </a:cubicBezTo>
                    <a:cubicBezTo>
                      <a:pt x="374457" y="2356156"/>
                      <a:pt x="258543" y="2342322"/>
                      <a:pt x="188199" y="2245033"/>
                    </a:cubicBezTo>
                    <a:cubicBezTo>
                      <a:pt x="180061" y="2233822"/>
                      <a:pt x="170206" y="2216642"/>
                      <a:pt x="159265" y="2194852"/>
                    </a:cubicBezTo>
                    <a:cubicBezTo>
                      <a:pt x="149319" y="2174870"/>
                      <a:pt x="138650" y="2150991"/>
                      <a:pt x="127710" y="2124417"/>
                    </a:cubicBezTo>
                    <a:cubicBezTo>
                      <a:pt x="125178" y="2118269"/>
                      <a:pt x="122646" y="2111849"/>
                      <a:pt x="120115" y="2105339"/>
                    </a:cubicBezTo>
                    <a:cubicBezTo>
                      <a:pt x="85937" y="2018096"/>
                      <a:pt x="52031" y="1905798"/>
                      <a:pt x="39011" y="1801990"/>
                    </a:cubicBezTo>
                    <a:cubicBezTo>
                      <a:pt x="27347" y="1708861"/>
                      <a:pt x="21651" y="1514555"/>
                      <a:pt x="12518" y="1203611"/>
                    </a:cubicBezTo>
                    <a:cubicBezTo>
                      <a:pt x="12338" y="1198548"/>
                      <a:pt x="12247" y="1193484"/>
                      <a:pt x="12066" y="1188421"/>
                    </a:cubicBezTo>
                    <a:cubicBezTo>
                      <a:pt x="11795" y="1178113"/>
                      <a:pt x="11433" y="1167715"/>
                      <a:pt x="11162" y="1157137"/>
                    </a:cubicBezTo>
                    <a:cubicBezTo>
                      <a:pt x="10891" y="1145473"/>
                      <a:pt x="10529" y="1133628"/>
                      <a:pt x="10168" y="1121693"/>
                    </a:cubicBezTo>
                    <a:cubicBezTo>
                      <a:pt x="9263" y="1093121"/>
                      <a:pt x="8359" y="1063736"/>
                      <a:pt x="7365" y="1033446"/>
                    </a:cubicBezTo>
                    <a:cubicBezTo>
                      <a:pt x="3929" y="928653"/>
                      <a:pt x="15954" y="833263"/>
                      <a:pt x="35936" y="749266"/>
                    </a:cubicBezTo>
                    <a:cubicBezTo>
                      <a:pt x="37474" y="742756"/>
                      <a:pt x="39101" y="736336"/>
                      <a:pt x="40729" y="730007"/>
                    </a:cubicBezTo>
                    <a:cubicBezTo>
                      <a:pt x="42356" y="723949"/>
                      <a:pt x="43984" y="717891"/>
                      <a:pt x="45521" y="711924"/>
                    </a:cubicBezTo>
                    <a:cubicBezTo>
                      <a:pt x="46063" y="710206"/>
                      <a:pt x="46515" y="708397"/>
                      <a:pt x="46967" y="706680"/>
                    </a:cubicBezTo>
                    <a:cubicBezTo>
                      <a:pt x="108722" y="486424"/>
                      <a:pt x="219844" y="355319"/>
                      <a:pt x="219844" y="355319"/>
                    </a:cubicBezTo>
                    <a:cubicBezTo>
                      <a:pt x="482054" y="-19911"/>
                      <a:pt x="825638" y="7214"/>
                      <a:pt x="825638" y="7214"/>
                    </a:cubicBezTo>
                    <a:cubicBezTo>
                      <a:pt x="1042639" y="25297"/>
                      <a:pt x="1178264" y="84068"/>
                      <a:pt x="1399785" y="350798"/>
                    </a:cubicBezTo>
                    <a:cubicBezTo>
                      <a:pt x="1621307" y="617528"/>
                      <a:pt x="1567057" y="1128384"/>
                      <a:pt x="1562536" y="1232364"/>
                    </a:cubicBezTo>
                    <a:close/>
                  </a:path>
                </a:pathLst>
              </a:custGeom>
              <a:solidFill>
                <a:schemeClr val="lt1"/>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78" name="Google Shape;1578;p209"/>
              <p:cNvSpPr/>
              <p:nvPr/>
            </p:nvSpPr>
            <p:spPr>
              <a:xfrm>
                <a:off x="2298622" y="3573221"/>
                <a:ext cx="397834" cy="1446670"/>
              </a:xfrm>
              <a:custGeom>
                <a:avLst/>
                <a:gdLst/>
                <a:ahLst/>
                <a:cxnLst/>
                <a:rect l="l" t="t" r="r" b="b"/>
                <a:pathLst>
                  <a:path w="397834" h="1446670" extrusionOk="0">
                    <a:moveTo>
                      <a:pt x="192710" y="815641"/>
                    </a:moveTo>
                    <a:cubicBezTo>
                      <a:pt x="132041" y="909855"/>
                      <a:pt x="173361" y="942948"/>
                      <a:pt x="208172" y="971610"/>
                    </a:cubicBezTo>
                    <a:cubicBezTo>
                      <a:pt x="221372" y="982460"/>
                      <a:pt x="272114" y="987406"/>
                      <a:pt x="252530" y="989106"/>
                    </a:cubicBezTo>
                    <a:cubicBezTo>
                      <a:pt x="87365" y="1003400"/>
                      <a:pt x="166923" y="1171847"/>
                      <a:pt x="278046" y="1368956"/>
                    </a:cubicBezTo>
                    <a:cubicBezTo>
                      <a:pt x="282024" y="1375927"/>
                      <a:pt x="286608" y="1391696"/>
                      <a:pt x="286527" y="1401732"/>
                    </a:cubicBezTo>
                    <a:cubicBezTo>
                      <a:pt x="286436" y="1407429"/>
                      <a:pt x="297060" y="1407700"/>
                      <a:pt x="295795" y="1413939"/>
                    </a:cubicBezTo>
                    <a:cubicBezTo>
                      <a:pt x="200405" y="1411949"/>
                      <a:pt x="136028" y="1445684"/>
                      <a:pt x="134943" y="1446217"/>
                    </a:cubicBezTo>
                    <a:cubicBezTo>
                      <a:pt x="131417" y="1448116"/>
                      <a:pt x="127257" y="1447393"/>
                      <a:pt x="124455" y="1444771"/>
                    </a:cubicBezTo>
                    <a:cubicBezTo>
                      <a:pt x="123550" y="1442510"/>
                      <a:pt x="122646" y="1440159"/>
                      <a:pt x="121742" y="1437809"/>
                    </a:cubicBezTo>
                    <a:cubicBezTo>
                      <a:pt x="86931" y="1350014"/>
                      <a:pt x="62754" y="1296623"/>
                      <a:pt x="39011" y="1130481"/>
                    </a:cubicBezTo>
                    <a:cubicBezTo>
                      <a:pt x="25728" y="1037569"/>
                      <a:pt x="21651" y="843046"/>
                      <a:pt x="12518" y="532102"/>
                    </a:cubicBezTo>
                    <a:cubicBezTo>
                      <a:pt x="12337" y="527039"/>
                      <a:pt x="12247" y="521975"/>
                      <a:pt x="12066" y="516912"/>
                    </a:cubicBezTo>
                    <a:cubicBezTo>
                      <a:pt x="11795" y="506605"/>
                      <a:pt x="11433" y="496207"/>
                      <a:pt x="11162" y="485628"/>
                    </a:cubicBezTo>
                    <a:cubicBezTo>
                      <a:pt x="10891" y="473964"/>
                      <a:pt x="10529" y="462119"/>
                      <a:pt x="10168" y="450184"/>
                    </a:cubicBezTo>
                    <a:cubicBezTo>
                      <a:pt x="9263" y="421613"/>
                      <a:pt x="8359" y="392227"/>
                      <a:pt x="7365" y="361937"/>
                    </a:cubicBezTo>
                    <a:cubicBezTo>
                      <a:pt x="3929" y="257144"/>
                      <a:pt x="15954" y="161754"/>
                      <a:pt x="35936" y="77757"/>
                    </a:cubicBezTo>
                    <a:cubicBezTo>
                      <a:pt x="37474" y="71247"/>
                      <a:pt x="39101" y="64827"/>
                      <a:pt x="40729" y="58498"/>
                    </a:cubicBezTo>
                    <a:cubicBezTo>
                      <a:pt x="42356" y="52440"/>
                      <a:pt x="43983" y="46382"/>
                      <a:pt x="45521" y="40415"/>
                    </a:cubicBezTo>
                    <a:cubicBezTo>
                      <a:pt x="64056" y="37612"/>
                      <a:pt x="78161" y="38064"/>
                      <a:pt x="78161" y="38064"/>
                    </a:cubicBezTo>
                    <a:cubicBezTo>
                      <a:pt x="78161" y="38064"/>
                      <a:pt x="175631" y="-62208"/>
                      <a:pt x="338471" y="96292"/>
                    </a:cubicBezTo>
                    <a:cubicBezTo>
                      <a:pt x="423283" y="178843"/>
                      <a:pt x="392722" y="411396"/>
                      <a:pt x="354294" y="498105"/>
                    </a:cubicBezTo>
                    <a:cubicBezTo>
                      <a:pt x="318209" y="579562"/>
                      <a:pt x="256997" y="715820"/>
                      <a:pt x="192710" y="815641"/>
                    </a:cubicBezTo>
                    <a:close/>
                  </a:path>
                </a:pathLst>
              </a:custGeom>
              <a:solidFill>
                <a:schemeClr val="lt2"/>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79" name="Google Shape;1579;p209"/>
              <p:cNvSpPr/>
              <p:nvPr/>
            </p:nvSpPr>
            <p:spPr>
              <a:xfrm>
                <a:off x="3044638" y="3545371"/>
                <a:ext cx="90416" cy="90416"/>
              </a:xfrm>
              <a:custGeom>
                <a:avLst/>
                <a:gdLst/>
                <a:ahLst/>
                <a:cxnLst/>
                <a:rect l="l" t="t" r="r" b="b"/>
                <a:pathLst>
                  <a:path w="90416" h="90416" extrusionOk="0">
                    <a:moveTo>
                      <a:pt x="89151" y="47966"/>
                    </a:moveTo>
                    <a:cubicBezTo>
                      <a:pt x="89151" y="70712"/>
                      <a:pt x="70712" y="89151"/>
                      <a:pt x="47966" y="89151"/>
                    </a:cubicBezTo>
                    <a:cubicBezTo>
                      <a:pt x="25220" y="89151"/>
                      <a:pt x="6781" y="70712"/>
                      <a:pt x="6781" y="47966"/>
                    </a:cubicBezTo>
                    <a:cubicBezTo>
                      <a:pt x="6781" y="25220"/>
                      <a:pt x="25220" y="6781"/>
                      <a:pt x="47966" y="6781"/>
                    </a:cubicBezTo>
                    <a:cubicBezTo>
                      <a:pt x="70712" y="6781"/>
                      <a:pt x="89151" y="25220"/>
                      <a:pt x="89151" y="47966"/>
                    </a:cubicBezTo>
                    <a:close/>
                  </a:path>
                </a:pathLst>
              </a:custGeom>
              <a:solidFill>
                <a:srgbClr val="CCCCCC"/>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80" name="Google Shape;1580;p209"/>
              <p:cNvSpPr/>
              <p:nvPr/>
            </p:nvSpPr>
            <p:spPr>
              <a:xfrm>
                <a:off x="3063725" y="3564458"/>
                <a:ext cx="54250" cy="54250"/>
              </a:xfrm>
              <a:custGeom>
                <a:avLst/>
                <a:gdLst/>
                <a:ahLst/>
                <a:cxnLst/>
                <a:rect l="l" t="t" r="r" b="b"/>
                <a:pathLst>
                  <a:path w="54250" h="54250" extrusionOk="0">
                    <a:moveTo>
                      <a:pt x="50977" y="28879"/>
                    </a:moveTo>
                    <a:cubicBezTo>
                      <a:pt x="50977" y="41083"/>
                      <a:pt x="41084" y="50977"/>
                      <a:pt x="28879" y="50977"/>
                    </a:cubicBezTo>
                    <a:cubicBezTo>
                      <a:pt x="16675" y="50977"/>
                      <a:pt x="6781" y="41083"/>
                      <a:pt x="6781" y="28879"/>
                    </a:cubicBezTo>
                    <a:cubicBezTo>
                      <a:pt x="6781" y="16675"/>
                      <a:pt x="16675" y="6781"/>
                      <a:pt x="28879" y="6781"/>
                    </a:cubicBezTo>
                    <a:cubicBezTo>
                      <a:pt x="41084" y="6781"/>
                      <a:pt x="50977" y="16675"/>
                      <a:pt x="50977" y="28879"/>
                    </a:cubicBezTo>
                    <a:close/>
                  </a:path>
                </a:pathLst>
              </a:custGeom>
              <a:solidFill>
                <a:srgbClr val="464646"/>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81" name="Google Shape;1581;p209"/>
              <p:cNvSpPr/>
              <p:nvPr/>
            </p:nvSpPr>
            <p:spPr>
              <a:xfrm>
                <a:off x="3381740" y="5439335"/>
                <a:ext cx="72333" cy="72333"/>
              </a:xfrm>
              <a:custGeom>
                <a:avLst/>
                <a:gdLst/>
                <a:ahLst/>
                <a:cxnLst/>
                <a:rect l="l" t="t" r="r" b="b"/>
                <a:pathLst>
                  <a:path w="72333" h="72333" extrusionOk="0">
                    <a:moveTo>
                      <a:pt x="71158" y="38970"/>
                    </a:moveTo>
                    <a:cubicBezTo>
                      <a:pt x="71158" y="56747"/>
                      <a:pt x="56747" y="71158"/>
                      <a:pt x="38970" y="71158"/>
                    </a:cubicBezTo>
                    <a:cubicBezTo>
                      <a:pt x="21193" y="71158"/>
                      <a:pt x="6781" y="56747"/>
                      <a:pt x="6781" y="38970"/>
                    </a:cubicBezTo>
                    <a:cubicBezTo>
                      <a:pt x="6781" y="21193"/>
                      <a:pt x="21193" y="6781"/>
                      <a:pt x="38970" y="6781"/>
                    </a:cubicBezTo>
                    <a:cubicBezTo>
                      <a:pt x="56747" y="6781"/>
                      <a:pt x="71158" y="21193"/>
                      <a:pt x="71158" y="38970"/>
                    </a:cubicBezTo>
                    <a:close/>
                  </a:path>
                </a:pathLst>
              </a:custGeom>
              <a:solidFill>
                <a:srgbClr val="CCCCCC"/>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82" name="Google Shape;1582;p209"/>
              <p:cNvSpPr/>
              <p:nvPr/>
            </p:nvSpPr>
            <p:spPr>
              <a:xfrm>
                <a:off x="3396649" y="5454253"/>
                <a:ext cx="45208" cy="45208"/>
              </a:xfrm>
              <a:custGeom>
                <a:avLst/>
                <a:gdLst/>
                <a:ahLst/>
                <a:cxnLst/>
                <a:rect l="l" t="t" r="r" b="b"/>
                <a:pathLst>
                  <a:path w="45208" h="45208" extrusionOk="0">
                    <a:moveTo>
                      <a:pt x="41320" y="24051"/>
                    </a:moveTo>
                    <a:cubicBezTo>
                      <a:pt x="41320" y="33589"/>
                      <a:pt x="33589" y="41321"/>
                      <a:pt x="24051" y="41321"/>
                    </a:cubicBezTo>
                    <a:cubicBezTo>
                      <a:pt x="14513" y="41321"/>
                      <a:pt x="6781" y="33589"/>
                      <a:pt x="6781" y="24051"/>
                    </a:cubicBezTo>
                    <a:cubicBezTo>
                      <a:pt x="6781" y="14513"/>
                      <a:pt x="14513" y="6781"/>
                      <a:pt x="24051" y="6781"/>
                    </a:cubicBezTo>
                    <a:cubicBezTo>
                      <a:pt x="33589" y="6781"/>
                      <a:pt x="41320" y="14513"/>
                      <a:pt x="41320" y="24051"/>
                    </a:cubicBezTo>
                    <a:close/>
                  </a:path>
                </a:pathLst>
              </a:custGeom>
              <a:solidFill>
                <a:srgbClr val="464646"/>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83" name="Google Shape;1583;p209"/>
              <p:cNvSpPr/>
              <p:nvPr/>
            </p:nvSpPr>
            <p:spPr>
              <a:xfrm>
                <a:off x="3144413" y="5673831"/>
                <a:ext cx="72333" cy="72333"/>
              </a:xfrm>
              <a:custGeom>
                <a:avLst/>
                <a:gdLst/>
                <a:ahLst/>
                <a:cxnLst/>
                <a:rect l="l" t="t" r="r" b="b"/>
                <a:pathLst>
                  <a:path w="72333" h="72333" extrusionOk="0">
                    <a:moveTo>
                      <a:pt x="71158" y="38970"/>
                    </a:moveTo>
                    <a:cubicBezTo>
                      <a:pt x="71158" y="56747"/>
                      <a:pt x="56747" y="71158"/>
                      <a:pt x="38970" y="71158"/>
                    </a:cubicBezTo>
                    <a:cubicBezTo>
                      <a:pt x="21193" y="71158"/>
                      <a:pt x="6781" y="56747"/>
                      <a:pt x="6781" y="38970"/>
                    </a:cubicBezTo>
                    <a:cubicBezTo>
                      <a:pt x="6781" y="21193"/>
                      <a:pt x="21193" y="6781"/>
                      <a:pt x="38970" y="6781"/>
                    </a:cubicBezTo>
                    <a:cubicBezTo>
                      <a:pt x="56747" y="6781"/>
                      <a:pt x="71158" y="21193"/>
                      <a:pt x="71158" y="38970"/>
                    </a:cubicBezTo>
                    <a:close/>
                  </a:path>
                </a:pathLst>
              </a:custGeom>
              <a:solidFill>
                <a:srgbClr val="CCCCCC"/>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84" name="Google Shape;1584;p209"/>
              <p:cNvSpPr/>
              <p:nvPr/>
            </p:nvSpPr>
            <p:spPr>
              <a:xfrm>
                <a:off x="3159332" y="5688750"/>
                <a:ext cx="45208" cy="45208"/>
              </a:xfrm>
              <a:custGeom>
                <a:avLst/>
                <a:gdLst/>
                <a:ahLst/>
                <a:cxnLst/>
                <a:rect l="l" t="t" r="r" b="b"/>
                <a:pathLst>
                  <a:path w="45208" h="45208" extrusionOk="0">
                    <a:moveTo>
                      <a:pt x="41321" y="24051"/>
                    </a:moveTo>
                    <a:cubicBezTo>
                      <a:pt x="41321" y="33589"/>
                      <a:pt x="33589" y="41321"/>
                      <a:pt x="24051" y="41321"/>
                    </a:cubicBezTo>
                    <a:cubicBezTo>
                      <a:pt x="14513" y="41321"/>
                      <a:pt x="6781" y="33589"/>
                      <a:pt x="6781" y="24051"/>
                    </a:cubicBezTo>
                    <a:cubicBezTo>
                      <a:pt x="6781" y="14513"/>
                      <a:pt x="14513" y="6781"/>
                      <a:pt x="24051" y="6781"/>
                    </a:cubicBezTo>
                    <a:cubicBezTo>
                      <a:pt x="33589" y="6781"/>
                      <a:pt x="41321" y="14513"/>
                      <a:pt x="41321" y="24051"/>
                    </a:cubicBezTo>
                    <a:close/>
                  </a:path>
                </a:pathLst>
              </a:custGeom>
              <a:solidFill>
                <a:srgbClr val="464646"/>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85" name="Google Shape;1585;p209"/>
              <p:cNvSpPr/>
              <p:nvPr/>
            </p:nvSpPr>
            <p:spPr>
              <a:xfrm>
                <a:off x="3617782" y="5397426"/>
                <a:ext cx="72333" cy="72333"/>
              </a:xfrm>
              <a:custGeom>
                <a:avLst/>
                <a:gdLst/>
                <a:ahLst/>
                <a:cxnLst/>
                <a:rect l="l" t="t" r="r" b="b"/>
                <a:pathLst>
                  <a:path w="72333" h="72333" extrusionOk="0">
                    <a:moveTo>
                      <a:pt x="71158" y="38970"/>
                    </a:moveTo>
                    <a:cubicBezTo>
                      <a:pt x="71158" y="56747"/>
                      <a:pt x="56747" y="71158"/>
                      <a:pt x="38970" y="71158"/>
                    </a:cubicBezTo>
                    <a:cubicBezTo>
                      <a:pt x="21193" y="71158"/>
                      <a:pt x="6781" y="56747"/>
                      <a:pt x="6781" y="38970"/>
                    </a:cubicBezTo>
                    <a:cubicBezTo>
                      <a:pt x="6781" y="21193"/>
                      <a:pt x="21193" y="6781"/>
                      <a:pt x="38970" y="6781"/>
                    </a:cubicBezTo>
                    <a:cubicBezTo>
                      <a:pt x="56747" y="6781"/>
                      <a:pt x="71158" y="21193"/>
                      <a:pt x="71158" y="38970"/>
                    </a:cubicBezTo>
                    <a:close/>
                  </a:path>
                </a:pathLst>
              </a:custGeom>
              <a:solidFill>
                <a:srgbClr val="CCCCCC"/>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86" name="Google Shape;1586;p209"/>
              <p:cNvSpPr/>
              <p:nvPr/>
            </p:nvSpPr>
            <p:spPr>
              <a:xfrm>
                <a:off x="3632701" y="5412345"/>
                <a:ext cx="45208" cy="45208"/>
              </a:xfrm>
              <a:custGeom>
                <a:avLst/>
                <a:gdLst/>
                <a:ahLst/>
                <a:cxnLst/>
                <a:rect l="l" t="t" r="r" b="b"/>
                <a:pathLst>
                  <a:path w="45208" h="45208" extrusionOk="0">
                    <a:moveTo>
                      <a:pt x="41321" y="24051"/>
                    </a:moveTo>
                    <a:cubicBezTo>
                      <a:pt x="41321" y="33589"/>
                      <a:pt x="33589" y="41321"/>
                      <a:pt x="24051" y="41321"/>
                    </a:cubicBezTo>
                    <a:cubicBezTo>
                      <a:pt x="14513" y="41321"/>
                      <a:pt x="6781" y="33589"/>
                      <a:pt x="6781" y="24051"/>
                    </a:cubicBezTo>
                    <a:cubicBezTo>
                      <a:pt x="6781" y="14513"/>
                      <a:pt x="14513" y="6781"/>
                      <a:pt x="24051" y="6781"/>
                    </a:cubicBezTo>
                    <a:cubicBezTo>
                      <a:pt x="33589" y="6781"/>
                      <a:pt x="41321" y="14513"/>
                      <a:pt x="41321" y="24051"/>
                    </a:cubicBezTo>
                    <a:close/>
                  </a:path>
                </a:pathLst>
              </a:custGeom>
              <a:solidFill>
                <a:srgbClr val="464646"/>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87" name="Google Shape;1587;p209"/>
              <p:cNvSpPr/>
              <p:nvPr/>
            </p:nvSpPr>
            <p:spPr>
              <a:xfrm>
                <a:off x="3404073" y="3649170"/>
                <a:ext cx="63291" cy="63291"/>
              </a:xfrm>
              <a:custGeom>
                <a:avLst/>
                <a:gdLst/>
                <a:ahLst/>
                <a:cxnLst/>
                <a:rect l="l" t="t" r="r" b="b"/>
                <a:pathLst>
                  <a:path w="63291" h="63291" extrusionOk="0">
                    <a:moveTo>
                      <a:pt x="61502" y="34141"/>
                    </a:moveTo>
                    <a:cubicBezTo>
                      <a:pt x="61502" y="49252"/>
                      <a:pt x="49252" y="61502"/>
                      <a:pt x="34141" y="61502"/>
                    </a:cubicBezTo>
                    <a:cubicBezTo>
                      <a:pt x="19031" y="61502"/>
                      <a:pt x="6781" y="49252"/>
                      <a:pt x="6781" y="34141"/>
                    </a:cubicBezTo>
                    <a:cubicBezTo>
                      <a:pt x="6781" y="19031"/>
                      <a:pt x="19031" y="6781"/>
                      <a:pt x="34141" y="6781"/>
                    </a:cubicBezTo>
                    <a:cubicBezTo>
                      <a:pt x="49252" y="6781"/>
                      <a:pt x="61502" y="19031"/>
                      <a:pt x="61502" y="34141"/>
                    </a:cubicBezTo>
                    <a:close/>
                  </a:path>
                </a:pathLst>
              </a:custGeom>
              <a:solidFill>
                <a:srgbClr val="CCCCCC"/>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88" name="Google Shape;1588;p209"/>
              <p:cNvSpPr/>
              <p:nvPr/>
            </p:nvSpPr>
            <p:spPr>
              <a:xfrm>
                <a:off x="3416749" y="3661846"/>
                <a:ext cx="36166" cy="36166"/>
              </a:xfrm>
              <a:custGeom>
                <a:avLst/>
                <a:gdLst/>
                <a:ahLst/>
                <a:cxnLst/>
                <a:rect l="l" t="t" r="r" b="b"/>
                <a:pathLst>
                  <a:path w="36166" h="36166" extrusionOk="0">
                    <a:moveTo>
                      <a:pt x="36149" y="21465"/>
                    </a:moveTo>
                    <a:cubicBezTo>
                      <a:pt x="36149" y="29575"/>
                      <a:pt x="29575" y="36149"/>
                      <a:pt x="21465" y="36149"/>
                    </a:cubicBezTo>
                    <a:cubicBezTo>
                      <a:pt x="13355" y="36149"/>
                      <a:pt x="6781" y="29574"/>
                      <a:pt x="6781" y="21465"/>
                    </a:cubicBezTo>
                    <a:cubicBezTo>
                      <a:pt x="6781" y="13355"/>
                      <a:pt x="13355" y="6781"/>
                      <a:pt x="21465" y="6781"/>
                    </a:cubicBezTo>
                    <a:cubicBezTo>
                      <a:pt x="29575" y="6781"/>
                      <a:pt x="36149" y="13355"/>
                      <a:pt x="36149" y="21465"/>
                    </a:cubicBezTo>
                    <a:close/>
                  </a:path>
                </a:pathLst>
              </a:custGeom>
              <a:solidFill>
                <a:srgbClr val="464646"/>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89" name="Google Shape;1589;p209"/>
              <p:cNvSpPr/>
              <p:nvPr/>
            </p:nvSpPr>
            <p:spPr>
              <a:xfrm>
                <a:off x="3242272" y="3584350"/>
                <a:ext cx="72333" cy="72333"/>
              </a:xfrm>
              <a:custGeom>
                <a:avLst/>
                <a:gdLst/>
                <a:ahLst/>
                <a:cxnLst/>
                <a:rect l="l" t="t" r="r" b="b"/>
                <a:pathLst>
                  <a:path w="72333" h="72333" extrusionOk="0">
                    <a:moveTo>
                      <a:pt x="67867" y="37324"/>
                    </a:moveTo>
                    <a:cubicBezTo>
                      <a:pt x="67867" y="54192"/>
                      <a:pt x="54192" y="67867"/>
                      <a:pt x="37324" y="67867"/>
                    </a:cubicBezTo>
                    <a:cubicBezTo>
                      <a:pt x="20456" y="67867"/>
                      <a:pt x="6781" y="54193"/>
                      <a:pt x="6781" y="37324"/>
                    </a:cubicBezTo>
                    <a:cubicBezTo>
                      <a:pt x="6781" y="20456"/>
                      <a:pt x="20456" y="6781"/>
                      <a:pt x="37324" y="6781"/>
                    </a:cubicBezTo>
                    <a:cubicBezTo>
                      <a:pt x="54193" y="6781"/>
                      <a:pt x="67867" y="20456"/>
                      <a:pt x="67867" y="37324"/>
                    </a:cubicBezTo>
                    <a:close/>
                  </a:path>
                </a:pathLst>
              </a:custGeom>
              <a:solidFill>
                <a:srgbClr val="CCCCCC"/>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90" name="Google Shape;1590;p209"/>
              <p:cNvSpPr/>
              <p:nvPr/>
            </p:nvSpPr>
            <p:spPr>
              <a:xfrm>
                <a:off x="3256431" y="3598509"/>
                <a:ext cx="45208" cy="45208"/>
              </a:xfrm>
              <a:custGeom>
                <a:avLst/>
                <a:gdLst/>
                <a:ahLst/>
                <a:cxnLst/>
                <a:rect l="l" t="t" r="r" b="b"/>
                <a:pathLst>
                  <a:path w="45208" h="45208" extrusionOk="0">
                    <a:moveTo>
                      <a:pt x="39548" y="23165"/>
                    </a:moveTo>
                    <a:cubicBezTo>
                      <a:pt x="39548" y="32213"/>
                      <a:pt x="32213" y="39548"/>
                      <a:pt x="23165" y="39548"/>
                    </a:cubicBezTo>
                    <a:cubicBezTo>
                      <a:pt x="14116" y="39548"/>
                      <a:pt x="6781" y="32213"/>
                      <a:pt x="6781" y="23165"/>
                    </a:cubicBezTo>
                    <a:cubicBezTo>
                      <a:pt x="6781" y="14116"/>
                      <a:pt x="14116" y="6781"/>
                      <a:pt x="23165" y="6781"/>
                    </a:cubicBezTo>
                    <a:cubicBezTo>
                      <a:pt x="32213" y="6781"/>
                      <a:pt x="39548" y="14116"/>
                      <a:pt x="39548" y="23165"/>
                    </a:cubicBezTo>
                    <a:close/>
                  </a:path>
                </a:pathLst>
              </a:custGeom>
              <a:solidFill>
                <a:srgbClr val="464646"/>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91" name="Google Shape;1591;p209"/>
              <p:cNvSpPr/>
              <p:nvPr/>
            </p:nvSpPr>
            <p:spPr>
              <a:xfrm>
                <a:off x="2407561" y="3496040"/>
                <a:ext cx="72333" cy="72333"/>
              </a:xfrm>
              <a:custGeom>
                <a:avLst/>
                <a:gdLst/>
                <a:ahLst/>
                <a:cxnLst/>
                <a:rect l="l" t="t" r="r" b="b"/>
                <a:pathLst>
                  <a:path w="72333" h="72333" extrusionOk="0">
                    <a:moveTo>
                      <a:pt x="67867" y="37324"/>
                    </a:moveTo>
                    <a:cubicBezTo>
                      <a:pt x="67867" y="54192"/>
                      <a:pt x="54192" y="67867"/>
                      <a:pt x="37324" y="67867"/>
                    </a:cubicBezTo>
                    <a:cubicBezTo>
                      <a:pt x="20456" y="67867"/>
                      <a:pt x="6781" y="54193"/>
                      <a:pt x="6781" y="37324"/>
                    </a:cubicBezTo>
                    <a:cubicBezTo>
                      <a:pt x="6781" y="20456"/>
                      <a:pt x="20456" y="6781"/>
                      <a:pt x="37324" y="6781"/>
                    </a:cubicBezTo>
                    <a:cubicBezTo>
                      <a:pt x="54192" y="6781"/>
                      <a:pt x="67867" y="20456"/>
                      <a:pt x="67867" y="37324"/>
                    </a:cubicBezTo>
                    <a:close/>
                  </a:path>
                </a:pathLst>
              </a:custGeom>
              <a:solidFill>
                <a:srgbClr val="CCCCCC"/>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92" name="Google Shape;1592;p209"/>
              <p:cNvSpPr/>
              <p:nvPr/>
            </p:nvSpPr>
            <p:spPr>
              <a:xfrm>
                <a:off x="2421720" y="3510199"/>
                <a:ext cx="45208" cy="45208"/>
              </a:xfrm>
              <a:custGeom>
                <a:avLst/>
                <a:gdLst/>
                <a:ahLst/>
                <a:cxnLst/>
                <a:rect l="l" t="t" r="r" b="b"/>
                <a:pathLst>
                  <a:path w="45208" h="45208" extrusionOk="0">
                    <a:moveTo>
                      <a:pt x="39548" y="23165"/>
                    </a:moveTo>
                    <a:cubicBezTo>
                      <a:pt x="39548" y="32213"/>
                      <a:pt x="32213" y="39548"/>
                      <a:pt x="23165" y="39548"/>
                    </a:cubicBezTo>
                    <a:cubicBezTo>
                      <a:pt x="14117" y="39548"/>
                      <a:pt x="6781" y="32213"/>
                      <a:pt x="6781" y="23165"/>
                    </a:cubicBezTo>
                    <a:cubicBezTo>
                      <a:pt x="6781" y="14116"/>
                      <a:pt x="14117" y="6781"/>
                      <a:pt x="23165" y="6781"/>
                    </a:cubicBezTo>
                    <a:cubicBezTo>
                      <a:pt x="32213" y="6781"/>
                      <a:pt x="39548" y="14116"/>
                      <a:pt x="39548" y="23165"/>
                    </a:cubicBezTo>
                    <a:close/>
                  </a:path>
                </a:pathLst>
              </a:custGeom>
              <a:solidFill>
                <a:srgbClr val="464646"/>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93" name="Google Shape;1593;p209"/>
              <p:cNvSpPr/>
              <p:nvPr/>
            </p:nvSpPr>
            <p:spPr>
              <a:xfrm>
                <a:off x="2591785" y="3501311"/>
                <a:ext cx="90416" cy="90416"/>
              </a:xfrm>
              <a:custGeom>
                <a:avLst/>
                <a:gdLst/>
                <a:ahLst/>
                <a:cxnLst/>
                <a:rect l="l" t="t" r="r" b="b"/>
                <a:pathLst>
                  <a:path w="90416" h="90416" extrusionOk="0">
                    <a:moveTo>
                      <a:pt x="89151" y="47966"/>
                    </a:moveTo>
                    <a:cubicBezTo>
                      <a:pt x="89151" y="70712"/>
                      <a:pt x="70712" y="89151"/>
                      <a:pt x="47966" y="89151"/>
                    </a:cubicBezTo>
                    <a:cubicBezTo>
                      <a:pt x="25220" y="89151"/>
                      <a:pt x="6781" y="70712"/>
                      <a:pt x="6781" y="47966"/>
                    </a:cubicBezTo>
                    <a:cubicBezTo>
                      <a:pt x="6781" y="25220"/>
                      <a:pt x="25220" y="6781"/>
                      <a:pt x="47966" y="6781"/>
                    </a:cubicBezTo>
                    <a:cubicBezTo>
                      <a:pt x="70712" y="6781"/>
                      <a:pt x="89151" y="25220"/>
                      <a:pt x="89151" y="47966"/>
                    </a:cubicBezTo>
                    <a:close/>
                  </a:path>
                </a:pathLst>
              </a:custGeom>
              <a:solidFill>
                <a:srgbClr val="CCCCCC"/>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94" name="Google Shape;1594;p209"/>
              <p:cNvSpPr/>
              <p:nvPr/>
            </p:nvSpPr>
            <p:spPr>
              <a:xfrm>
                <a:off x="2610872" y="3520398"/>
                <a:ext cx="54250" cy="54250"/>
              </a:xfrm>
              <a:custGeom>
                <a:avLst/>
                <a:gdLst/>
                <a:ahLst/>
                <a:cxnLst/>
                <a:rect l="l" t="t" r="r" b="b"/>
                <a:pathLst>
                  <a:path w="54250" h="54250" extrusionOk="0">
                    <a:moveTo>
                      <a:pt x="50977" y="28879"/>
                    </a:moveTo>
                    <a:cubicBezTo>
                      <a:pt x="50977" y="41083"/>
                      <a:pt x="41083" y="50977"/>
                      <a:pt x="28879" y="50977"/>
                    </a:cubicBezTo>
                    <a:cubicBezTo>
                      <a:pt x="16675" y="50977"/>
                      <a:pt x="6781" y="41083"/>
                      <a:pt x="6781" y="28879"/>
                    </a:cubicBezTo>
                    <a:cubicBezTo>
                      <a:pt x="6781" y="16675"/>
                      <a:pt x="16675" y="6781"/>
                      <a:pt x="28879" y="6781"/>
                    </a:cubicBezTo>
                    <a:cubicBezTo>
                      <a:pt x="41083" y="6781"/>
                      <a:pt x="50977" y="16675"/>
                      <a:pt x="50977" y="28879"/>
                    </a:cubicBezTo>
                    <a:close/>
                  </a:path>
                </a:pathLst>
              </a:custGeom>
              <a:solidFill>
                <a:srgbClr val="464646"/>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95" name="Google Shape;1595;p209"/>
              <p:cNvSpPr/>
              <p:nvPr/>
            </p:nvSpPr>
            <p:spPr>
              <a:xfrm>
                <a:off x="3529827" y="3317032"/>
                <a:ext cx="370709" cy="831835"/>
              </a:xfrm>
              <a:custGeom>
                <a:avLst/>
                <a:gdLst/>
                <a:ahLst/>
                <a:cxnLst/>
                <a:rect l="l" t="t" r="r" b="b"/>
                <a:pathLst>
                  <a:path w="370709" h="831835" extrusionOk="0">
                    <a:moveTo>
                      <a:pt x="218300" y="6781"/>
                    </a:moveTo>
                    <a:cubicBezTo>
                      <a:pt x="218300" y="6781"/>
                      <a:pt x="60070" y="81755"/>
                      <a:pt x="14862" y="288909"/>
                    </a:cubicBezTo>
                    <a:cubicBezTo>
                      <a:pt x="-30346" y="496063"/>
                      <a:pt x="119492" y="801501"/>
                      <a:pt x="330517" y="828481"/>
                    </a:cubicBezTo>
                    <a:cubicBezTo>
                      <a:pt x="330517" y="828481"/>
                      <a:pt x="373835" y="588560"/>
                      <a:pt x="369947" y="528831"/>
                    </a:cubicBezTo>
                    <a:cubicBezTo>
                      <a:pt x="345833" y="158528"/>
                      <a:pt x="218300" y="6781"/>
                      <a:pt x="218300" y="6781"/>
                    </a:cubicBezTo>
                    <a:close/>
                  </a:path>
                </a:pathLst>
              </a:custGeom>
              <a:solidFill>
                <a:srgbClr val="5D5D5D"/>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96" name="Google Shape;1596;p209"/>
              <p:cNvSpPr/>
              <p:nvPr/>
            </p:nvSpPr>
            <p:spPr>
              <a:xfrm>
                <a:off x="3525749" y="3455307"/>
                <a:ext cx="325500" cy="614835"/>
              </a:xfrm>
              <a:custGeom>
                <a:avLst/>
                <a:gdLst/>
                <a:ahLst/>
                <a:cxnLst/>
                <a:rect l="l" t="t" r="r" b="b"/>
                <a:pathLst>
                  <a:path w="325500" h="614835" extrusionOk="0">
                    <a:moveTo>
                      <a:pt x="179611" y="449734"/>
                    </a:moveTo>
                    <a:lnTo>
                      <a:pt x="276620" y="529572"/>
                    </a:lnTo>
                    <a:lnTo>
                      <a:pt x="180959" y="616011"/>
                    </a:lnTo>
                    <a:cubicBezTo>
                      <a:pt x="180959" y="616011"/>
                      <a:pt x="124186" y="573153"/>
                      <a:pt x="71645" y="469716"/>
                    </a:cubicBezTo>
                    <a:cubicBezTo>
                      <a:pt x="70198" y="467094"/>
                      <a:pt x="68842" y="464381"/>
                      <a:pt x="67485" y="461578"/>
                    </a:cubicBezTo>
                    <a:cubicBezTo>
                      <a:pt x="61979" y="450276"/>
                      <a:pt x="56455" y="438251"/>
                      <a:pt x="51120" y="425593"/>
                    </a:cubicBezTo>
                    <a:cubicBezTo>
                      <a:pt x="50125" y="423332"/>
                      <a:pt x="49131" y="420710"/>
                      <a:pt x="48037" y="417817"/>
                    </a:cubicBezTo>
                    <a:cubicBezTo>
                      <a:pt x="42973" y="404164"/>
                      <a:pt x="37006" y="385176"/>
                      <a:pt x="32765" y="373241"/>
                    </a:cubicBezTo>
                    <a:cubicBezTo>
                      <a:pt x="15134" y="323512"/>
                      <a:pt x="7539" y="278936"/>
                      <a:pt x="6816" y="238610"/>
                    </a:cubicBezTo>
                    <a:lnTo>
                      <a:pt x="6816" y="236983"/>
                    </a:lnTo>
                    <a:cubicBezTo>
                      <a:pt x="6635" y="223963"/>
                      <a:pt x="7177" y="211395"/>
                      <a:pt x="8262" y="199279"/>
                    </a:cubicBezTo>
                    <a:cubicBezTo>
                      <a:pt x="8624" y="196205"/>
                      <a:pt x="8895" y="193131"/>
                      <a:pt x="9257" y="190056"/>
                    </a:cubicBezTo>
                    <a:cubicBezTo>
                      <a:pt x="18109" y="116095"/>
                      <a:pt x="49031" y="57505"/>
                      <a:pt x="77332" y="6781"/>
                    </a:cubicBezTo>
                    <a:lnTo>
                      <a:pt x="175615" y="67180"/>
                    </a:lnTo>
                    <a:lnTo>
                      <a:pt x="128679" y="165526"/>
                    </a:lnTo>
                    <a:lnTo>
                      <a:pt x="178011" y="224107"/>
                    </a:lnTo>
                    <a:lnTo>
                      <a:pt x="296168" y="205120"/>
                    </a:lnTo>
                    <a:lnTo>
                      <a:pt x="325074" y="359498"/>
                    </a:lnTo>
                    <a:lnTo>
                      <a:pt x="203192" y="372879"/>
                    </a:lnTo>
                    <a:lnTo>
                      <a:pt x="179611" y="449734"/>
                    </a:lnTo>
                    <a:close/>
                  </a:path>
                </a:pathLst>
              </a:custGeom>
              <a:solidFill>
                <a:srgbClr val="999999"/>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97" name="Google Shape;1597;p209"/>
              <p:cNvSpPr/>
              <p:nvPr/>
            </p:nvSpPr>
            <p:spPr>
              <a:xfrm>
                <a:off x="3527239" y="3637949"/>
                <a:ext cx="171792" cy="289334"/>
              </a:xfrm>
              <a:custGeom>
                <a:avLst/>
                <a:gdLst/>
                <a:ahLst/>
                <a:cxnLst/>
                <a:rect l="l" t="t" r="r" b="b"/>
                <a:pathLst>
                  <a:path w="171792" h="289334" extrusionOk="0">
                    <a:moveTo>
                      <a:pt x="21429" y="6781"/>
                    </a:moveTo>
                    <a:cubicBezTo>
                      <a:pt x="16817" y="6781"/>
                      <a:pt x="12297" y="6962"/>
                      <a:pt x="7776" y="7414"/>
                    </a:cubicBezTo>
                    <a:cubicBezTo>
                      <a:pt x="7414" y="10488"/>
                      <a:pt x="7143" y="13563"/>
                      <a:pt x="6781" y="16637"/>
                    </a:cubicBezTo>
                    <a:cubicBezTo>
                      <a:pt x="11573" y="16094"/>
                      <a:pt x="16456" y="15823"/>
                      <a:pt x="21429" y="15823"/>
                    </a:cubicBezTo>
                    <a:cubicBezTo>
                      <a:pt x="96023" y="15823"/>
                      <a:pt x="156783" y="76493"/>
                      <a:pt x="156783" y="151177"/>
                    </a:cubicBezTo>
                    <a:cubicBezTo>
                      <a:pt x="156783" y="210129"/>
                      <a:pt x="118808" y="260491"/>
                      <a:pt x="66004" y="278936"/>
                    </a:cubicBezTo>
                    <a:cubicBezTo>
                      <a:pt x="67360" y="281739"/>
                      <a:pt x="68717" y="284452"/>
                      <a:pt x="70164" y="287074"/>
                    </a:cubicBezTo>
                    <a:cubicBezTo>
                      <a:pt x="125860" y="267092"/>
                      <a:pt x="165825" y="213655"/>
                      <a:pt x="165825" y="151177"/>
                    </a:cubicBezTo>
                    <a:cubicBezTo>
                      <a:pt x="165825" y="71520"/>
                      <a:pt x="101086" y="6781"/>
                      <a:pt x="21429" y="6781"/>
                    </a:cubicBezTo>
                    <a:close/>
                  </a:path>
                </a:pathLst>
              </a:custGeom>
              <a:solidFill>
                <a:srgbClr val="FFFFFF"/>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98" name="Google Shape;1598;p209"/>
              <p:cNvSpPr/>
              <p:nvPr/>
            </p:nvSpPr>
            <p:spPr>
              <a:xfrm>
                <a:off x="3837378" y="3868693"/>
                <a:ext cx="361667" cy="334542"/>
              </a:xfrm>
              <a:custGeom>
                <a:avLst/>
                <a:gdLst/>
                <a:ahLst/>
                <a:cxnLst/>
                <a:rect l="l" t="t" r="r" b="b"/>
                <a:pathLst>
                  <a:path w="361667" h="334542" extrusionOk="0">
                    <a:moveTo>
                      <a:pt x="356785" y="6781"/>
                    </a:moveTo>
                    <a:cubicBezTo>
                      <a:pt x="355800" y="13743"/>
                      <a:pt x="353539" y="24865"/>
                      <a:pt x="350366" y="38698"/>
                    </a:cubicBezTo>
                    <a:cubicBezTo>
                      <a:pt x="349742" y="41773"/>
                      <a:pt x="349019" y="45028"/>
                      <a:pt x="348205" y="48373"/>
                    </a:cubicBezTo>
                    <a:cubicBezTo>
                      <a:pt x="330745" y="123600"/>
                      <a:pt x="292869" y="258683"/>
                      <a:pt x="277670" y="265735"/>
                    </a:cubicBezTo>
                    <a:cubicBezTo>
                      <a:pt x="273421" y="267634"/>
                      <a:pt x="153347" y="306152"/>
                      <a:pt x="97298" y="324054"/>
                    </a:cubicBezTo>
                    <a:cubicBezTo>
                      <a:pt x="94223" y="325040"/>
                      <a:pt x="91330" y="325953"/>
                      <a:pt x="88708" y="326857"/>
                    </a:cubicBezTo>
                    <a:cubicBezTo>
                      <a:pt x="76493" y="330754"/>
                      <a:pt x="68997" y="333096"/>
                      <a:pt x="68997" y="333096"/>
                    </a:cubicBezTo>
                    <a:lnTo>
                      <a:pt x="6781" y="163655"/>
                    </a:lnTo>
                    <a:lnTo>
                      <a:pt x="152994" y="100001"/>
                    </a:lnTo>
                    <a:lnTo>
                      <a:pt x="187082" y="184179"/>
                    </a:lnTo>
                    <a:lnTo>
                      <a:pt x="235274" y="144848"/>
                    </a:lnTo>
                    <a:lnTo>
                      <a:pt x="247661" y="28843"/>
                    </a:lnTo>
                    <a:lnTo>
                      <a:pt x="356785" y="6781"/>
                    </a:lnTo>
                    <a:close/>
                  </a:path>
                </a:pathLst>
              </a:custGeom>
              <a:solidFill>
                <a:schemeClr val="accent1"/>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599" name="Google Shape;1599;p209"/>
              <p:cNvSpPr/>
              <p:nvPr/>
            </p:nvSpPr>
            <p:spPr>
              <a:xfrm>
                <a:off x="3868310" y="3900610"/>
                <a:ext cx="325500" cy="325500"/>
              </a:xfrm>
              <a:custGeom>
                <a:avLst/>
                <a:gdLst/>
                <a:ahLst/>
                <a:cxnLst/>
                <a:rect l="l" t="t" r="r" b="b"/>
                <a:pathLst>
                  <a:path w="325500" h="325500" extrusionOk="0">
                    <a:moveTo>
                      <a:pt x="319433" y="6781"/>
                    </a:moveTo>
                    <a:cubicBezTo>
                      <a:pt x="318809" y="9855"/>
                      <a:pt x="318086" y="13110"/>
                      <a:pt x="317272" y="16456"/>
                    </a:cubicBezTo>
                    <a:lnTo>
                      <a:pt x="252624" y="28210"/>
                    </a:lnTo>
                    <a:lnTo>
                      <a:pt x="245571" y="142588"/>
                    </a:lnTo>
                    <a:cubicBezTo>
                      <a:pt x="245481" y="143673"/>
                      <a:pt x="245029" y="144667"/>
                      <a:pt x="244224" y="145481"/>
                    </a:cubicBezTo>
                    <a:lnTo>
                      <a:pt x="160399" y="229116"/>
                    </a:lnTo>
                    <a:cubicBezTo>
                      <a:pt x="159313" y="230111"/>
                      <a:pt x="157776" y="230654"/>
                      <a:pt x="156330" y="230292"/>
                    </a:cubicBezTo>
                    <a:cubicBezTo>
                      <a:pt x="154793" y="230021"/>
                      <a:pt x="153527" y="229026"/>
                      <a:pt x="152993" y="227579"/>
                    </a:cubicBezTo>
                    <a:lnTo>
                      <a:pt x="108237" y="117361"/>
                    </a:lnTo>
                    <a:lnTo>
                      <a:pt x="17006" y="156060"/>
                    </a:lnTo>
                    <a:lnTo>
                      <a:pt x="66374" y="292137"/>
                    </a:lnTo>
                    <a:lnTo>
                      <a:pt x="73969" y="313105"/>
                    </a:lnTo>
                    <a:cubicBezTo>
                      <a:pt x="74783" y="315465"/>
                      <a:pt x="73607" y="318087"/>
                      <a:pt x="71257" y="318901"/>
                    </a:cubicBezTo>
                    <a:cubicBezTo>
                      <a:pt x="70705" y="319081"/>
                      <a:pt x="70262" y="319172"/>
                      <a:pt x="69719" y="319172"/>
                    </a:cubicBezTo>
                    <a:cubicBezTo>
                      <a:pt x="67911" y="319172"/>
                      <a:pt x="66103" y="318087"/>
                      <a:pt x="65461" y="316188"/>
                    </a:cubicBezTo>
                    <a:lnTo>
                      <a:pt x="57775" y="294931"/>
                    </a:lnTo>
                    <a:lnTo>
                      <a:pt x="7051" y="155146"/>
                    </a:lnTo>
                    <a:cubicBezTo>
                      <a:pt x="6238" y="152886"/>
                      <a:pt x="7323" y="150354"/>
                      <a:pt x="9502" y="149450"/>
                    </a:cubicBezTo>
                    <a:lnTo>
                      <a:pt x="108960" y="107225"/>
                    </a:lnTo>
                    <a:cubicBezTo>
                      <a:pt x="110045" y="106773"/>
                      <a:pt x="111311" y="106773"/>
                      <a:pt x="112487" y="107225"/>
                    </a:cubicBezTo>
                    <a:cubicBezTo>
                      <a:pt x="113572" y="107677"/>
                      <a:pt x="114476" y="108582"/>
                      <a:pt x="114937" y="109757"/>
                    </a:cubicBezTo>
                    <a:lnTo>
                      <a:pt x="158789" y="217896"/>
                    </a:lnTo>
                    <a:lnTo>
                      <a:pt x="236638" y="140318"/>
                    </a:lnTo>
                    <a:lnTo>
                      <a:pt x="243781" y="24132"/>
                    </a:lnTo>
                    <a:cubicBezTo>
                      <a:pt x="243872" y="22053"/>
                      <a:pt x="245408" y="20335"/>
                      <a:pt x="247479" y="19973"/>
                    </a:cubicBezTo>
                    <a:lnTo>
                      <a:pt x="319433" y="6781"/>
                    </a:lnTo>
                    <a:close/>
                  </a:path>
                </a:pathLst>
              </a:custGeom>
              <a:solidFill>
                <a:srgbClr val="FFFFFF"/>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00" name="Google Shape;1600;p209"/>
              <p:cNvSpPr/>
              <p:nvPr/>
            </p:nvSpPr>
            <p:spPr>
              <a:xfrm>
                <a:off x="3602873" y="4105052"/>
                <a:ext cx="587710" cy="687168"/>
              </a:xfrm>
              <a:custGeom>
                <a:avLst/>
                <a:gdLst/>
                <a:ahLst/>
                <a:cxnLst/>
                <a:rect l="l" t="t" r="r" b="b"/>
                <a:pathLst>
                  <a:path w="587710" h="687168" extrusionOk="0">
                    <a:moveTo>
                      <a:pt x="217588" y="56050"/>
                    </a:moveTo>
                    <a:cubicBezTo>
                      <a:pt x="217588" y="56050"/>
                      <a:pt x="439109" y="-46338"/>
                      <a:pt x="532546" y="44088"/>
                    </a:cubicBezTo>
                    <a:cubicBezTo>
                      <a:pt x="625974" y="134505"/>
                      <a:pt x="586797" y="267110"/>
                      <a:pt x="508432" y="360547"/>
                    </a:cubicBezTo>
                    <a:cubicBezTo>
                      <a:pt x="430068" y="453975"/>
                      <a:pt x="210056" y="683028"/>
                      <a:pt x="101556" y="683028"/>
                    </a:cubicBezTo>
                    <a:cubicBezTo>
                      <a:pt x="-6944" y="683028"/>
                      <a:pt x="-2270" y="655695"/>
                      <a:pt x="18824" y="586372"/>
                    </a:cubicBezTo>
                    <a:cubicBezTo>
                      <a:pt x="39919" y="517050"/>
                      <a:pt x="217588" y="56050"/>
                      <a:pt x="217588" y="56050"/>
                    </a:cubicBezTo>
                    <a:close/>
                  </a:path>
                </a:pathLst>
              </a:custGeom>
              <a:solidFill>
                <a:schemeClr val="lt1"/>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01" name="Google Shape;1601;p209"/>
              <p:cNvSpPr/>
              <p:nvPr/>
            </p:nvSpPr>
            <p:spPr>
              <a:xfrm>
                <a:off x="3911784" y="4198648"/>
                <a:ext cx="189875" cy="235084"/>
              </a:xfrm>
              <a:custGeom>
                <a:avLst/>
                <a:gdLst/>
                <a:ahLst/>
                <a:cxnLst/>
                <a:rect l="l" t="t" r="r" b="b"/>
                <a:pathLst>
                  <a:path w="189875" h="235084" extrusionOk="0">
                    <a:moveTo>
                      <a:pt x="146925" y="230404"/>
                    </a:moveTo>
                    <a:cubicBezTo>
                      <a:pt x="145651" y="230404"/>
                      <a:pt x="144348" y="230133"/>
                      <a:pt x="143119" y="229554"/>
                    </a:cubicBezTo>
                    <a:cubicBezTo>
                      <a:pt x="138589" y="227447"/>
                      <a:pt x="136627" y="222068"/>
                      <a:pt x="138743" y="217547"/>
                    </a:cubicBezTo>
                    <a:cubicBezTo>
                      <a:pt x="175823" y="137953"/>
                      <a:pt x="181799" y="82274"/>
                      <a:pt x="156510" y="52066"/>
                    </a:cubicBezTo>
                    <a:cubicBezTo>
                      <a:pt x="118299" y="6405"/>
                      <a:pt x="19148" y="32029"/>
                      <a:pt x="18144" y="32291"/>
                    </a:cubicBezTo>
                    <a:cubicBezTo>
                      <a:pt x="13316" y="33548"/>
                      <a:pt x="8370" y="30691"/>
                      <a:pt x="7087" y="25863"/>
                    </a:cubicBezTo>
                    <a:cubicBezTo>
                      <a:pt x="5803" y="21035"/>
                      <a:pt x="8687" y="16089"/>
                      <a:pt x="13515" y="14805"/>
                    </a:cubicBezTo>
                    <a:cubicBezTo>
                      <a:pt x="18036" y="13602"/>
                      <a:pt x="124864" y="-13921"/>
                      <a:pt x="170380" y="40447"/>
                    </a:cubicBezTo>
                    <a:cubicBezTo>
                      <a:pt x="200561" y="76505"/>
                      <a:pt x="195434" y="138658"/>
                      <a:pt x="155126" y="225169"/>
                    </a:cubicBezTo>
                    <a:cubicBezTo>
                      <a:pt x="153598" y="228469"/>
                      <a:pt x="150334" y="230404"/>
                      <a:pt x="146925" y="230404"/>
                    </a:cubicBezTo>
                    <a:close/>
                  </a:path>
                </a:pathLst>
              </a:custGeom>
              <a:solidFill>
                <a:srgbClr val="CCCCCC"/>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02" name="Google Shape;1602;p209"/>
              <p:cNvSpPr/>
              <p:nvPr/>
            </p:nvSpPr>
            <p:spPr>
              <a:xfrm>
                <a:off x="3813314" y="4509311"/>
                <a:ext cx="171792" cy="144667"/>
              </a:xfrm>
              <a:custGeom>
                <a:avLst/>
                <a:gdLst/>
                <a:ahLst/>
                <a:cxnLst/>
                <a:rect l="l" t="t" r="r" b="b"/>
                <a:pathLst>
                  <a:path w="171792" h="144667" extrusionOk="0">
                    <a:moveTo>
                      <a:pt x="15836" y="141398"/>
                    </a:moveTo>
                    <a:cubicBezTo>
                      <a:pt x="12590" y="141398"/>
                      <a:pt x="9452" y="139653"/>
                      <a:pt x="7834" y="136578"/>
                    </a:cubicBezTo>
                    <a:cubicBezTo>
                      <a:pt x="5492" y="132166"/>
                      <a:pt x="7192" y="126696"/>
                      <a:pt x="11604" y="124363"/>
                    </a:cubicBezTo>
                    <a:cubicBezTo>
                      <a:pt x="90140" y="82853"/>
                      <a:pt x="149508" y="10827"/>
                      <a:pt x="150096" y="10103"/>
                    </a:cubicBezTo>
                    <a:cubicBezTo>
                      <a:pt x="153242" y="6234"/>
                      <a:pt x="158948" y="5664"/>
                      <a:pt x="162818" y="8820"/>
                    </a:cubicBezTo>
                    <a:cubicBezTo>
                      <a:pt x="166687" y="11984"/>
                      <a:pt x="167257" y="17671"/>
                      <a:pt x="164101" y="21541"/>
                    </a:cubicBezTo>
                    <a:cubicBezTo>
                      <a:pt x="161597" y="24606"/>
                      <a:pt x="101786" y="97139"/>
                      <a:pt x="20040" y="140340"/>
                    </a:cubicBezTo>
                    <a:cubicBezTo>
                      <a:pt x="18702" y="141063"/>
                      <a:pt x="17255" y="141398"/>
                      <a:pt x="15836" y="141398"/>
                    </a:cubicBezTo>
                    <a:close/>
                  </a:path>
                </a:pathLst>
              </a:custGeom>
              <a:solidFill>
                <a:srgbClr val="CCCCCC"/>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03" name="Google Shape;1603;p209"/>
              <p:cNvSpPr/>
              <p:nvPr/>
            </p:nvSpPr>
            <p:spPr>
              <a:xfrm>
                <a:off x="2411946" y="4133705"/>
                <a:ext cx="1446670" cy="958419"/>
              </a:xfrm>
              <a:custGeom>
                <a:avLst/>
                <a:gdLst/>
                <a:ahLst/>
                <a:cxnLst/>
                <a:rect l="l" t="t" r="r" b="b"/>
                <a:pathLst>
                  <a:path w="1446670" h="958419" extrusionOk="0">
                    <a:moveTo>
                      <a:pt x="1237808" y="466099"/>
                    </a:moveTo>
                    <a:cubicBezTo>
                      <a:pt x="1237898" y="468550"/>
                      <a:pt x="1237085" y="470891"/>
                      <a:pt x="1235547" y="472618"/>
                    </a:cubicBezTo>
                    <a:cubicBezTo>
                      <a:pt x="1215836" y="495033"/>
                      <a:pt x="807694" y="953628"/>
                      <a:pt x="517456" y="953628"/>
                    </a:cubicBezTo>
                    <a:cubicBezTo>
                      <a:pt x="474689" y="953628"/>
                      <a:pt x="434544" y="943682"/>
                      <a:pt x="398558" y="920996"/>
                    </a:cubicBezTo>
                    <a:cubicBezTo>
                      <a:pt x="319262" y="870995"/>
                      <a:pt x="244397" y="854720"/>
                      <a:pt x="182461" y="853445"/>
                    </a:cubicBezTo>
                    <a:cubicBezTo>
                      <a:pt x="87072" y="851456"/>
                      <a:pt x="22695" y="885191"/>
                      <a:pt x="21610" y="885724"/>
                    </a:cubicBezTo>
                    <a:cubicBezTo>
                      <a:pt x="20615" y="886276"/>
                      <a:pt x="17812" y="888898"/>
                      <a:pt x="14376" y="892415"/>
                    </a:cubicBezTo>
                    <a:cubicBezTo>
                      <a:pt x="11845" y="886267"/>
                      <a:pt x="9313" y="879847"/>
                      <a:pt x="6781" y="873337"/>
                    </a:cubicBezTo>
                    <a:cubicBezTo>
                      <a:pt x="10036" y="871529"/>
                      <a:pt x="12387" y="870263"/>
                      <a:pt x="13020" y="869901"/>
                    </a:cubicBezTo>
                    <a:cubicBezTo>
                      <a:pt x="14105" y="869268"/>
                      <a:pt x="82912" y="833011"/>
                      <a:pt x="184450" y="835543"/>
                    </a:cubicBezTo>
                    <a:cubicBezTo>
                      <a:pt x="248827" y="836990"/>
                      <a:pt x="326405" y="854078"/>
                      <a:pt x="408232" y="905706"/>
                    </a:cubicBezTo>
                    <a:cubicBezTo>
                      <a:pt x="666734" y="1068909"/>
                      <a:pt x="1179850" y="507510"/>
                      <a:pt x="1219544" y="463387"/>
                    </a:cubicBezTo>
                    <a:cubicBezTo>
                      <a:pt x="1218269" y="426045"/>
                      <a:pt x="1217545" y="127307"/>
                      <a:pt x="1424691" y="6781"/>
                    </a:cubicBezTo>
                    <a:cubicBezTo>
                      <a:pt x="1431110" y="8318"/>
                      <a:pt x="1443949" y="10308"/>
                      <a:pt x="1448380" y="11845"/>
                    </a:cubicBezTo>
                    <a:cubicBezTo>
                      <a:pt x="1234182" y="132732"/>
                      <a:pt x="1237537" y="462663"/>
                      <a:pt x="1237808" y="466099"/>
                    </a:cubicBezTo>
                    <a:close/>
                  </a:path>
                </a:pathLst>
              </a:custGeom>
              <a:solidFill>
                <a:srgbClr val="CCCCCC"/>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04" name="Google Shape;1604;p209"/>
              <p:cNvSpPr/>
              <p:nvPr/>
            </p:nvSpPr>
            <p:spPr>
              <a:xfrm>
                <a:off x="2454755" y="4626464"/>
                <a:ext cx="569626" cy="135625"/>
              </a:xfrm>
              <a:custGeom>
                <a:avLst/>
                <a:gdLst/>
                <a:ahLst/>
                <a:cxnLst/>
                <a:rect l="l" t="t" r="r" b="b"/>
                <a:pathLst>
                  <a:path w="569626" h="135625" extrusionOk="0">
                    <a:moveTo>
                      <a:pt x="567026" y="104354"/>
                    </a:moveTo>
                    <a:cubicBezTo>
                      <a:pt x="594901" y="90792"/>
                      <a:pt x="373036" y="73947"/>
                      <a:pt x="320829" y="43884"/>
                    </a:cubicBezTo>
                    <a:cubicBezTo>
                      <a:pt x="219861" y="-14254"/>
                      <a:pt x="209571" y="65927"/>
                      <a:pt x="171452" y="65927"/>
                    </a:cubicBezTo>
                    <a:cubicBezTo>
                      <a:pt x="142817" y="65927"/>
                      <a:pt x="147166" y="21261"/>
                      <a:pt x="110610" y="9417"/>
                    </a:cubicBezTo>
                    <a:cubicBezTo>
                      <a:pt x="74308" y="-2347"/>
                      <a:pt x="33322" y="28178"/>
                      <a:pt x="10826" y="43694"/>
                    </a:cubicBezTo>
                    <a:cubicBezTo>
                      <a:pt x="3972" y="48422"/>
                      <a:pt x="6260" y="59065"/>
                      <a:pt x="14443" y="60611"/>
                    </a:cubicBezTo>
                    <a:cubicBezTo>
                      <a:pt x="41513" y="65737"/>
                      <a:pt x="87337" y="75439"/>
                      <a:pt x="104389" y="85141"/>
                    </a:cubicBezTo>
                    <a:cubicBezTo>
                      <a:pt x="109941" y="88305"/>
                      <a:pt x="160918" y="161995"/>
                      <a:pt x="247926" y="112266"/>
                    </a:cubicBezTo>
                    <a:cubicBezTo>
                      <a:pt x="247926" y="112266"/>
                      <a:pt x="538065" y="118442"/>
                      <a:pt x="567026" y="104354"/>
                    </a:cubicBezTo>
                    <a:close/>
                  </a:path>
                </a:pathLst>
              </a:custGeom>
              <a:solidFill>
                <a:srgbClr val="CCCCCC"/>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05" name="Google Shape;1605;p209"/>
              <p:cNvSpPr/>
              <p:nvPr/>
            </p:nvSpPr>
            <p:spPr>
              <a:xfrm>
                <a:off x="2557003" y="4796741"/>
                <a:ext cx="189875" cy="54250"/>
              </a:xfrm>
              <a:custGeom>
                <a:avLst/>
                <a:gdLst/>
                <a:ahLst/>
                <a:cxnLst/>
                <a:rect l="l" t="t" r="r" b="b"/>
                <a:pathLst>
                  <a:path w="189875" h="54250" extrusionOk="0">
                    <a:moveTo>
                      <a:pt x="87911" y="55001"/>
                    </a:moveTo>
                    <a:cubicBezTo>
                      <a:pt x="53083" y="51801"/>
                      <a:pt x="30234" y="36412"/>
                      <a:pt x="13851" y="25390"/>
                    </a:cubicBezTo>
                    <a:lnTo>
                      <a:pt x="10804" y="23346"/>
                    </a:lnTo>
                    <a:cubicBezTo>
                      <a:pt x="6654" y="20570"/>
                      <a:pt x="5532" y="14955"/>
                      <a:pt x="8299" y="10805"/>
                    </a:cubicBezTo>
                    <a:cubicBezTo>
                      <a:pt x="11066" y="6655"/>
                      <a:pt x="16681" y="5525"/>
                      <a:pt x="20840" y="8310"/>
                    </a:cubicBezTo>
                    <a:lnTo>
                      <a:pt x="23950" y="10389"/>
                    </a:lnTo>
                    <a:cubicBezTo>
                      <a:pt x="50506" y="28256"/>
                      <a:pt x="90660" y="55300"/>
                      <a:pt x="174666" y="21022"/>
                    </a:cubicBezTo>
                    <a:cubicBezTo>
                      <a:pt x="179296" y="19151"/>
                      <a:pt x="184567" y="21357"/>
                      <a:pt x="186457" y="25986"/>
                    </a:cubicBezTo>
                    <a:cubicBezTo>
                      <a:pt x="188337" y="30607"/>
                      <a:pt x="186122" y="35887"/>
                      <a:pt x="181502" y="37777"/>
                    </a:cubicBezTo>
                    <a:cubicBezTo>
                      <a:pt x="143047" y="53446"/>
                      <a:pt x="112496" y="57262"/>
                      <a:pt x="87911" y="55001"/>
                    </a:cubicBezTo>
                    <a:close/>
                  </a:path>
                </a:pathLst>
              </a:custGeom>
              <a:solidFill>
                <a:srgbClr val="CCCCCC"/>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06" name="Google Shape;1606;p209"/>
              <p:cNvSpPr/>
              <p:nvPr/>
            </p:nvSpPr>
            <p:spPr>
              <a:xfrm>
                <a:off x="3525801" y="3684243"/>
                <a:ext cx="117542" cy="189875"/>
              </a:xfrm>
              <a:custGeom>
                <a:avLst/>
                <a:gdLst/>
                <a:ahLst/>
                <a:cxnLst/>
                <a:rect l="l" t="t" r="r" b="b"/>
                <a:pathLst>
                  <a:path w="117542" h="189875" extrusionOk="0">
                    <a:moveTo>
                      <a:pt x="114911" y="99639"/>
                    </a:moveTo>
                    <a:cubicBezTo>
                      <a:pt x="114911" y="141955"/>
                      <a:pt x="86701" y="177669"/>
                      <a:pt x="48002" y="188881"/>
                    </a:cubicBezTo>
                    <a:cubicBezTo>
                      <a:pt x="42939" y="175228"/>
                      <a:pt x="36971" y="156240"/>
                      <a:pt x="32731" y="144305"/>
                    </a:cubicBezTo>
                    <a:cubicBezTo>
                      <a:pt x="15099" y="94576"/>
                      <a:pt x="7504" y="50001"/>
                      <a:pt x="6781" y="9675"/>
                    </a:cubicBezTo>
                    <a:lnTo>
                      <a:pt x="6781" y="8047"/>
                    </a:lnTo>
                    <a:cubicBezTo>
                      <a:pt x="11754" y="7233"/>
                      <a:pt x="16908" y="6781"/>
                      <a:pt x="22062" y="6781"/>
                    </a:cubicBezTo>
                    <a:cubicBezTo>
                      <a:pt x="73409" y="6781"/>
                      <a:pt x="114911" y="48373"/>
                      <a:pt x="114911" y="99639"/>
                    </a:cubicBezTo>
                    <a:close/>
                  </a:path>
                </a:pathLst>
              </a:custGeom>
              <a:solidFill>
                <a:srgbClr val="464646"/>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07" name="Google Shape;1607;p209"/>
              <p:cNvSpPr/>
              <p:nvPr/>
            </p:nvSpPr>
            <p:spPr>
              <a:xfrm>
                <a:off x="2638250" y="4478128"/>
                <a:ext cx="217000" cy="72333"/>
              </a:xfrm>
              <a:custGeom>
                <a:avLst/>
                <a:gdLst/>
                <a:ahLst/>
                <a:cxnLst/>
                <a:rect l="l" t="t" r="r" b="b"/>
                <a:pathLst>
                  <a:path w="217000" h="72333" extrusionOk="0">
                    <a:moveTo>
                      <a:pt x="6781" y="74371"/>
                    </a:moveTo>
                    <a:cubicBezTo>
                      <a:pt x="8797" y="74036"/>
                      <a:pt x="53879" y="44144"/>
                      <a:pt x="98337" y="40573"/>
                    </a:cubicBezTo>
                    <a:cubicBezTo>
                      <a:pt x="153709" y="36124"/>
                      <a:pt x="218483" y="55654"/>
                      <a:pt x="218483" y="55654"/>
                    </a:cubicBezTo>
                    <a:cubicBezTo>
                      <a:pt x="218483" y="55654"/>
                      <a:pt x="125462" y="16540"/>
                      <a:pt x="110770" y="9008"/>
                    </a:cubicBezTo>
                    <a:cubicBezTo>
                      <a:pt x="96077" y="1476"/>
                      <a:pt x="67587" y="14714"/>
                      <a:pt x="53355" y="23981"/>
                    </a:cubicBezTo>
                    <a:cubicBezTo>
                      <a:pt x="39123" y="33249"/>
                      <a:pt x="6781" y="74371"/>
                      <a:pt x="6781" y="74371"/>
                    </a:cubicBezTo>
                    <a:close/>
                  </a:path>
                </a:pathLst>
              </a:custGeom>
              <a:solidFill>
                <a:schemeClr val="lt2"/>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08" name="Google Shape;1608;p209"/>
              <p:cNvSpPr/>
              <p:nvPr/>
            </p:nvSpPr>
            <p:spPr>
              <a:xfrm>
                <a:off x="2332560" y="3574978"/>
                <a:ext cx="560584" cy="994586"/>
              </a:xfrm>
              <a:custGeom>
                <a:avLst/>
                <a:gdLst/>
                <a:ahLst/>
                <a:cxnLst/>
                <a:rect l="l" t="t" r="r" b="b"/>
                <a:pathLst>
                  <a:path w="560584" h="994586" extrusionOk="0">
                    <a:moveTo>
                      <a:pt x="559410" y="956652"/>
                    </a:moveTo>
                    <a:cubicBezTo>
                      <a:pt x="558867" y="961634"/>
                      <a:pt x="554617" y="965431"/>
                      <a:pt x="549554" y="964789"/>
                    </a:cubicBezTo>
                    <a:cubicBezTo>
                      <a:pt x="481741" y="958279"/>
                      <a:pt x="469083" y="950503"/>
                      <a:pt x="450005" y="938749"/>
                    </a:cubicBezTo>
                    <a:cubicBezTo>
                      <a:pt x="443314" y="934590"/>
                      <a:pt x="435719" y="929798"/>
                      <a:pt x="423965" y="924463"/>
                    </a:cubicBezTo>
                    <a:cubicBezTo>
                      <a:pt x="389426" y="908550"/>
                      <a:pt x="363928" y="932058"/>
                      <a:pt x="340872" y="957457"/>
                    </a:cubicBezTo>
                    <a:cubicBezTo>
                      <a:pt x="333819" y="965232"/>
                      <a:pt x="329118" y="970477"/>
                      <a:pt x="324145" y="972737"/>
                    </a:cubicBezTo>
                    <a:cubicBezTo>
                      <a:pt x="299099" y="983949"/>
                      <a:pt x="272245" y="989645"/>
                      <a:pt x="246477" y="989645"/>
                    </a:cubicBezTo>
                    <a:cubicBezTo>
                      <a:pt x="222064" y="989645"/>
                      <a:pt x="198646" y="984573"/>
                      <a:pt x="178754" y="974365"/>
                    </a:cubicBezTo>
                    <a:cubicBezTo>
                      <a:pt x="151991" y="960621"/>
                      <a:pt x="134450" y="938921"/>
                      <a:pt x="129206" y="913243"/>
                    </a:cubicBezTo>
                    <a:cubicBezTo>
                      <a:pt x="116728" y="851398"/>
                      <a:pt x="151087" y="801849"/>
                      <a:pt x="190780" y="744624"/>
                    </a:cubicBezTo>
                    <a:cubicBezTo>
                      <a:pt x="218086" y="705284"/>
                      <a:pt x="248918" y="660799"/>
                      <a:pt x="270075" y="604659"/>
                    </a:cubicBezTo>
                    <a:cubicBezTo>
                      <a:pt x="272517" y="598330"/>
                      <a:pt x="275229" y="591277"/>
                      <a:pt x="278122" y="583772"/>
                    </a:cubicBezTo>
                    <a:cubicBezTo>
                      <a:pt x="321703" y="470299"/>
                      <a:pt x="412482" y="234212"/>
                      <a:pt x="306875" y="115232"/>
                    </a:cubicBezTo>
                    <a:cubicBezTo>
                      <a:pt x="252625" y="54200"/>
                      <a:pt x="191322" y="23549"/>
                      <a:pt x="124504" y="24905"/>
                    </a:cubicBezTo>
                    <a:cubicBezTo>
                      <a:pt x="82731" y="25629"/>
                      <a:pt x="42677" y="38649"/>
                      <a:pt x="6781" y="56732"/>
                    </a:cubicBezTo>
                    <a:cubicBezTo>
                      <a:pt x="8861" y="48866"/>
                      <a:pt x="10941" y="41090"/>
                      <a:pt x="13020" y="33405"/>
                    </a:cubicBezTo>
                    <a:cubicBezTo>
                      <a:pt x="47198" y="18034"/>
                      <a:pt x="84721" y="7545"/>
                      <a:pt x="124142" y="6822"/>
                    </a:cubicBezTo>
                    <a:cubicBezTo>
                      <a:pt x="196295" y="5466"/>
                      <a:pt x="262480" y="38016"/>
                      <a:pt x="320347" y="103297"/>
                    </a:cubicBezTo>
                    <a:cubicBezTo>
                      <a:pt x="433368" y="230513"/>
                      <a:pt x="339877" y="473464"/>
                      <a:pt x="295030" y="590282"/>
                    </a:cubicBezTo>
                    <a:cubicBezTo>
                      <a:pt x="292137" y="597787"/>
                      <a:pt x="289425" y="604749"/>
                      <a:pt x="287074" y="611078"/>
                    </a:cubicBezTo>
                    <a:cubicBezTo>
                      <a:pt x="265103" y="669216"/>
                      <a:pt x="233457" y="714786"/>
                      <a:pt x="205608" y="754932"/>
                    </a:cubicBezTo>
                    <a:cubicBezTo>
                      <a:pt x="166729" y="810990"/>
                      <a:pt x="135987" y="855294"/>
                      <a:pt x="146928" y="909635"/>
                    </a:cubicBezTo>
                    <a:cubicBezTo>
                      <a:pt x="151087" y="929789"/>
                      <a:pt x="165282" y="947068"/>
                      <a:pt x="186982" y="958279"/>
                    </a:cubicBezTo>
                    <a:cubicBezTo>
                      <a:pt x="223149" y="976724"/>
                      <a:pt x="272788" y="976001"/>
                      <a:pt x="316640" y="956200"/>
                    </a:cubicBezTo>
                    <a:cubicBezTo>
                      <a:pt x="318448" y="955296"/>
                      <a:pt x="323512" y="949780"/>
                      <a:pt x="327490" y="945350"/>
                    </a:cubicBezTo>
                    <a:cubicBezTo>
                      <a:pt x="346568" y="924283"/>
                      <a:pt x="382012" y="885232"/>
                      <a:pt x="431560" y="908007"/>
                    </a:cubicBezTo>
                    <a:cubicBezTo>
                      <a:pt x="444218" y="913885"/>
                      <a:pt x="452356" y="918858"/>
                      <a:pt x="459589" y="923378"/>
                    </a:cubicBezTo>
                    <a:cubicBezTo>
                      <a:pt x="477040" y="934138"/>
                      <a:pt x="487618" y="940648"/>
                      <a:pt x="551272" y="946796"/>
                    </a:cubicBezTo>
                    <a:cubicBezTo>
                      <a:pt x="556245" y="947249"/>
                      <a:pt x="559862" y="951679"/>
                      <a:pt x="559410" y="956652"/>
                    </a:cubicBezTo>
                    <a:close/>
                  </a:path>
                </a:pathLst>
              </a:custGeom>
              <a:solidFill>
                <a:srgbClr val="B7B7B7"/>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09" name="Google Shape;1609;p209"/>
              <p:cNvSpPr/>
              <p:nvPr/>
            </p:nvSpPr>
            <p:spPr>
              <a:xfrm>
                <a:off x="3773670" y="4565970"/>
                <a:ext cx="479209" cy="1302003"/>
              </a:xfrm>
              <a:custGeom>
                <a:avLst/>
                <a:gdLst/>
                <a:ahLst/>
                <a:cxnLst/>
                <a:rect l="l" t="t" r="r" b="b"/>
                <a:pathLst>
                  <a:path w="479209" h="1302003" extrusionOk="0">
                    <a:moveTo>
                      <a:pt x="68807" y="1303812"/>
                    </a:moveTo>
                    <a:lnTo>
                      <a:pt x="6781" y="1301064"/>
                    </a:lnTo>
                    <a:lnTo>
                      <a:pt x="424426" y="6781"/>
                    </a:lnTo>
                    <a:lnTo>
                      <a:pt x="481407" y="25163"/>
                    </a:lnTo>
                    <a:close/>
                  </a:path>
                </a:pathLst>
              </a:custGeom>
              <a:solidFill>
                <a:srgbClr val="999999"/>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10" name="Google Shape;1610;p209"/>
              <p:cNvSpPr/>
              <p:nvPr/>
            </p:nvSpPr>
            <p:spPr>
              <a:xfrm>
                <a:off x="3879582" y="5514412"/>
                <a:ext cx="253167" cy="99458"/>
              </a:xfrm>
              <a:custGeom>
                <a:avLst/>
                <a:gdLst/>
                <a:ahLst/>
                <a:cxnLst/>
                <a:rect l="l" t="t" r="r" b="b"/>
                <a:pathLst>
                  <a:path w="253167" h="99458" extrusionOk="0">
                    <a:moveTo>
                      <a:pt x="253149" y="40320"/>
                    </a:moveTo>
                    <a:lnTo>
                      <a:pt x="244984" y="99629"/>
                    </a:lnTo>
                    <a:lnTo>
                      <a:pt x="7643" y="66951"/>
                    </a:lnTo>
                    <a:lnTo>
                      <a:pt x="15809" y="7643"/>
                    </a:lnTo>
                    <a:close/>
                  </a:path>
                </a:pathLst>
              </a:custGeom>
              <a:solidFill>
                <a:srgbClr val="999999"/>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11" name="Google Shape;1611;p209"/>
              <p:cNvSpPr/>
              <p:nvPr/>
            </p:nvSpPr>
            <p:spPr>
              <a:xfrm>
                <a:off x="3955456" y="5279843"/>
                <a:ext cx="244125" cy="117542"/>
              </a:xfrm>
              <a:custGeom>
                <a:avLst/>
                <a:gdLst/>
                <a:ahLst/>
                <a:cxnLst/>
                <a:rect l="l" t="t" r="r" b="b"/>
                <a:pathLst>
                  <a:path w="244125" h="117542" extrusionOk="0">
                    <a:moveTo>
                      <a:pt x="241675" y="53618"/>
                    </a:moveTo>
                    <a:lnTo>
                      <a:pt x="229604" y="112265"/>
                    </a:lnTo>
                    <a:lnTo>
                      <a:pt x="8009" y="66656"/>
                    </a:lnTo>
                    <a:lnTo>
                      <a:pt x="20080" y="8010"/>
                    </a:lnTo>
                    <a:close/>
                  </a:path>
                </a:pathLst>
              </a:custGeom>
              <a:solidFill>
                <a:srgbClr val="999999"/>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12" name="Google Shape;1612;p209"/>
              <p:cNvSpPr/>
              <p:nvPr/>
            </p:nvSpPr>
            <p:spPr>
              <a:xfrm>
                <a:off x="4026180" y="5061546"/>
                <a:ext cx="244125" cy="117542"/>
              </a:xfrm>
              <a:custGeom>
                <a:avLst/>
                <a:gdLst/>
                <a:ahLst/>
                <a:cxnLst/>
                <a:rect l="l" t="t" r="r" b="b"/>
                <a:pathLst>
                  <a:path w="244125" h="117542" extrusionOk="0">
                    <a:moveTo>
                      <a:pt x="241672" y="53618"/>
                    </a:moveTo>
                    <a:lnTo>
                      <a:pt x="229604" y="112256"/>
                    </a:lnTo>
                    <a:lnTo>
                      <a:pt x="8009" y="66647"/>
                    </a:lnTo>
                    <a:lnTo>
                      <a:pt x="20078" y="8009"/>
                    </a:lnTo>
                    <a:close/>
                  </a:path>
                </a:pathLst>
              </a:custGeom>
              <a:solidFill>
                <a:srgbClr val="999999"/>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13" name="Google Shape;1613;p209"/>
              <p:cNvSpPr/>
              <p:nvPr/>
            </p:nvSpPr>
            <p:spPr>
              <a:xfrm>
                <a:off x="4089523" y="4843475"/>
                <a:ext cx="244125" cy="117542"/>
              </a:xfrm>
              <a:custGeom>
                <a:avLst/>
                <a:gdLst/>
                <a:ahLst/>
                <a:cxnLst/>
                <a:rect l="l" t="t" r="r" b="b"/>
                <a:pathLst>
                  <a:path w="244125" h="117542" extrusionOk="0">
                    <a:moveTo>
                      <a:pt x="241674" y="53618"/>
                    </a:moveTo>
                    <a:lnTo>
                      <a:pt x="229604" y="112265"/>
                    </a:lnTo>
                    <a:lnTo>
                      <a:pt x="8009" y="66656"/>
                    </a:lnTo>
                    <a:lnTo>
                      <a:pt x="20080" y="8009"/>
                    </a:lnTo>
                    <a:close/>
                  </a:path>
                </a:pathLst>
              </a:custGeom>
              <a:solidFill>
                <a:srgbClr val="999999"/>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14" name="Google Shape;1614;p209"/>
              <p:cNvSpPr/>
              <p:nvPr/>
            </p:nvSpPr>
            <p:spPr>
              <a:xfrm>
                <a:off x="4010788" y="4837040"/>
                <a:ext cx="370709" cy="1003627"/>
              </a:xfrm>
              <a:custGeom>
                <a:avLst/>
                <a:gdLst/>
                <a:ahLst/>
                <a:cxnLst/>
                <a:rect l="l" t="t" r="r" b="b"/>
                <a:pathLst>
                  <a:path w="370709" h="1003627" extrusionOk="0">
                    <a:moveTo>
                      <a:pt x="69693" y="1005274"/>
                    </a:moveTo>
                    <a:lnTo>
                      <a:pt x="6781" y="1005274"/>
                    </a:lnTo>
                    <a:lnTo>
                      <a:pt x="328982" y="6781"/>
                    </a:lnTo>
                    <a:lnTo>
                      <a:pt x="368395" y="79630"/>
                    </a:lnTo>
                    <a:close/>
                  </a:path>
                </a:pathLst>
              </a:custGeom>
              <a:solidFill>
                <a:srgbClr val="999999"/>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15" name="Google Shape;1615;p209"/>
              <p:cNvSpPr/>
              <p:nvPr/>
            </p:nvSpPr>
            <p:spPr>
              <a:xfrm>
                <a:off x="4076250" y="4307875"/>
                <a:ext cx="687168" cy="1555171"/>
              </a:xfrm>
              <a:custGeom>
                <a:avLst/>
                <a:gdLst/>
                <a:ahLst/>
                <a:cxnLst/>
                <a:rect l="l" t="t" r="r" b="b"/>
                <a:pathLst>
                  <a:path w="687168" h="1555171" extrusionOk="0">
                    <a:moveTo>
                      <a:pt x="684755" y="1544538"/>
                    </a:moveTo>
                    <a:lnTo>
                      <a:pt x="623325" y="1552359"/>
                    </a:lnTo>
                    <a:lnTo>
                      <a:pt x="6781" y="29241"/>
                    </a:lnTo>
                    <a:lnTo>
                      <a:pt x="62279" y="6781"/>
                    </a:lnTo>
                    <a:close/>
                  </a:path>
                </a:pathLst>
              </a:custGeom>
              <a:solidFill>
                <a:srgbClr val="999999"/>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16" name="Google Shape;1616;p209"/>
              <p:cNvSpPr/>
              <p:nvPr/>
            </p:nvSpPr>
            <p:spPr>
              <a:xfrm>
                <a:off x="4235748" y="4529724"/>
                <a:ext cx="253167" cy="162750"/>
              </a:xfrm>
              <a:custGeom>
                <a:avLst/>
                <a:gdLst/>
                <a:ahLst/>
                <a:cxnLst/>
                <a:rect l="l" t="t" r="r" b="b"/>
                <a:pathLst>
                  <a:path w="253167" h="162750" extrusionOk="0">
                    <a:moveTo>
                      <a:pt x="230911" y="8831"/>
                    </a:moveTo>
                    <a:lnTo>
                      <a:pt x="253376" y="64334"/>
                    </a:lnTo>
                    <a:lnTo>
                      <a:pt x="31295" y="154220"/>
                    </a:lnTo>
                    <a:lnTo>
                      <a:pt x="8831" y="98717"/>
                    </a:lnTo>
                    <a:close/>
                  </a:path>
                </a:pathLst>
              </a:custGeom>
              <a:solidFill>
                <a:srgbClr val="999999"/>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17" name="Google Shape;1617;p209"/>
              <p:cNvSpPr/>
              <p:nvPr/>
            </p:nvSpPr>
            <p:spPr>
              <a:xfrm>
                <a:off x="4328011" y="4762301"/>
                <a:ext cx="253167" cy="162750"/>
              </a:xfrm>
              <a:custGeom>
                <a:avLst/>
                <a:gdLst/>
                <a:ahLst/>
                <a:cxnLst/>
                <a:rect l="l" t="t" r="r" b="b"/>
                <a:pathLst>
                  <a:path w="253167" h="162750" extrusionOk="0">
                    <a:moveTo>
                      <a:pt x="230887" y="8830"/>
                    </a:moveTo>
                    <a:lnTo>
                      <a:pt x="253361" y="64336"/>
                    </a:lnTo>
                    <a:lnTo>
                      <a:pt x="31305" y="154246"/>
                    </a:lnTo>
                    <a:lnTo>
                      <a:pt x="8831" y="98741"/>
                    </a:lnTo>
                    <a:close/>
                  </a:path>
                </a:pathLst>
              </a:custGeom>
              <a:solidFill>
                <a:srgbClr val="999999"/>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18" name="Google Shape;1618;p209"/>
              <p:cNvSpPr/>
              <p:nvPr/>
            </p:nvSpPr>
            <p:spPr>
              <a:xfrm>
                <a:off x="4425673" y="5040254"/>
                <a:ext cx="253167" cy="162750"/>
              </a:xfrm>
              <a:custGeom>
                <a:avLst/>
                <a:gdLst/>
                <a:ahLst/>
                <a:cxnLst/>
                <a:rect l="l" t="t" r="r" b="b"/>
                <a:pathLst>
                  <a:path w="253167" h="162750" extrusionOk="0">
                    <a:moveTo>
                      <a:pt x="230902" y="8831"/>
                    </a:moveTo>
                    <a:lnTo>
                      <a:pt x="253367" y="64334"/>
                    </a:lnTo>
                    <a:lnTo>
                      <a:pt x="31295" y="154217"/>
                    </a:lnTo>
                    <a:lnTo>
                      <a:pt x="8830" y="98713"/>
                    </a:lnTo>
                    <a:close/>
                  </a:path>
                </a:pathLst>
              </a:custGeom>
              <a:solidFill>
                <a:srgbClr val="999999"/>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19" name="Google Shape;1619;p209"/>
              <p:cNvSpPr/>
              <p:nvPr/>
            </p:nvSpPr>
            <p:spPr>
              <a:xfrm>
                <a:off x="4545542" y="5294487"/>
                <a:ext cx="253167" cy="162750"/>
              </a:xfrm>
              <a:custGeom>
                <a:avLst/>
                <a:gdLst/>
                <a:ahLst/>
                <a:cxnLst/>
                <a:rect l="l" t="t" r="r" b="b"/>
                <a:pathLst>
                  <a:path w="253167" h="162750" extrusionOk="0">
                    <a:moveTo>
                      <a:pt x="230894" y="8830"/>
                    </a:moveTo>
                    <a:lnTo>
                      <a:pt x="253356" y="64319"/>
                    </a:lnTo>
                    <a:lnTo>
                      <a:pt x="31291" y="154208"/>
                    </a:lnTo>
                    <a:lnTo>
                      <a:pt x="8830" y="98720"/>
                    </a:lnTo>
                    <a:close/>
                  </a:path>
                </a:pathLst>
              </a:custGeom>
              <a:solidFill>
                <a:srgbClr val="999999"/>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20" name="Google Shape;1620;p209"/>
              <p:cNvSpPr/>
              <p:nvPr/>
            </p:nvSpPr>
            <p:spPr>
              <a:xfrm>
                <a:off x="4311642" y="4252323"/>
                <a:ext cx="687168" cy="1555171"/>
              </a:xfrm>
              <a:custGeom>
                <a:avLst/>
                <a:gdLst/>
                <a:ahLst/>
                <a:cxnLst/>
                <a:rect l="l" t="t" r="r" b="b"/>
                <a:pathLst>
                  <a:path w="687168" h="1555171" extrusionOk="0">
                    <a:moveTo>
                      <a:pt x="685143" y="1545506"/>
                    </a:moveTo>
                    <a:lnTo>
                      <a:pt x="623325" y="1552368"/>
                    </a:lnTo>
                    <a:lnTo>
                      <a:pt x="6781" y="29241"/>
                    </a:lnTo>
                    <a:lnTo>
                      <a:pt x="62279" y="6781"/>
                    </a:lnTo>
                    <a:close/>
                  </a:path>
                </a:pathLst>
              </a:custGeom>
              <a:solidFill>
                <a:srgbClr val="999999"/>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21" name="Google Shape;1621;p209"/>
              <p:cNvSpPr/>
              <p:nvPr/>
            </p:nvSpPr>
            <p:spPr>
              <a:xfrm>
                <a:off x="4639012" y="5531052"/>
                <a:ext cx="253167" cy="162750"/>
              </a:xfrm>
              <a:custGeom>
                <a:avLst/>
                <a:gdLst/>
                <a:ahLst/>
                <a:cxnLst/>
                <a:rect l="l" t="t" r="r" b="b"/>
                <a:pathLst>
                  <a:path w="253167" h="162750" extrusionOk="0">
                    <a:moveTo>
                      <a:pt x="230902" y="8831"/>
                    </a:moveTo>
                    <a:lnTo>
                      <a:pt x="253367" y="64334"/>
                    </a:lnTo>
                    <a:lnTo>
                      <a:pt x="31295" y="154217"/>
                    </a:lnTo>
                    <a:lnTo>
                      <a:pt x="8831" y="98713"/>
                    </a:lnTo>
                    <a:close/>
                  </a:path>
                </a:pathLst>
              </a:custGeom>
              <a:solidFill>
                <a:srgbClr val="999999"/>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22" name="Google Shape;1622;p209"/>
              <p:cNvSpPr/>
              <p:nvPr/>
            </p:nvSpPr>
            <p:spPr>
              <a:xfrm>
                <a:off x="4543606" y="4246066"/>
                <a:ext cx="271250" cy="678127"/>
              </a:xfrm>
              <a:custGeom>
                <a:avLst/>
                <a:gdLst/>
                <a:ahLst/>
                <a:cxnLst/>
                <a:rect l="l" t="t" r="r" b="b"/>
                <a:pathLst>
                  <a:path w="271250" h="678127" extrusionOk="0">
                    <a:moveTo>
                      <a:pt x="270790" y="102415"/>
                    </a:moveTo>
                    <a:lnTo>
                      <a:pt x="270790" y="672431"/>
                    </a:lnTo>
                    <a:lnTo>
                      <a:pt x="13083" y="672087"/>
                    </a:lnTo>
                    <a:lnTo>
                      <a:pt x="6781" y="203890"/>
                    </a:lnTo>
                    <a:lnTo>
                      <a:pt x="100562" y="6781"/>
                    </a:lnTo>
                    <a:close/>
                  </a:path>
                </a:pathLst>
              </a:custGeom>
              <a:solidFill>
                <a:srgbClr val="CCCCCC"/>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23" name="Google Shape;1623;p209"/>
              <p:cNvSpPr/>
              <p:nvPr/>
            </p:nvSpPr>
            <p:spPr>
              <a:xfrm>
                <a:off x="4705308" y="5492771"/>
                <a:ext cx="271250" cy="81375"/>
              </a:xfrm>
              <a:custGeom>
                <a:avLst/>
                <a:gdLst/>
                <a:ahLst/>
                <a:cxnLst/>
                <a:rect l="l" t="t" r="r" b="b"/>
                <a:pathLst>
                  <a:path w="271250" h="81375" extrusionOk="0">
                    <a:moveTo>
                      <a:pt x="152841" y="18111"/>
                    </a:moveTo>
                    <a:cubicBezTo>
                      <a:pt x="152841" y="18111"/>
                      <a:pt x="81836" y="37650"/>
                      <a:pt x="28364" y="47777"/>
                    </a:cubicBezTo>
                    <a:cubicBezTo>
                      <a:pt x="15877" y="50145"/>
                      <a:pt x="6781" y="60968"/>
                      <a:pt x="6781" y="73681"/>
                    </a:cubicBezTo>
                    <a:lnTo>
                      <a:pt x="6781" y="73789"/>
                    </a:lnTo>
                    <a:lnTo>
                      <a:pt x="138338" y="75290"/>
                    </a:lnTo>
                    <a:cubicBezTo>
                      <a:pt x="164242" y="75290"/>
                      <a:pt x="202037" y="73681"/>
                      <a:pt x="225916" y="61890"/>
                    </a:cubicBezTo>
                    <a:lnTo>
                      <a:pt x="225220" y="73789"/>
                    </a:lnTo>
                    <a:lnTo>
                      <a:pt x="269885" y="73789"/>
                    </a:lnTo>
                    <a:lnTo>
                      <a:pt x="269054" y="34747"/>
                    </a:lnTo>
                    <a:cubicBezTo>
                      <a:pt x="268728" y="19205"/>
                      <a:pt x="256033" y="6781"/>
                      <a:pt x="240491" y="6781"/>
                    </a:cubicBezTo>
                    <a:lnTo>
                      <a:pt x="152841" y="18111"/>
                    </a:lnTo>
                    <a:close/>
                  </a:path>
                </a:pathLst>
              </a:custGeom>
              <a:solidFill>
                <a:srgbClr val="464646"/>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24" name="Google Shape;1624;p209"/>
              <p:cNvSpPr/>
              <p:nvPr/>
            </p:nvSpPr>
            <p:spPr>
              <a:xfrm>
                <a:off x="4690932" y="4246066"/>
                <a:ext cx="289334" cy="1283920"/>
              </a:xfrm>
              <a:custGeom>
                <a:avLst/>
                <a:gdLst/>
                <a:ahLst/>
                <a:cxnLst/>
                <a:rect l="l" t="t" r="r" b="b"/>
                <a:pathLst>
                  <a:path w="289334" h="1283920" extrusionOk="0">
                    <a:moveTo>
                      <a:pt x="221621" y="6781"/>
                    </a:moveTo>
                    <a:lnTo>
                      <a:pt x="207941" y="637928"/>
                    </a:lnTo>
                    <a:cubicBezTo>
                      <a:pt x="207941" y="637928"/>
                      <a:pt x="285292" y="1191957"/>
                      <a:pt x="289379" y="1269119"/>
                    </a:cubicBezTo>
                    <a:lnTo>
                      <a:pt x="106954" y="1280195"/>
                    </a:lnTo>
                    <a:lnTo>
                      <a:pt x="27161" y="652738"/>
                    </a:lnTo>
                    <a:lnTo>
                      <a:pt x="6781" y="68599"/>
                    </a:lnTo>
                    <a:lnTo>
                      <a:pt x="221621" y="6781"/>
                    </a:lnTo>
                    <a:close/>
                  </a:path>
                </a:pathLst>
              </a:custGeom>
              <a:solidFill>
                <a:srgbClr val="7F7F7F"/>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25" name="Google Shape;1625;p209"/>
              <p:cNvSpPr/>
              <p:nvPr/>
            </p:nvSpPr>
            <p:spPr>
              <a:xfrm>
                <a:off x="4830481" y="4352487"/>
                <a:ext cx="108500" cy="1166378"/>
              </a:xfrm>
              <a:custGeom>
                <a:avLst/>
                <a:gdLst/>
                <a:ahLst/>
                <a:cxnLst/>
                <a:rect l="l" t="t" r="r" b="b"/>
                <a:pathLst>
                  <a:path w="108500" h="1166378" extrusionOk="0">
                    <a:moveTo>
                      <a:pt x="99070" y="1166071"/>
                    </a:moveTo>
                    <a:lnTo>
                      <a:pt x="106204" y="1165031"/>
                    </a:lnTo>
                    <a:lnTo>
                      <a:pt x="13951" y="536534"/>
                    </a:lnTo>
                    <a:lnTo>
                      <a:pt x="16772" y="6826"/>
                    </a:lnTo>
                    <a:lnTo>
                      <a:pt x="9566" y="6781"/>
                    </a:lnTo>
                    <a:lnTo>
                      <a:pt x="6781" y="537040"/>
                    </a:lnTo>
                    <a:close/>
                  </a:path>
                </a:pathLst>
              </a:custGeom>
              <a:solidFill>
                <a:srgbClr val="464646"/>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26" name="Google Shape;1626;p209"/>
              <p:cNvSpPr/>
              <p:nvPr/>
            </p:nvSpPr>
            <p:spPr>
              <a:xfrm>
                <a:off x="4370460" y="5038782"/>
                <a:ext cx="271250" cy="90416"/>
              </a:xfrm>
              <a:custGeom>
                <a:avLst/>
                <a:gdLst/>
                <a:ahLst/>
                <a:cxnLst/>
                <a:rect l="l" t="t" r="r" b="b"/>
                <a:pathLst>
                  <a:path w="271250" h="90416" extrusionOk="0">
                    <a:moveTo>
                      <a:pt x="105958" y="40630"/>
                    </a:moveTo>
                    <a:cubicBezTo>
                      <a:pt x="105958" y="40630"/>
                      <a:pt x="70234" y="52592"/>
                      <a:pt x="26698" y="63370"/>
                    </a:cubicBezTo>
                    <a:cubicBezTo>
                      <a:pt x="14320" y="66444"/>
                      <a:pt x="5920" y="77981"/>
                      <a:pt x="6852" y="90703"/>
                    </a:cubicBezTo>
                    <a:lnTo>
                      <a:pt x="6852" y="90703"/>
                    </a:lnTo>
                    <a:lnTo>
                      <a:pt x="138155" y="82620"/>
                    </a:lnTo>
                    <a:cubicBezTo>
                      <a:pt x="163996" y="80730"/>
                      <a:pt x="201574" y="76381"/>
                      <a:pt x="224530" y="62873"/>
                    </a:cubicBezTo>
                    <a:lnTo>
                      <a:pt x="224702" y="74799"/>
                    </a:lnTo>
                    <a:lnTo>
                      <a:pt x="269260" y="71544"/>
                    </a:lnTo>
                    <a:lnTo>
                      <a:pt x="265598" y="32664"/>
                    </a:lnTo>
                    <a:cubicBezTo>
                      <a:pt x="264133" y="17185"/>
                      <a:pt x="250570" y="5720"/>
                      <a:pt x="235073" y="6859"/>
                    </a:cubicBezTo>
                    <a:lnTo>
                      <a:pt x="105958" y="40630"/>
                    </a:lnTo>
                    <a:close/>
                  </a:path>
                </a:pathLst>
              </a:custGeom>
              <a:solidFill>
                <a:srgbClr val="464646"/>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27" name="Google Shape;1627;p209"/>
              <p:cNvSpPr/>
              <p:nvPr/>
            </p:nvSpPr>
            <p:spPr>
              <a:xfrm>
                <a:off x="4393948" y="4175885"/>
                <a:ext cx="307417" cy="904169"/>
              </a:xfrm>
              <a:custGeom>
                <a:avLst/>
                <a:gdLst/>
                <a:ahLst/>
                <a:cxnLst/>
                <a:rect l="l" t="t" r="r" b="b"/>
                <a:pathLst>
                  <a:path w="307417" h="904169" extrusionOk="0">
                    <a:moveTo>
                      <a:pt x="166232" y="6781"/>
                    </a:moveTo>
                    <a:lnTo>
                      <a:pt x="6781" y="270120"/>
                    </a:lnTo>
                    <a:cubicBezTo>
                      <a:pt x="6781" y="270120"/>
                      <a:pt x="80996" y="819711"/>
                      <a:pt x="78057" y="904974"/>
                    </a:cubicBezTo>
                    <a:lnTo>
                      <a:pt x="249216" y="903817"/>
                    </a:lnTo>
                    <a:lnTo>
                      <a:pt x="193926" y="310808"/>
                    </a:lnTo>
                    <a:lnTo>
                      <a:pt x="304868" y="170119"/>
                    </a:lnTo>
                    <a:lnTo>
                      <a:pt x="304868" y="137696"/>
                    </a:lnTo>
                    <a:lnTo>
                      <a:pt x="166232" y="6781"/>
                    </a:lnTo>
                    <a:close/>
                  </a:path>
                </a:pathLst>
              </a:custGeom>
              <a:solidFill>
                <a:srgbClr val="6F6F6F"/>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28" name="Google Shape;1628;p209"/>
              <p:cNvSpPr/>
              <p:nvPr/>
            </p:nvSpPr>
            <p:spPr>
              <a:xfrm>
                <a:off x="4477674" y="4284765"/>
                <a:ext cx="171792" cy="795669"/>
              </a:xfrm>
              <a:custGeom>
                <a:avLst/>
                <a:gdLst/>
                <a:ahLst/>
                <a:cxnLst/>
                <a:rect l="l" t="t" r="r" b="b"/>
                <a:pathLst>
                  <a:path w="171792" h="795669" extrusionOk="0">
                    <a:moveTo>
                      <a:pt x="45064" y="795750"/>
                    </a:moveTo>
                    <a:lnTo>
                      <a:pt x="54069" y="795687"/>
                    </a:lnTo>
                    <a:lnTo>
                      <a:pt x="19973" y="184225"/>
                    </a:lnTo>
                    <a:lnTo>
                      <a:pt x="167118" y="10714"/>
                    </a:lnTo>
                    <a:lnTo>
                      <a:pt x="158148" y="6781"/>
                    </a:lnTo>
                    <a:lnTo>
                      <a:pt x="6781" y="180454"/>
                    </a:lnTo>
                    <a:close/>
                  </a:path>
                </a:pathLst>
              </a:custGeom>
              <a:solidFill>
                <a:srgbClr val="464646"/>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29" name="Google Shape;1629;p209"/>
              <p:cNvSpPr/>
              <p:nvPr/>
            </p:nvSpPr>
            <p:spPr>
              <a:xfrm>
                <a:off x="4543416" y="4064516"/>
                <a:ext cx="361667" cy="262209"/>
              </a:xfrm>
              <a:custGeom>
                <a:avLst/>
                <a:gdLst/>
                <a:ahLst/>
                <a:cxnLst/>
                <a:rect l="l" t="t" r="r" b="b"/>
                <a:pathLst>
                  <a:path w="361667" h="262209" extrusionOk="0">
                    <a:moveTo>
                      <a:pt x="6972" y="156577"/>
                    </a:moveTo>
                    <a:cubicBezTo>
                      <a:pt x="10073" y="237518"/>
                      <a:pt x="90743" y="262835"/>
                      <a:pt x="149026" y="258296"/>
                    </a:cubicBezTo>
                    <a:cubicBezTo>
                      <a:pt x="260863" y="249589"/>
                      <a:pt x="362039" y="226695"/>
                      <a:pt x="358929" y="145754"/>
                    </a:cubicBezTo>
                    <a:cubicBezTo>
                      <a:pt x="355828" y="64822"/>
                      <a:pt x="262436" y="2696"/>
                      <a:pt x="150355" y="6991"/>
                    </a:cubicBezTo>
                    <a:cubicBezTo>
                      <a:pt x="38256" y="11295"/>
                      <a:pt x="3862" y="75636"/>
                      <a:pt x="6972" y="156577"/>
                    </a:cubicBezTo>
                    <a:close/>
                  </a:path>
                </a:pathLst>
              </a:custGeom>
              <a:solidFill>
                <a:srgbClr val="7F7F7F"/>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30" name="Google Shape;1630;p209"/>
              <p:cNvSpPr/>
              <p:nvPr/>
            </p:nvSpPr>
            <p:spPr>
              <a:xfrm>
                <a:off x="4532596" y="3545299"/>
                <a:ext cx="343584" cy="651001"/>
              </a:xfrm>
              <a:custGeom>
                <a:avLst/>
                <a:gdLst/>
                <a:ahLst/>
                <a:cxnLst/>
                <a:rect l="l" t="t" r="r" b="b"/>
                <a:pathLst>
                  <a:path w="343584" h="651001" extrusionOk="0">
                    <a:moveTo>
                      <a:pt x="311059" y="625477"/>
                    </a:moveTo>
                    <a:cubicBezTo>
                      <a:pt x="311059" y="625477"/>
                      <a:pt x="310237" y="278520"/>
                      <a:pt x="340382" y="136683"/>
                    </a:cubicBezTo>
                    <a:cubicBezTo>
                      <a:pt x="347796" y="101800"/>
                      <a:pt x="295725" y="31782"/>
                      <a:pt x="263283" y="16935"/>
                    </a:cubicBezTo>
                    <a:lnTo>
                      <a:pt x="254458" y="7830"/>
                    </a:lnTo>
                    <a:lnTo>
                      <a:pt x="50134" y="6781"/>
                    </a:lnTo>
                    <a:lnTo>
                      <a:pt x="45243" y="10805"/>
                    </a:lnTo>
                    <a:cubicBezTo>
                      <a:pt x="-2507" y="54178"/>
                      <a:pt x="6743" y="159712"/>
                      <a:pt x="9003" y="249569"/>
                    </a:cubicBezTo>
                    <a:lnTo>
                      <a:pt x="17792" y="652702"/>
                    </a:lnTo>
                    <a:lnTo>
                      <a:pt x="311059" y="625477"/>
                    </a:lnTo>
                    <a:close/>
                  </a:path>
                </a:pathLst>
              </a:custGeom>
              <a:solidFill>
                <a:schemeClr val="accent1"/>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31" name="Google Shape;1631;p209"/>
              <p:cNvSpPr/>
              <p:nvPr/>
            </p:nvSpPr>
            <p:spPr>
              <a:xfrm>
                <a:off x="4580352" y="3351049"/>
                <a:ext cx="198917" cy="207958"/>
              </a:xfrm>
              <a:custGeom>
                <a:avLst/>
                <a:gdLst/>
                <a:ahLst/>
                <a:cxnLst/>
                <a:rect l="l" t="t" r="r" b="b"/>
                <a:pathLst>
                  <a:path w="198917" h="207958" extrusionOk="0">
                    <a:moveTo>
                      <a:pt x="134730" y="9474"/>
                    </a:moveTo>
                    <a:cubicBezTo>
                      <a:pt x="134730" y="9474"/>
                      <a:pt x="110580" y="166899"/>
                      <a:pt x="198809" y="206131"/>
                    </a:cubicBezTo>
                    <a:lnTo>
                      <a:pt x="6781" y="209105"/>
                    </a:lnTo>
                    <a:cubicBezTo>
                      <a:pt x="6781" y="209105"/>
                      <a:pt x="57406" y="133110"/>
                      <a:pt x="17360" y="59221"/>
                    </a:cubicBezTo>
                    <a:cubicBezTo>
                      <a:pt x="17351" y="59221"/>
                      <a:pt x="106954" y="-7226"/>
                      <a:pt x="134730" y="9474"/>
                    </a:cubicBezTo>
                    <a:close/>
                  </a:path>
                </a:pathLst>
              </a:custGeom>
              <a:solidFill>
                <a:srgbClr val="FCD6B1"/>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32" name="Google Shape;1632;p209"/>
              <p:cNvSpPr/>
              <p:nvPr/>
            </p:nvSpPr>
            <p:spPr>
              <a:xfrm>
                <a:off x="4601799" y="3397504"/>
                <a:ext cx="63291" cy="63291"/>
              </a:xfrm>
              <a:custGeom>
                <a:avLst/>
                <a:gdLst/>
                <a:ahLst/>
                <a:cxnLst/>
                <a:rect l="l" t="t" r="r" b="b"/>
                <a:pathLst>
                  <a:path w="63291" h="63291" extrusionOk="0">
                    <a:moveTo>
                      <a:pt x="6781" y="38806"/>
                    </a:moveTo>
                    <a:cubicBezTo>
                      <a:pt x="6781" y="38806"/>
                      <a:pt x="76212" y="-13156"/>
                      <a:pt x="59946" y="15298"/>
                    </a:cubicBezTo>
                    <a:cubicBezTo>
                      <a:pt x="39702" y="50723"/>
                      <a:pt x="11013" y="64919"/>
                      <a:pt x="11013" y="64919"/>
                    </a:cubicBezTo>
                    <a:lnTo>
                      <a:pt x="6781" y="38806"/>
                    </a:lnTo>
                    <a:close/>
                  </a:path>
                </a:pathLst>
              </a:custGeom>
              <a:solidFill>
                <a:srgbClr val="C1966B"/>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33" name="Google Shape;1633;p209"/>
              <p:cNvSpPr/>
              <p:nvPr/>
            </p:nvSpPr>
            <p:spPr>
              <a:xfrm>
                <a:off x="4574189" y="3110041"/>
                <a:ext cx="253167" cy="262209"/>
              </a:xfrm>
              <a:custGeom>
                <a:avLst/>
                <a:gdLst/>
                <a:ahLst/>
                <a:cxnLst/>
                <a:rect l="l" t="t" r="r" b="b"/>
                <a:pathLst>
                  <a:path w="253167" h="262209" extrusionOk="0">
                    <a:moveTo>
                      <a:pt x="7040" y="162805"/>
                    </a:moveTo>
                    <a:cubicBezTo>
                      <a:pt x="9427" y="224234"/>
                      <a:pt x="48487" y="263583"/>
                      <a:pt x="109916" y="261205"/>
                    </a:cubicBezTo>
                    <a:cubicBezTo>
                      <a:pt x="146264" y="259840"/>
                      <a:pt x="179637" y="249596"/>
                      <a:pt x="198896" y="221910"/>
                    </a:cubicBezTo>
                    <a:cubicBezTo>
                      <a:pt x="204158" y="214342"/>
                      <a:pt x="217495" y="201069"/>
                      <a:pt x="230189" y="182687"/>
                    </a:cubicBezTo>
                    <a:cubicBezTo>
                      <a:pt x="250307" y="153555"/>
                      <a:pt x="256573" y="117289"/>
                      <a:pt x="241148" y="85426"/>
                    </a:cubicBezTo>
                    <a:cubicBezTo>
                      <a:pt x="240858" y="84775"/>
                      <a:pt x="240496" y="84124"/>
                      <a:pt x="240207" y="83482"/>
                    </a:cubicBezTo>
                    <a:cubicBezTo>
                      <a:pt x="238688" y="80453"/>
                      <a:pt x="237178" y="77424"/>
                      <a:pt x="235451" y="74395"/>
                    </a:cubicBezTo>
                    <a:cubicBezTo>
                      <a:pt x="229321" y="63147"/>
                      <a:pt x="222043" y="52333"/>
                      <a:pt x="213679" y="43463"/>
                    </a:cubicBezTo>
                    <a:cubicBezTo>
                      <a:pt x="213679" y="43463"/>
                      <a:pt x="213598" y="43391"/>
                      <a:pt x="213390" y="43174"/>
                    </a:cubicBezTo>
                    <a:cubicBezTo>
                      <a:pt x="213200" y="42984"/>
                      <a:pt x="212856" y="42668"/>
                      <a:pt x="212440" y="42279"/>
                    </a:cubicBezTo>
                    <a:cubicBezTo>
                      <a:pt x="210568" y="40380"/>
                      <a:pt x="208670" y="38509"/>
                      <a:pt x="206681" y="36827"/>
                    </a:cubicBezTo>
                    <a:cubicBezTo>
                      <a:pt x="204303" y="34811"/>
                      <a:pt x="201852" y="32930"/>
                      <a:pt x="199339" y="31275"/>
                    </a:cubicBezTo>
                    <a:cubicBezTo>
                      <a:pt x="199049" y="31067"/>
                      <a:pt x="198760" y="30914"/>
                      <a:pt x="198471" y="30769"/>
                    </a:cubicBezTo>
                    <a:cubicBezTo>
                      <a:pt x="198317" y="30697"/>
                      <a:pt x="198181" y="30552"/>
                      <a:pt x="198109" y="30480"/>
                    </a:cubicBezTo>
                    <a:cubicBezTo>
                      <a:pt x="195288" y="28753"/>
                      <a:pt x="192413" y="27306"/>
                      <a:pt x="189384" y="26085"/>
                    </a:cubicBezTo>
                    <a:cubicBezTo>
                      <a:pt x="180225" y="22405"/>
                      <a:pt x="171789" y="19449"/>
                      <a:pt x="163995" y="16998"/>
                    </a:cubicBezTo>
                    <a:cubicBezTo>
                      <a:pt x="161834" y="16275"/>
                      <a:pt x="159817" y="15633"/>
                      <a:pt x="157792" y="15054"/>
                    </a:cubicBezTo>
                    <a:cubicBezTo>
                      <a:pt x="137819" y="9141"/>
                      <a:pt x="122674" y="7053"/>
                      <a:pt x="111363" y="6835"/>
                    </a:cubicBezTo>
                    <a:cubicBezTo>
                      <a:pt x="109274" y="6763"/>
                      <a:pt x="107394" y="6763"/>
                      <a:pt x="105585" y="6835"/>
                    </a:cubicBezTo>
                    <a:cubicBezTo>
                      <a:pt x="86046" y="7631"/>
                      <a:pt x="79988" y="14403"/>
                      <a:pt x="79988" y="14403"/>
                    </a:cubicBezTo>
                    <a:cubicBezTo>
                      <a:pt x="79988" y="14403"/>
                      <a:pt x="75233" y="18662"/>
                      <a:pt x="67954" y="25941"/>
                    </a:cubicBezTo>
                    <a:cubicBezTo>
                      <a:pt x="66073" y="27821"/>
                      <a:pt x="70088" y="39386"/>
                      <a:pt x="67927" y="41619"/>
                    </a:cubicBezTo>
                    <a:cubicBezTo>
                      <a:pt x="56760" y="53228"/>
                      <a:pt x="36082" y="60263"/>
                      <a:pt x="23315" y="78789"/>
                    </a:cubicBezTo>
                    <a:cubicBezTo>
                      <a:pt x="6886" y="102587"/>
                      <a:pt x="6109" y="138293"/>
                      <a:pt x="7040" y="162805"/>
                    </a:cubicBezTo>
                    <a:close/>
                  </a:path>
                </a:pathLst>
              </a:custGeom>
              <a:solidFill>
                <a:srgbClr val="191919"/>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34" name="Google Shape;1634;p209"/>
              <p:cNvSpPr/>
              <p:nvPr/>
            </p:nvSpPr>
            <p:spPr>
              <a:xfrm>
                <a:off x="4537356" y="3144854"/>
                <a:ext cx="207958" cy="298375"/>
              </a:xfrm>
              <a:custGeom>
                <a:avLst/>
                <a:gdLst/>
                <a:ahLst/>
                <a:cxnLst/>
                <a:rect l="l" t="t" r="r" b="b"/>
                <a:pathLst>
                  <a:path w="207958" h="298375" extrusionOk="0">
                    <a:moveTo>
                      <a:pt x="207799" y="133778"/>
                    </a:moveTo>
                    <a:cubicBezTo>
                      <a:pt x="207708" y="138027"/>
                      <a:pt x="207337" y="142458"/>
                      <a:pt x="206886" y="146888"/>
                    </a:cubicBezTo>
                    <a:cubicBezTo>
                      <a:pt x="206262" y="154122"/>
                      <a:pt x="205077" y="161445"/>
                      <a:pt x="203549" y="168859"/>
                    </a:cubicBezTo>
                    <a:cubicBezTo>
                      <a:pt x="187536" y="246980"/>
                      <a:pt x="123349" y="281700"/>
                      <a:pt x="81296" y="291194"/>
                    </a:cubicBezTo>
                    <a:cubicBezTo>
                      <a:pt x="49840" y="298246"/>
                      <a:pt x="27498" y="284322"/>
                      <a:pt x="17372" y="270850"/>
                    </a:cubicBezTo>
                    <a:cubicBezTo>
                      <a:pt x="13122" y="265154"/>
                      <a:pt x="9514" y="258372"/>
                      <a:pt x="7878" y="247070"/>
                    </a:cubicBezTo>
                    <a:lnTo>
                      <a:pt x="7788" y="247070"/>
                    </a:lnTo>
                    <a:cubicBezTo>
                      <a:pt x="7155" y="242549"/>
                      <a:pt x="6702" y="237305"/>
                      <a:pt x="6793" y="231157"/>
                    </a:cubicBezTo>
                    <a:cubicBezTo>
                      <a:pt x="6793" y="229077"/>
                      <a:pt x="6892" y="226817"/>
                      <a:pt x="6983" y="224466"/>
                    </a:cubicBezTo>
                    <a:cubicBezTo>
                      <a:pt x="7164" y="220035"/>
                      <a:pt x="7525" y="215063"/>
                      <a:pt x="8158" y="209638"/>
                    </a:cubicBezTo>
                    <a:cubicBezTo>
                      <a:pt x="9967" y="191735"/>
                      <a:pt x="14035" y="168498"/>
                      <a:pt x="21088" y="137666"/>
                    </a:cubicBezTo>
                    <a:cubicBezTo>
                      <a:pt x="24162" y="124736"/>
                      <a:pt x="33113" y="97430"/>
                      <a:pt x="43149" y="71842"/>
                    </a:cubicBezTo>
                    <a:cubicBezTo>
                      <a:pt x="62218" y="23379"/>
                      <a:pt x="102282" y="684"/>
                      <a:pt x="139172" y="8189"/>
                    </a:cubicBezTo>
                    <a:cubicBezTo>
                      <a:pt x="182934" y="17230"/>
                      <a:pt x="210240" y="70215"/>
                      <a:pt x="207799" y="133778"/>
                    </a:cubicBezTo>
                    <a:close/>
                  </a:path>
                </a:pathLst>
              </a:custGeom>
              <a:solidFill>
                <a:srgbClr val="FCD6B1"/>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35" name="Google Shape;1635;p209"/>
              <p:cNvSpPr/>
              <p:nvPr/>
            </p:nvSpPr>
            <p:spPr>
              <a:xfrm>
                <a:off x="4669267" y="3317025"/>
                <a:ext cx="99458" cy="90416"/>
              </a:xfrm>
              <a:custGeom>
                <a:avLst/>
                <a:gdLst/>
                <a:ahLst/>
                <a:cxnLst/>
                <a:rect l="l" t="t" r="r" b="b"/>
                <a:pathLst>
                  <a:path w="99458" h="90416" extrusionOk="0">
                    <a:moveTo>
                      <a:pt x="48058" y="22349"/>
                    </a:moveTo>
                    <a:cubicBezTo>
                      <a:pt x="48058" y="22349"/>
                      <a:pt x="92841" y="-7226"/>
                      <a:pt x="98221" y="15152"/>
                    </a:cubicBezTo>
                    <a:cubicBezTo>
                      <a:pt x="103600" y="37530"/>
                      <a:pt x="23600" y="97531"/>
                      <a:pt x="9242" y="83091"/>
                    </a:cubicBezTo>
                    <a:cubicBezTo>
                      <a:pt x="-5117" y="68652"/>
                      <a:pt x="48058" y="22349"/>
                      <a:pt x="48058" y="22349"/>
                    </a:cubicBezTo>
                    <a:close/>
                  </a:path>
                </a:pathLst>
              </a:custGeom>
              <a:solidFill>
                <a:srgbClr val="FCD6B1"/>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36" name="Google Shape;1636;p209"/>
              <p:cNvSpPr/>
              <p:nvPr/>
            </p:nvSpPr>
            <p:spPr>
              <a:xfrm>
                <a:off x="4574460" y="3095882"/>
                <a:ext cx="217000" cy="153708"/>
              </a:xfrm>
              <a:custGeom>
                <a:avLst/>
                <a:gdLst/>
                <a:ahLst/>
                <a:cxnLst/>
                <a:rect l="l" t="t" r="r" b="b"/>
                <a:pathLst>
                  <a:path w="217000" h="153708" extrusionOk="0">
                    <a:moveTo>
                      <a:pt x="21182" y="93165"/>
                    </a:moveTo>
                    <a:cubicBezTo>
                      <a:pt x="21182" y="93165"/>
                      <a:pt x="21823" y="93093"/>
                      <a:pt x="23053" y="92948"/>
                    </a:cubicBezTo>
                    <a:cubicBezTo>
                      <a:pt x="27673" y="92514"/>
                      <a:pt x="39925" y="91501"/>
                      <a:pt x="55712" y="92008"/>
                    </a:cubicBezTo>
                    <a:cubicBezTo>
                      <a:pt x="57665" y="92008"/>
                      <a:pt x="59753" y="92152"/>
                      <a:pt x="61770" y="92225"/>
                    </a:cubicBezTo>
                    <a:cubicBezTo>
                      <a:pt x="74609" y="92876"/>
                      <a:pt x="89166" y="94603"/>
                      <a:pt x="103587" y="98210"/>
                    </a:cubicBezTo>
                    <a:cubicBezTo>
                      <a:pt x="105468" y="98644"/>
                      <a:pt x="107340" y="99151"/>
                      <a:pt x="109211" y="99720"/>
                    </a:cubicBezTo>
                    <a:cubicBezTo>
                      <a:pt x="123127" y="103762"/>
                      <a:pt x="136608" y="109738"/>
                      <a:pt x="147792" y="118608"/>
                    </a:cubicBezTo>
                    <a:cubicBezTo>
                      <a:pt x="149456" y="119838"/>
                      <a:pt x="151029" y="121203"/>
                      <a:pt x="152548" y="122722"/>
                    </a:cubicBezTo>
                    <a:cubicBezTo>
                      <a:pt x="159827" y="129287"/>
                      <a:pt x="165812" y="137424"/>
                      <a:pt x="169999" y="147162"/>
                    </a:cubicBezTo>
                    <a:cubicBezTo>
                      <a:pt x="176265" y="161801"/>
                      <a:pt x="192413" y="120561"/>
                      <a:pt x="203164" y="89268"/>
                    </a:cubicBezTo>
                    <a:cubicBezTo>
                      <a:pt x="205551" y="82342"/>
                      <a:pt x="207630" y="75932"/>
                      <a:pt x="209294" y="70742"/>
                    </a:cubicBezTo>
                    <a:cubicBezTo>
                      <a:pt x="211816" y="62812"/>
                      <a:pt x="213408" y="57622"/>
                      <a:pt x="213408" y="57622"/>
                    </a:cubicBezTo>
                    <a:cubicBezTo>
                      <a:pt x="213408" y="57622"/>
                      <a:pt x="213327" y="57550"/>
                      <a:pt x="213119" y="57333"/>
                    </a:cubicBezTo>
                    <a:cubicBezTo>
                      <a:pt x="212395" y="56609"/>
                      <a:pt x="210017" y="54449"/>
                      <a:pt x="206491" y="51420"/>
                    </a:cubicBezTo>
                    <a:cubicBezTo>
                      <a:pt x="204466" y="49765"/>
                      <a:pt x="201943" y="47740"/>
                      <a:pt x="199068" y="45579"/>
                    </a:cubicBezTo>
                    <a:cubicBezTo>
                      <a:pt x="198778" y="45362"/>
                      <a:pt x="198489" y="45145"/>
                      <a:pt x="198200" y="44928"/>
                    </a:cubicBezTo>
                    <a:cubicBezTo>
                      <a:pt x="198046" y="44855"/>
                      <a:pt x="197910" y="44711"/>
                      <a:pt x="197838" y="44638"/>
                    </a:cubicBezTo>
                    <a:cubicBezTo>
                      <a:pt x="190342" y="39159"/>
                      <a:pt x="180749" y="32884"/>
                      <a:pt x="170008" y="28056"/>
                    </a:cubicBezTo>
                    <a:cubicBezTo>
                      <a:pt x="167268" y="26826"/>
                      <a:pt x="164592" y="25678"/>
                      <a:pt x="161924" y="24593"/>
                    </a:cubicBezTo>
                    <a:cubicBezTo>
                      <a:pt x="159691" y="23652"/>
                      <a:pt x="157458" y="22712"/>
                      <a:pt x="155297" y="21926"/>
                    </a:cubicBezTo>
                    <a:cubicBezTo>
                      <a:pt x="138208" y="15298"/>
                      <a:pt x="122774" y="11256"/>
                      <a:pt x="107783" y="9095"/>
                    </a:cubicBezTo>
                    <a:cubicBezTo>
                      <a:pt x="105694" y="8734"/>
                      <a:pt x="103596" y="8444"/>
                      <a:pt x="101508" y="8227"/>
                    </a:cubicBezTo>
                    <a:cubicBezTo>
                      <a:pt x="88750" y="6717"/>
                      <a:pt x="76272" y="6500"/>
                      <a:pt x="63442" y="7070"/>
                    </a:cubicBezTo>
                    <a:cubicBezTo>
                      <a:pt x="61498" y="7142"/>
                      <a:pt x="59482" y="7215"/>
                      <a:pt x="57529" y="7359"/>
                    </a:cubicBezTo>
                    <a:cubicBezTo>
                      <a:pt x="51553" y="7721"/>
                      <a:pt x="45422" y="8227"/>
                      <a:pt x="39220" y="8797"/>
                    </a:cubicBezTo>
                    <a:cubicBezTo>
                      <a:pt x="27755" y="9882"/>
                      <a:pt x="18460" y="11537"/>
                      <a:pt x="15069" y="13770"/>
                    </a:cubicBezTo>
                    <a:cubicBezTo>
                      <a:pt x="-6649" y="28562"/>
                      <a:pt x="21182" y="93165"/>
                      <a:pt x="21182" y="93165"/>
                    </a:cubicBezTo>
                    <a:close/>
                  </a:path>
                </a:pathLst>
              </a:custGeom>
              <a:solidFill>
                <a:srgbClr val="191919"/>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37" name="Google Shape;1637;p209"/>
              <p:cNvSpPr/>
              <p:nvPr/>
            </p:nvSpPr>
            <p:spPr>
              <a:xfrm>
                <a:off x="4566898" y="3493653"/>
                <a:ext cx="189875" cy="99458"/>
              </a:xfrm>
              <a:custGeom>
                <a:avLst/>
                <a:gdLst/>
                <a:ahLst/>
                <a:cxnLst/>
                <a:rect l="l" t="t" r="r" b="b"/>
                <a:pathLst>
                  <a:path w="189875" h="99458" extrusionOk="0">
                    <a:moveTo>
                      <a:pt x="6781" y="66502"/>
                    </a:moveTo>
                    <a:lnTo>
                      <a:pt x="29214" y="90625"/>
                    </a:lnTo>
                    <a:lnTo>
                      <a:pt x="89802" y="62749"/>
                    </a:lnTo>
                    <a:lnTo>
                      <a:pt x="149441" y="93952"/>
                    </a:lnTo>
                    <a:lnTo>
                      <a:pt x="189017" y="39322"/>
                    </a:lnTo>
                    <a:lnTo>
                      <a:pt x="182172" y="32116"/>
                    </a:lnTo>
                    <a:lnTo>
                      <a:pt x="160716" y="6781"/>
                    </a:lnTo>
                    <a:cubicBezTo>
                      <a:pt x="160716" y="6781"/>
                      <a:pt x="121891" y="21727"/>
                      <a:pt x="93627" y="22523"/>
                    </a:cubicBezTo>
                    <a:cubicBezTo>
                      <a:pt x="71420" y="23092"/>
                      <a:pt x="41284" y="16537"/>
                      <a:pt x="41284" y="16537"/>
                    </a:cubicBezTo>
                    <a:lnTo>
                      <a:pt x="23834" y="45236"/>
                    </a:lnTo>
                    <a:lnTo>
                      <a:pt x="20588" y="50570"/>
                    </a:lnTo>
                    <a:lnTo>
                      <a:pt x="6781" y="66502"/>
                    </a:lnTo>
                    <a:close/>
                  </a:path>
                </a:pathLst>
              </a:custGeom>
              <a:solidFill>
                <a:schemeClr val="lt1"/>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38" name="Google Shape;1638;p209"/>
              <p:cNvSpPr/>
              <p:nvPr/>
            </p:nvSpPr>
            <p:spPr>
              <a:xfrm>
                <a:off x="4515507" y="3266435"/>
                <a:ext cx="54250" cy="81375"/>
              </a:xfrm>
              <a:custGeom>
                <a:avLst/>
                <a:gdLst/>
                <a:ahLst/>
                <a:cxnLst/>
                <a:rect l="l" t="t" r="r" b="b"/>
                <a:pathLst>
                  <a:path w="54250" h="81375" extrusionOk="0">
                    <a:moveTo>
                      <a:pt x="47503" y="6781"/>
                    </a:moveTo>
                    <a:cubicBezTo>
                      <a:pt x="47503" y="6781"/>
                      <a:pt x="30134" y="39331"/>
                      <a:pt x="10206" y="45588"/>
                    </a:cubicBezTo>
                    <a:cubicBezTo>
                      <a:pt x="-6097" y="50706"/>
                      <a:pt x="41101" y="75706"/>
                      <a:pt x="41101" y="75706"/>
                    </a:cubicBezTo>
                    <a:lnTo>
                      <a:pt x="47503" y="6781"/>
                    </a:lnTo>
                    <a:close/>
                  </a:path>
                </a:pathLst>
              </a:custGeom>
              <a:solidFill>
                <a:srgbClr val="FCD6B1"/>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39" name="Google Shape;1639;p209"/>
              <p:cNvSpPr/>
              <p:nvPr/>
            </p:nvSpPr>
            <p:spPr>
              <a:xfrm>
                <a:off x="4498588" y="3549322"/>
                <a:ext cx="81375" cy="461126"/>
              </a:xfrm>
              <a:custGeom>
                <a:avLst/>
                <a:gdLst/>
                <a:ahLst/>
                <a:cxnLst/>
                <a:rect l="l" t="t" r="r" b="b"/>
                <a:pathLst>
                  <a:path w="81375" h="461126" extrusionOk="0">
                    <a:moveTo>
                      <a:pt x="43174" y="42469"/>
                    </a:moveTo>
                    <a:lnTo>
                      <a:pt x="6781" y="158655"/>
                    </a:lnTo>
                    <a:lnTo>
                      <a:pt x="29386" y="198212"/>
                    </a:lnTo>
                    <a:lnTo>
                      <a:pt x="7911" y="236639"/>
                    </a:lnTo>
                    <a:lnTo>
                      <a:pt x="39123" y="453314"/>
                    </a:lnTo>
                    <a:cubicBezTo>
                      <a:pt x="39811" y="458088"/>
                      <a:pt x="46872" y="457501"/>
                      <a:pt x="46773" y="452682"/>
                    </a:cubicBezTo>
                    <a:lnTo>
                      <a:pt x="43183" y="290754"/>
                    </a:lnTo>
                    <a:lnTo>
                      <a:pt x="79259" y="6781"/>
                    </a:lnTo>
                    <a:lnTo>
                      <a:pt x="43174" y="42469"/>
                    </a:lnTo>
                    <a:close/>
                  </a:path>
                </a:pathLst>
              </a:custGeom>
              <a:solidFill>
                <a:srgbClr val="666666"/>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40" name="Google Shape;1640;p209"/>
              <p:cNvSpPr/>
              <p:nvPr/>
            </p:nvSpPr>
            <p:spPr>
              <a:xfrm>
                <a:off x="4719901" y="3518987"/>
                <a:ext cx="99458" cy="533459"/>
              </a:xfrm>
              <a:custGeom>
                <a:avLst/>
                <a:gdLst/>
                <a:ahLst/>
                <a:cxnLst/>
                <a:rect l="l" t="t" r="r" b="b"/>
                <a:pathLst>
                  <a:path w="99458" h="533459" extrusionOk="0">
                    <a:moveTo>
                      <a:pt x="41140" y="17884"/>
                    </a:moveTo>
                    <a:lnTo>
                      <a:pt x="57225" y="59485"/>
                    </a:lnTo>
                    <a:lnTo>
                      <a:pt x="37731" y="125318"/>
                    </a:lnTo>
                    <a:lnTo>
                      <a:pt x="23038" y="155987"/>
                    </a:lnTo>
                    <a:lnTo>
                      <a:pt x="94495" y="240979"/>
                    </a:lnTo>
                    <a:lnTo>
                      <a:pt x="26592" y="533885"/>
                    </a:lnTo>
                    <a:lnTo>
                      <a:pt x="6781" y="54341"/>
                    </a:lnTo>
                    <a:lnTo>
                      <a:pt x="29178" y="6781"/>
                    </a:lnTo>
                    <a:close/>
                  </a:path>
                </a:pathLst>
              </a:custGeom>
              <a:solidFill>
                <a:srgbClr val="666666"/>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41" name="Google Shape;1641;p209"/>
              <p:cNvSpPr/>
              <p:nvPr/>
            </p:nvSpPr>
            <p:spPr>
              <a:xfrm>
                <a:off x="2292957" y="3972078"/>
                <a:ext cx="298375" cy="189875"/>
              </a:xfrm>
              <a:custGeom>
                <a:avLst/>
                <a:gdLst/>
                <a:ahLst/>
                <a:cxnLst/>
                <a:rect l="l" t="t" r="r" b="b"/>
                <a:pathLst>
                  <a:path w="298375" h="189875" extrusionOk="0">
                    <a:moveTo>
                      <a:pt x="285311" y="7059"/>
                    </a:moveTo>
                    <a:cubicBezTo>
                      <a:pt x="291821" y="4455"/>
                      <a:pt x="306875" y="20124"/>
                      <a:pt x="275229" y="55721"/>
                    </a:cubicBezTo>
                    <a:cubicBezTo>
                      <a:pt x="240319" y="94998"/>
                      <a:pt x="151602" y="159032"/>
                      <a:pt x="12432" y="188336"/>
                    </a:cubicBezTo>
                    <a:cubicBezTo>
                      <a:pt x="8481" y="168824"/>
                      <a:pt x="7143" y="118606"/>
                      <a:pt x="6781" y="106671"/>
                    </a:cubicBezTo>
                    <a:cubicBezTo>
                      <a:pt x="84630" y="93923"/>
                      <a:pt x="214451" y="35350"/>
                      <a:pt x="285311" y="7059"/>
                    </a:cubicBezTo>
                    <a:close/>
                  </a:path>
                </a:pathLst>
              </a:custGeom>
              <a:solidFill>
                <a:srgbClr val="CCCCCC"/>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42" name="Google Shape;1642;p209"/>
              <p:cNvSpPr/>
              <p:nvPr/>
            </p:nvSpPr>
            <p:spPr>
              <a:xfrm>
                <a:off x="2496185" y="3921024"/>
                <a:ext cx="90416" cy="90416"/>
              </a:xfrm>
              <a:custGeom>
                <a:avLst/>
                <a:gdLst/>
                <a:ahLst/>
                <a:cxnLst/>
                <a:rect l="l" t="t" r="r" b="b"/>
                <a:pathLst>
                  <a:path w="90416" h="90416" extrusionOk="0">
                    <a:moveTo>
                      <a:pt x="24532" y="9578"/>
                    </a:moveTo>
                    <a:cubicBezTo>
                      <a:pt x="57842" y="28077"/>
                      <a:pt x="94886" y="40094"/>
                      <a:pt x="91405" y="73973"/>
                    </a:cubicBezTo>
                    <a:cubicBezTo>
                      <a:pt x="91405" y="73973"/>
                      <a:pt x="54189" y="95980"/>
                      <a:pt x="55048" y="85302"/>
                    </a:cubicBezTo>
                    <a:cubicBezTo>
                      <a:pt x="58059" y="47499"/>
                      <a:pt x="51567" y="36513"/>
                      <a:pt x="14361" y="20129"/>
                    </a:cubicBezTo>
                    <a:cubicBezTo>
                      <a:pt x="-1182" y="13285"/>
                      <a:pt x="9677" y="1332"/>
                      <a:pt x="24532" y="9578"/>
                    </a:cubicBezTo>
                    <a:close/>
                  </a:path>
                </a:pathLst>
              </a:custGeom>
              <a:solidFill>
                <a:srgbClr val="CCCCCC"/>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43" name="Google Shape;1643;p209"/>
              <p:cNvSpPr/>
              <p:nvPr/>
            </p:nvSpPr>
            <p:spPr>
              <a:xfrm>
                <a:off x="2964907" y="3979197"/>
                <a:ext cx="524418" cy="180833"/>
              </a:xfrm>
              <a:custGeom>
                <a:avLst/>
                <a:gdLst/>
                <a:ahLst/>
                <a:cxnLst/>
                <a:rect l="l" t="t" r="r" b="b"/>
                <a:pathLst>
                  <a:path w="524418" h="180833" extrusionOk="0">
                    <a:moveTo>
                      <a:pt x="22841" y="8077"/>
                    </a:moveTo>
                    <a:cubicBezTo>
                      <a:pt x="3266" y="-756"/>
                      <a:pt x="1530" y="37761"/>
                      <a:pt x="17940" y="57056"/>
                    </a:cubicBezTo>
                    <a:cubicBezTo>
                      <a:pt x="176920" y="243921"/>
                      <a:pt x="512729" y="164417"/>
                      <a:pt x="512729" y="164417"/>
                    </a:cubicBezTo>
                    <a:cubicBezTo>
                      <a:pt x="528326" y="161108"/>
                      <a:pt x="530369" y="139679"/>
                      <a:pt x="515686" y="133486"/>
                    </a:cubicBezTo>
                    <a:lnTo>
                      <a:pt x="515686" y="133486"/>
                    </a:lnTo>
                    <a:cubicBezTo>
                      <a:pt x="487720" y="121677"/>
                      <a:pt x="457891" y="115113"/>
                      <a:pt x="427556" y="114136"/>
                    </a:cubicBezTo>
                    <a:cubicBezTo>
                      <a:pt x="361037" y="111984"/>
                      <a:pt x="217156" y="95691"/>
                      <a:pt x="22841" y="8077"/>
                    </a:cubicBezTo>
                    <a:close/>
                  </a:path>
                </a:pathLst>
              </a:custGeom>
              <a:solidFill>
                <a:srgbClr val="CCCCCC"/>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44" name="Google Shape;1644;p209"/>
              <p:cNvSpPr/>
              <p:nvPr/>
            </p:nvSpPr>
            <p:spPr>
              <a:xfrm>
                <a:off x="2965967" y="3922247"/>
                <a:ext cx="99458" cy="90416"/>
              </a:xfrm>
              <a:custGeom>
                <a:avLst/>
                <a:gdLst/>
                <a:ahLst/>
                <a:cxnLst/>
                <a:rect l="l" t="t" r="r" b="b"/>
                <a:pathLst>
                  <a:path w="99458" h="90416" extrusionOk="0">
                    <a:moveTo>
                      <a:pt x="75534" y="9819"/>
                    </a:moveTo>
                    <a:cubicBezTo>
                      <a:pt x="42225" y="28319"/>
                      <a:pt x="12487" y="46429"/>
                      <a:pt x="6781" y="73256"/>
                    </a:cubicBezTo>
                    <a:cubicBezTo>
                      <a:pt x="6781" y="73256"/>
                      <a:pt x="45643" y="96231"/>
                      <a:pt x="45019" y="85544"/>
                    </a:cubicBezTo>
                    <a:cubicBezTo>
                      <a:pt x="42812" y="47921"/>
                      <a:pt x="49865" y="35227"/>
                      <a:pt x="87081" y="18834"/>
                    </a:cubicBezTo>
                    <a:cubicBezTo>
                      <a:pt x="102623" y="11989"/>
                      <a:pt x="90381" y="1573"/>
                      <a:pt x="75534" y="9819"/>
                    </a:cubicBezTo>
                    <a:close/>
                  </a:path>
                </a:pathLst>
              </a:custGeom>
              <a:solidFill>
                <a:srgbClr val="CCCCCC"/>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45" name="Google Shape;1645;p209"/>
              <p:cNvSpPr/>
              <p:nvPr/>
            </p:nvSpPr>
            <p:spPr>
              <a:xfrm>
                <a:off x="4070400" y="4159031"/>
                <a:ext cx="72333" cy="72333"/>
              </a:xfrm>
              <a:custGeom>
                <a:avLst/>
                <a:gdLst/>
                <a:ahLst/>
                <a:cxnLst/>
                <a:rect l="l" t="t" r="r" b="b"/>
                <a:pathLst>
                  <a:path w="72333" h="72333" extrusionOk="0">
                    <a:moveTo>
                      <a:pt x="71158" y="38970"/>
                    </a:moveTo>
                    <a:cubicBezTo>
                      <a:pt x="71158" y="56747"/>
                      <a:pt x="56747" y="71158"/>
                      <a:pt x="38970" y="71158"/>
                    </a:cubicBezTo>
                    <a:cubicBezTo>
                      <a:pt x="21193" y="71158"/>
                      <a:pt x="6781" y="56747"/>
                      <a:pt x="6781" y="38970"/>
                    </a:cubicBezTo>
                    <a:cubicBezTo>
                      <a:pt x="6781" y="21193"/>
                      <a:pt x="21193" y="6781"/>
                      <a:pt x="38970" y="6781"/>
                    </a:cubicBezTo>
                    <a:cubicBezTo>
                      <a:pt x="56747" y="6781"/>
                      <a:pt x="71158" y="21193"/>
                      <a:pt x="71158" y="38970"/>
                    </a:cubicBezTo>
                    <a:close/>
                  </a:path>
                </a:pathLst>
              </a:custGeom>
              <a:solidFill>
                <a:srgbClr val="CCCCCC"/>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46" name="Google Shape;1646;p209"/>
              <p:cNvSpPr/>
              <p:nvPr/>
            </p:nvSpPr>
            <p:spPr>
              <a:xfrm>
                <a:off x="4085319" y="4173950"/>
                <a:ext cx="45208" cy="45208"/>
              </a:xfrm>
              <a:custGeom>
                <a:avLst/>
                <a:gdLst/>
                <a:ahLst/>
                <a:cxnLst/>
                <a:rect l="l" t="t" r="r" b="b"/>
                <a:pathLst>
                  <a:path w="45208" h="45208" extrusionOk="0">
                    <a:moveTo>
                      <a:pt x="41321" y="24051"/>
                    </a:moveTo>
                    <a:cubicBezTo>
                      <a:pt x="41321" y="33589"/>
                      <a:pt x="33589" y="41321"/>
                      <a:pt x="24051" y="41321"/>
                    </a:cubicBezTo>
                    <a:cubicBezTo>
                      <a:pt x="14513" y="41321"/>
                      <a:pt x="6781" y="33589"/>
                      <a:pt x="6781" y="24051"/>
                    </a:cubicBezTo>
                    <a:cubicBezTo>
                      <a:pt x="6781" y="14513"/>
                      <a:pt x="14513" y="6781"/>
                      <a:pt x="24051" y="6781"/>
                    </a:cubicBezTo>
                    <a:cubicBezTo>
                      <a:pt x="33589" y="6781"/>
                      <a:pt x="41321" y="14513"/>
                      <a:pt x="41321" y="24051"/>
                    </a:cubicBezTo>
                    <a:close/>
                  </a:path>
                </a:pathLst>
              </a:custGeom>
              <a:solidFill>
                <a:srgbClr val="464646"/>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47" name="Google Shape;1647;p209"/>
              <p:cNvSpPr/>
              <p:nvPr/>
            </p:nvSpPr>
            <p:spPr>
              <a:xfrm>
                <a:off x="3693552" y="4679245"/>
                <a:ext cx="72333" cy="72333"/>
              </a:xfrm>
              <a:custGeom>
                <a:avLst/>
                <a:gdLst/>
                <a:ahLst/>
                <a:cxnLst/>
                <a:rect l="l" t="t" r="r" b="b"/>
                <a:pathLst>
                  <a:path w="72333" h="72333" extrusionOk="0">
                    <a:moveTo>
                      <a:pt x="71158" y="38970"/>
                    </a:moveTo>
                    <a:cubicBezTo>
                      <a:pt x="71158" y="56747"/>
                      <a:pt x="56747" y="71158"/>
                      <a:pt x="38970" y="71158"/>
                    </a:cubicBezTo>
                    <a:cubicBezTo>
                      <a:pt x="21193" y="71158"/>
                      <a:pt x="6781" y="56747"/>
                      <a:pt x="6781" y="38970"/>
                    </a:cubicBezTo>
                    <a:cubicBezTo>
                      <a:pt x="6781" y="21193"/>
                      <a:pt x="21193" y="6781"/>
                      <a:pt x="38970" y="6781"/>
                    </a:cubicBezTo>
                    <a:cubicBezTo>
                      <a:pt x="56747" y="6781"/>
                      <a:pt x="71158" y="21193"/>
                      <a:pt x="71158" y="38970"/>
                    </a:cubicBezTo>
                    <a:close/>
                  </a:path>
                </a:pathLst>
              </a:custGeom>
              <a:solidFill>
                <a:srgbClr val="CCCCCC"/>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48" name="Google Shape;1648;p209"/>
              <p:cNvSpPr/>
              <p:nvPr/>
            </p:nvSpPr>
            <p:spPr>
              <a:xfrm>
                <a:off x="3708470" y="4694163"/>
                <a:ext cx="45208" cy="45208"/>
              </a:xfrm>
              <a:custGeom>
                <a:avLst/>
                <a:gdLst/>
                <a:ahLst/>
                <a:cxnLst/>
                <a:rect l="l" t="t" r="r" b="b"/>
                <a:pathLst>
                  <a:path w="45208" h="45208" extrusionOk="0">
                    <a:moveTo>
                      <a:pt x="41320" y="24051"/>
                    </a:moveTo>
                    <a:cubicBezTo>
                      <a:pt x="41320" y="33589"/>
                      <a:pt x="33589" y="41321"/>
                      <a:pt x="24051" y="41321"/>
                    </a:cubicBezTo>
                    <a:cubicBezTo>
                      <a:pt x="14513" y="41321"/>
                      <a:pt x="6781" y="33589"/>
                      <a:pt x="6781" y="24051"/>
                    </a:cubicBezTo>
                    <a:cubicBezTo>
                      <a:pt x="6781" y="14513"/>
                      <a:pt x="14513" y="6781"/>
                      <a:pt x="24051" y="6781"/>
                    </a:cubicBezTo>
                    <a:cubicBezTo>
                      <a:pt x="33589" y="6781"/>
                      <a:pt x="41320" y="14513"/>
                      <a:pt x="41320" y="24051"/>
                    </a:cubicBezTo>
                    <a:close/>
                  </a:path>
                </a:pathLst>
              </a:custGeom>
              <a:solidFill>
                <a:srgbClr val="464646"/>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49" name="Google Shape;1649;p209"/>
              <p:cNvSpPr/>
              <p:nvPr/>
            </p:nvSpPr>
            <p:spPr>
              <a:xfrm>
                <a:off x="4461047" y="3948224"/>
                <a:ext cx="90416" cy="126583"/>
              </a:xfrm>
              <a:custGeom>
                <a:avLst/>
                <a:gdLst/>
                <a:ahLst/>
                <a:cxnLst/>
                <a:rect l="l" t="t" r="r" b="b"/>
                <a:pathLst>
                  <a:path w="90416" h="126583" extrusionOk="0">
                    <a:moveTo>
                      <a:pt x="7053" y="6781"/>
                    </a:moveTo>
                    <a:lnTo>
                      <a:pt x="85562" y="76484"/>
                    </a:lnTo>
                    <a:lnTo>
                      <a:pt x="86728" y="124558"/>
                    </a:lnTo>
                    <a:lnTo>
                      <a:pt x="6781" y="42387"/>
                    </a:lnTo>
                    <a:close/>
                  </a:path>
                </a:pathLst>
              </a:custGeom>
              <a:solidFill>
                <a:srgbClr val="020202">
                  <a:alpha val="14120"/>
                </a:srgbClr>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sp>
            <p:nvSpPr>
              <p:cNvPr id="1650" name="Google Shape;1650;p209"/>
              <p:cNvSpPr/>
              <p:nvPr/>
            </p:nvSpPr>
            <p:spPr>
              <a:xfrm>
                <a:off x="4056011" y="3616940"/>
                <a:ext cx="171792" cy="135625"/>
              </a:xfrm>
              <a:custGeom>
                <a:avLst/>
                <a:gdLst/>
                <a:ahLst/>
                <a:cxnLst/>
                <a:rect l="l" t="t" r="r" b="b"/>
                <a:pathLst>
                  <a:path w="171792" h="135625" extrusionOk="0">
                    <a:moveTo>
                      <a:pt x="7259" y="28205"/>
                    </a:moveTo>
                    <a:cubicBezTo>
                      <a:pt x="17801" y="103549"/>
                      <a:pt x="104258" y="141759"/>
                      <a:pt x="123915" y="133134"/>
                    </a:cubicBezTo>
                    <a:cubicBezTo>
                      <a:pt x="143571" y="124508"/>
                      <a:pt x="171375" y="85167"/>
                      <a:pt x="171375" y="85167"/>
                    </a:cubicBezTo>
                    <a:cubicBezTo>
                      <a:pt x="171375" y="85167"/>
                      <a:pt x="113327" y="30194"/>
                      <a:pt x="104828" y="24877"/>
                    </a:cubicBezTo>
                    <a:cubicBezTo>
                      <a:pt x="96355" y="19588"/>
                      <a:pt x="108291" y="56686"/>
                      <a:pt x="117549" y="63729"/>
                    </a:cubicBezTo>
                    <a:cubicBezTo>
                      <a:pt x="126799" y="70782"/>
                      <a:pt x="-2009" y="-37917"/>
                      <a:pt x="7259" y="28205"/>
                    </a:cubicBezTo>
                    <a:close/>
                  </a:path>
                </a:pathLst>
              </a:custGeom>
              <a:solidFill>
                <a:srgbClr val="FCD6B1"/>
              </a:solidFill>
              <a:ln>
                <a:noFill/>
              </a:ln>
            </p:spPr>
            <p:txBody>
              <a:bodyPr spcFirstLastPara="1" wrap="square" lIns="201008" tIns="100477" rIns="201008" bIns="100477" anchor="ctr" anchorCtr="0">
                <a:noAutofit/>
              </a:bodyPr>
              <a:lstStyle/>
              <a:p>
                <a:pPr rtl="0">
                  <a:buClr>
                    <a:schemeClr val="dk1"/>
                  </a:buClr>
                  <a:buSzPts val="1800"/>
                </a:pPr>
                <a:endParaRPr sz="3957">
                  <a:solidFill>
                    <a:srgbClr val="000000"/>
                  </a:solidFill>
                  <a:latin typeface="Arial"/>
                  <a:ea typeface="Arial"/>
                  <a:cs typeface="Arial"/>
                  <a:sym typeface="Arial"/>
                </a:endParaRPr>
              </a:p>
            </p:txBody>
          </p:sp>
        </p:grpSp>
      </p:grpSp>
      <p:sp>
        <p:nvSpPr>
          <p:cNvPr id="1651" name="Google Shape;1651;p209"/>
          <p:cNvSpPr/>
          <p:nvPr/>
        </p:nvSpPr>
        <p:spPr>
          <a:xfrm>
            <a:off x="11066874" y="5050497"/>
            <a:ext cx="323196" cy="1207697"/>
          </a:xfrm>
          <a:prstGeom prst="rect">
            <a:avLst/>
          </a:prstGeom>
          <a:solidFill>
            <a:srgbClr val="EB8C00"/>
          </a:solidFill>
          <a:ln>
            <a:noFill/>
          </a:ln>
        </p:spPr>
        <p:txBody>
          <a:bodyPr spcFirstLastPara="1" wrap="square" lIns="1549361" tIns="117736" rIns="124331" bIns="235416" anchor="t" anchorCtr="0">
            <a:noAutofit/>
          </a:bodyPr>
          <a:lstStyle/>
          <a:p>
            <a:pPr rtl="0">
              <a:buClr>
                <a:srgbClr val="000000"/>
              </a:buClr>
              <a:buSzPts val="800"/>
            </a:pPr>
            <a:endParaRPr sz="1979">
              <a:solidFill>
                <a:srgbClr val="000000"/>
              </a:solidFill>
              <a:latin typeface="Arial"/>
              <a:ea typeface="Arial"/>
              <a:cs typeface="Arial"/>
              <a:sym typeface="Arial"/>
            </a:endParaRPr>
          </a:p>
        </p:txBody>
      </p:sp>
      <p:sp>
        <p:nvSpPr>
          <p:cNvPr id="1652" name="Google Shape;1652;p209"/>
          <p:cNvSpPr/>
          <p:nvPr/>
        </p:nvSpPr>
        <p:spPr>
          <a:xfrm>
            <a:off x="11066874" y="6596015"/>
            <a:ext cx="323196" cy="1207697"/>
          </a:xfrm>
          <a:prstGeom prst="rect">
            <a:avLst/>
          </a:prstGeom>
          <a:solidFill>
            <a:srgbClr val="FFB600"/>
          </a:solidFill>
          <a:ln>
            <a:noFill/>
          </a:ln>
        </p:spPr>
        <p:txBody>
          <a:bodyPr spcFirstLastPara="1" wrap="square" lIns="1549361" tIns="117736" rIns="124331" bIns="235416" anchor="t" anchorCtr="0">
            <a:noAutofit/>
          </a:bodyPr>
          <a:lstStyle/>
          <a:p>
            <a:pPr rtl="0">
              <a:buClr>
                <a:srgbClr val="000000"/>
              </a:buClr>
              <a:buSzPts val="800"/>
            </a:pPr>
            <a:endParaRPr sz="1979">
              <a:solidFill>
                <a:srgbClr val="000000"/>
              </a:solidFill>
              <a:latin typeface="Arial"/>
              <a:ea typeface="Arial"/>
              <a:cs typeface="Arial"/>
              <a:sym typeface="Arial"/>
            </a:endParaRPr>
          </a:p>
        </p:txBody>
      </p:sp>
      <p:sp>
        <p:nvSpPr>
          <p:cNvPr id="1653" name="Google Shape;1653;p209"/>
          <p:cNvSpPr/>
          <p:nvPr/>
        </p:nvSpPr>
        <p:spPr>
          <a:xfrm>
            <a:off x="11066863" y="8141506"/>
            <a:ext cx="323196" cy="1095568"/>
          </a:xfrm>
          <a:prstGeom prst="rect">
            <a:avLst/>
          </a:prstGeom>
          <a:solidFill>
            <a:srgbClr val="464646"/>
          </a:solidFill>
          <a:ln>
            <a:noFill/>
          </a:ln>
        </p:spPr>
        <p:txBody>
          <a:bodyPr spcFirstLastPara="1" wrap="square" lIns="1549361" tIns="117736" rIns="124331" bIns="235416" anchor="t" anchorCtr="0">
            <a:noAutofit/>
          </a:bodyPr>
          <a:lstStyle/>
          <a:p>
            <a:pPr rtl="0">
              <a:spcBef>
                <a:spcPts val="440"/>
              </a:spcBef>
              <a:buClr>
                <a:srgbClr val="000000"/>
              </a:buClr>
              <a:buSzPts val="1100"/>
            </a:pPr>
            <a:endParaRPr sz="1979">
              <a:solidFill>
                <a:srgbClr val="000000"/>
              </a:solidFill>
              <a:latin typeface="Arial"/>
              <a:ea typeface="Arial"/>
              <a:cs typeface="Arial"/>
              <a:sym typeface="Arial"/>
            </a:endParaRPr>
          </a:p>
        </p:txBody>
      </p:sp>
      <p:sp>
        <p:nvSpPr>
          <p:cNvPr id="1654" name="Google Shape;1654;p209"/>
          <p:cNvSpPr/>
          <p:nvPr/>
        </p:nvSpPr>
        <p:spPr>
          <a:xfrm>
            <a:off x="11390109" y="6596015"/>
            <a:ext cx="7426249" cy="1207697"/>
          </a:xfrm>
          <a:prstGeom prst="rect">
            <a:avLst/>
          </a:prstGeom>
          <a:solidFill>
            <a:schemeClr val="lt1"/>
          </a:solidFill>
          <a:ln w="12700" cap="flat" cmpd="sng">
            <a:solidFill>
              <a:srgbClr val="FFFFFF"/>
            </a:solidFill>
            <a:prstDash val="solid"/>
            <a:round/>
            <a:headEnd type="none" w="sm" len="sm"/>
            <a:tailEnd type="none" w="sm" len="sm"/>
          </a:ln>
        </p:spPr>
        <p:txBody>
          <a:bodyPr spcFirstLastPara="1" wrap="square" lIns="346776" tIns="117736" rIns="124331" bIns="235416" anchor="t" anchorCtr="0">
            <a:noAutofit/>
          </a:bodyPr>
          <a:lstStyle/>
          <a:p>
            <a:pPr rtl="0">
              <a:buClr>
                <a:srgbClr val="000000"/>
              </a:buClr>
              <a:buSzPts val="800"/>
            </a:pPr>
            <a:r>
              <a:rPr lang="en" sz="1600" b="1">
                <a:solidFill>
                  <a:srgbClr val="000000"/>
                </a:solidFill>
                <a:latin typeface="Poppins" pitchFamily="2" charset="77"/>
                <a:ea typeface="Arial"/>
                <a:cs typeface="Poppins" pitchFamily="2" charset="77"/>
                <a:sym typeface="Arial"/>
              </a:rPr>
              <a:t>Deep Learning</a:t>
            </a:r>
            <a:endParaRPr sz="1600" b="1">
              <a:solidFill>
                <a:srgbClr val="000000"/>
              </a:solidFill>
              <a:latin typeface="Poppins" pitchFamily="2" charset="77"/>
              <a:ea typeface="Arial"/>
              <a:cs typeface="Poppins" pitchFamily="2" charset="77"/>
              <a:sym typeface="Arial"/>
            </a:endParaRPr>
          </a:p>
          <a:p>
            <a:pPr rtl="0">
              <a:buClr>
                <a:srgbClr val="000000"/>
              </a:buClr>
              <a:buSzPts val="800"/>
            </a:pPr>
            <a:r>
              <a:rPr lang="en" sz="1600">
                <a:latin typeface="Poppins" pitchFamily="2" charset="77"/>
                <a:cs typeface="Poppins" pitchFamily="2" charset="77"/>
              </a:rPr>
              <a:t>Technique d'apprentissage automatique dans laquelle des couches de réseaux de neurones sont utilisées pour traiter des données et prendre des décisions</a:t>
            </a:r>
            <a:endParaRPr sz="1600">
              <a:solidFill>
                <a:srgbClr val="000000"/>
              </a:solidFill>
              <a:latin typeface="Poppins" pitchFamily="2" charset="77"/>
              <a:ea typeface="Arial"/>
              <a:cs typeface="Poppins" pitchFamily="2" charset="77"/>
              <a:sym typeface="Arial"/>
            </a:endParaRPr>
          </a:p>
        </p:txBody>
      </p:sp>
      <p:sp>
        <p:nvSpPr>
          <p:cNvPr id="1655" name="Google Shape;1655;p209"/>
          <p:cNvSpPr/>
          <p:nvPr/>
        </p:nvSpPr>
        <p:spPr>
          <a:xfrm>
            <a:off x="11390344" y="5050497"/>
            <a:ext cx="7426249" cy="1207697"/>
          </a:xfrm>
          <a:prstGeom prst="rect">
            <a:avLst/>
          </a:prstGeom>
          <a:solidFill>
            <a:schemeClr val="lt1"/>
          </a:solidFill>
          <a:ln w="12700" cap="flat" cmpd="sng">
            <a:solidFill>
              <a:srgbClr val="FFFFFF"/>
            </a:solidFill>
            <a:prstDash val="solid"/>
            <a:round/>
            <a:headEnd type="none" w="sm" len="sm"/>
            <a:tailEnd type="none" w="sm" len="sm"/>
          </a:ln>
        </p:spPr>
        <p:txBody>
          <a:bodyPr spcFirstLastPara="1" wrap="square" lIns="346776" tIns="117736" rIns="124331" bIns="235416" anchor="t" anchorCtr="0">
            <a:noAutofit/>
          </a:bodyPr>
          <a:lstStyle/>
          <a:p>
            <a:pPr rtl="0">
              <a:buClr>
                <a:srgbClr val="000000"/>
              </a:buClr>
              <a:buSzPts val="800"/>
            </a:pPr>
            <a:r>
              <a:rPr lang="en" sz="1600" b="1">
                <a:solidFill>
                  <a:srgbClr val="000000"/>
                </a:solidFill>
                <a:latin typeface="Poppins" pitchFamily="2" charset="77"/>
                <a:ea typeface="Arial"/>
                <a:cs typeface="Poppins" pitchFamily="2" charset="77"/>
                <a:sym typeface="Arial"/>
              </a:rPr>
              <a:t>Machine Learning</a:t>
            </a:r>
            <a:endParaRPr sz="1600" b="1">
              <a:solidFill>
                <a:srgbClr val="000000"/>
              </a:solidFill>
              <a:latin typeface="Poppins" pitchFamily="2" charset="77"/>
              <a:ea typeface="Arial"/>
              <a:cs typeface="Poppins" pitchFamily="2" charset="77"/>
              <a:sym typeface="Arial"/>
            </a:endParaRPr>
          </a:p>
          <a:p>
            <a:pPr rtl="0">
              <a:buClr>
                <a:srgbClr val="000000"/>
              </a:buClr>
              <a:buSzPts val="800"/>
            </a:pPr>
            <a:r>
              <a:rPr lang="en" sz="1600">
                <a:latin typeface="Poppins" pitchFamily="2" charset="77"/>
                <a:cs typeface="Poppins" pitchFamily="2" charset="77"/>
              </a:rPr>
              <a:t>Sous-ensemble d'IA qui permet aux machines d'apprendre à partir des données existantes et d'améliorer ces données pour prendre des décisions ou des prédictions</a:t>
            </a:r>
            <a:endParaRPr sz="1600">
              <a:solidFill>
                <a:srgbClr val="000000"/>
              </a:solidFill>
              <a:latin typeface="Poppins" pitchFamily="2" charset="77"/>
              <a:ea typeface="Arial"/>
              <a:cs typeface="Poppins" pitchFamily="2" charset="77"/>
              <a:sym typeface="Arial"/>
            </a:endParaRPr>
          </a:p>
        </p:txBody>
      </p:sp>
      <p:sp>
        <p:nvSpPr>
          <p:cNvPr id="1656" name="Google Shape;1656;p209"/>
          <p:cNvSpPr/>
          <p:nvPr/>
        </p:nvSpPr>
        <p:spPr>
          <a:xfrm>
            <a:off x="11390158" y="3504985"/>
            <a:ext cx="7426249" cy="1207697"/>
          </a:xfrm>
          <a:prstGeom prst="rect">
            <a:avLst/>
          </a:prstGeom>
          <a:solidFill>
            <a:schemeClr val="lt1"/>
          </a:solidFill>
          <a:ln w="12700" cap="flat" cmpd="sng">
            <a:solidFill>
              <a:srgbClr val="FFFFFF"/>
            </a:solidFill>
            <a:prstDash val="solid"/>
            <a:round/>
            <a:headEnd type="none" w="sm" len="sm"/>
            <a:tailEnd type="none" w="sm" len="sm"/>
          </a:ln>
        </p:spPr>
        <p:txBody>
          <a:bodyPr spcFirstLastPara="1" wrap="square" lIns="346776" tIns="117736" rIns="124331" bIns="235416" anchor="t" anchorCtr="0">
            <a:noAutofit/>
          </a:bodyPr>
          <a:lstStyle/>
          <a:p>
            <a:pPr rtl="0">
              <a:buClr>
                <a:srgbClr val="000000"/>
              </a:buClr>
              <a:buSzPts val="800"/>
            </a:pPr>
            <a:r>
              <a:rPr lang="en" sz="1600" b="1">
                <a:latin typeface="Poppins" pitchFamily="2" charset="77"/>
                <a:cs typeface="Poppins" pitchFamily="2" charset="77"/>
              </a:rPr>
              <a:t>Intelligence </a:t>
            </a:r>
            <a:r>
              <a:rPr lang="en" sz="1600" b="1">
                <a:solidFill>
                  <a:srgbClr val="000000"/>
                </a:solidFill>
                <a:latin typeface="Poppins" pitchFamily="2" charset="77"/>
                <a:ea typeface="Arial"/>
                <a:cs typeface="Poppins" pitchFamily="2" charset="77"/>
                <a:sym typeface="Arial"/>
              </a:rPr>
              <a:t>Artifici</a:t>
            </a:r>
            <a:r>
              <a:rPr lang="en" sz="1600" b="1">
                <a:latin typeface="Poppins" pitchFamily="2" charset="77"/>
                <a:cs typeface="Poppins" pitchFamily="2" charset="77"/>
              </a:rPr>
              <a:t>e</a:t>
            </a:r>
            <a:r>
              <a:rPr lang="en" sz="1600" b="1">
                <a:solidFill>
                  <a:srgbClr val="000000"/>
                </a:solidFill>
                <a:latin typeface="Poppins" pitchFamily="2" charset="77"/>
                <a:ea typeface="Arial"/>
                <a:cs typeface="Poppins" pitchFamily="2" charset="77"/>
                <a:sym typeface="Arial"/>
              </a:rPr>
              <a:t>ll</a:t>
            </a:r>
            <a:r>
              <a:rPr lang="en" sz="1600" b="1">
                <a:latin typeface="Poppins" pitchFamily="2" charset="77"/>
                <a:cs typeface="Poppins" pitchFamily="2" charset="77"/>
              </a:rPr>
              <a:t>e</a:t>
            </a:r>
            <a:endParaRPr sz="1600" b="1">
              <a:solidFill>
                <a:srgbClr val="000000"/>
              </a:solidFill>
              <a:latin typeface="Poppins" pitchFamily="2" charset="77"/>
              <a:ea typeface="Arial"/>
              <a:cs typeface="Poppins" pitchFamily="2" charset="77"/>
              <a:sym typeface="Arial"/>
            </a:endParaRPr>
          </a:p>
          <a:p>
            <a:pPr rtl="0">
              <a:buClr>
                <a:srgbClr val="000000"/>
              </a:buClr>
              <a:buSzPts val="800"/>
            </a:pPr>
            <a:r>
              <a:rPr lang="en" sz="1600">
                <a:latin typeface="Poppins" pitchFamily="2" charset="77"/>
                <a:cs typeface="Poppins" pitchFamily="2" charset="77"/>
              </a:rPr>
              <a:t>Domaine de l'informatique qui cherche à créer des machines intelligentes capables de reproduire ou de dépasser l'intelligence humaine</a:t>
            </a:r>
            <a:endParaRPr sz="1600">
              <a:solidFill>
                <a:srgbClr val="000000"/>
              </a:solidFill>
              <a:latin typeface="Poppins" pitchFamily="2" charset="77"/>
              <a:ea typeface="Arial"/>
              <a:cs typeface="Poppins" pitchFamily="2" charset="77"/>
              <a:sym typeface="Arial"/>
            </a:endParaRPr>
          </a:p>
        </p:txBody>
      </p:sp>
      <p:sp>
        <p:nvSpPr>
          <p:cNvPr id="1657" name="Google Shape;1657;p209"/>
          <p:cNvSpPr/>
          <p:nvPr/>
        </p:nvSpPr>
        <p:spPr>
          <a:xfrm>
            <a:off x="11390375" y="8141506"/>
            <a:ext cx="7426249" cy="1095568"/>
          </a:xfrm>
          <a:prstGeom prst="rect">
            <a:avLst/>
          </a:prstGeom>
          <a:solidFill>
            <a:schemeClr val="lt1"/>
          </a:solidFill>
          <a:ln w="12700" cap="flat" cmpd="sng">
            <a:solidFill>
              <a:srgbClr val="FFFFFF"/>
            </a:solidFill>
            <a:prstDash val="solid"/>
            <a:round/>
            <a:headEnd type="none" w="sm" len="sm"/>
            <a:tailEnd type="none" w="sm" len="sm"/>
          </a:ln>
        </p:spPr>
        <p:txBody>
          <a:bodyPr spcFirstLastPara="1" wrap="square" lIns="346776" tIns="117736" rIns="124331" bIns="235416" anchor="t" anchorCtr="0">
            <a:noAutofit/>
          </a:bodyPr>
          <a:lstStyle/>
          <a:p>
            <a:pPr rtl="0">
              <a:buClr>
                <a:srgbClr val="000000"/>
              </a:buClr>
              <a:buSzPts val="800"/>
            </a:pPr>
            <a:r>
              <a:rPr lang="en" sz="1600" b="1">
                <a:solidFill>
                  <a:srgbClr val="000000"/>
                </a:solidFill>
                <a:latin typeface="Poppins" pitchFamily="2" charset="77"/>
                <a:ea typeface="Arial"/>
                <a:cs typeface="Poppins" pitchFamily="2" charset="77"/>
                <a:sym typeface="Arial"/>
              </a:rPr>
              <a:t>Generative AI</a:t>
            </a:r>
            <a:endParaRPr sz="1600" b="1">
              <a:solidFill>
                <a:srgbClr val="000000"/>
              </a:solidFill>
              <a:latin typeface="Poppins" pitchFamily="2" charset="77"/>
              <a:ea typeface="Arial"/>
              <a:cs typeface="Poppins" pitchFamily="2" charset="77"/>
              <a:sym typeface="Arial"/>
            </a:endParaRPr>
          </a:p>
          <a:p>
            <a:pPr rtl="0">
              <a:buClr>
                <a:srgbClr val="000000"/>
              </a:buClr>
              <a:buSzPts val="800"/>
            </a:pPr>
            <a:r>
              <a:rPr lang="en" sz="1600">
                <a:latin typeface="Poppins" pitchFamily="2" charset="77"/>
                <a:cs typeface="Poppins" pitchFamily="2" charset="77"/>
              </a:rPr>
              <a:t>Capacité de création de nouveau contenu écrit, visuel et auditif à partir d'instructions données (“prompts”) ou de données existantes</a:t>
            </a:r>
            <a:endParaRPr sz="1600">
              <a:solidFill>
                <a:srgbClr val="000000"/>
              </a:solidFill>
              <a:latin typeface="Poppins" pitchFamily="2" charset="77"/>
              <a:ea typeface="Arial"/>
              <a:cs typeface="Poppins" pitchFamily="2" charset="77"/>
              <a:sym typeface="Arial"/>
            </a:endParaRPr>
          </a:p>
          <a:p>
            <a:pPr rtl="0">
              <a:spcBef>
                <a:spcPts val="440"/>
              </a:spcBef>
              <a:buClr>
                <a:srgbClr val="000000"/>
              </a:buClr>
              <a:buSzPts val="1100"/>
            </a:pPr>
            <a:endParaRPr sz="1600">
              <a:solidFill>
                <a:srgbClr val="000000"/>
              </a:solidFill>
              <a:latin typeface="Poppins" pitchFamily="2" charset="77"/>
              <a:ea typeface="Arial"/>
              <a:cs typeface="Poppins" pitchFamily="2" charset="77"/>
              <a:sym typeface="Arial"/>
            </a:endParaRPr>
          </a:p>
        </p:txBody>
      </p:sp>
      <p:pic>
        <p:nvPicPr>
          <p:cNvPr id="3" name="Google Shape;1701;p211">
            <a:extLst>
              <a:ext uri="{FF2B5EF4-FFF2-40B4-BE49-F238E27FC236}">
                <a16:creationId xmlns:a16="http://schemas.microsoft.com/office/drawing/2014/main" id="{517059D2-3B3E-0977-88B0-A7BE9A556EC8}"/>
              </a:ext>
            </a:extLst>
          </p:cNvPr>
          <p:cNvPicPr preferRelativeResize="0"/>
          <p:nvPr/>
        </p:nvPicPr>
        <p:blipFill>
          <a:blip r:embed="rId4">
            <a:alphaModFix/>
          </a:blip>
          <a:stretch>
            <a:fillRect/>
          </a:stretch>
        </p:blipFill>
        <p:spPr>
          <a:xfrm>
            <a:off x="18391492" y="154379"/>
            <a:ext cx="1712608" cy="959089"/>
          </a:xfrm>
          <a:prstGeom prst="rect">
            <a:avLst/>
          </a:prstGeom>
          <a:noFill/>
          <a:ln>
            <a:noFill/>
          </a:ln>
        </p:spPr>
      </p:pic>
      <p:sp>
        <p:nvSpPr>
          <p:cNvPr id="4" name="object 14">
            <a:extLst>
              <a:ext uri="{FF2B5EF4-FFF2-40B4-BE49-F238E27FC236}">
                <a16:creationId xmlns:a16="http://schemas.microsoft.com/office/drawing/2014/main" id="{35CBEE60-A666-7274-760D-B66AF2A18930}"/>
              </a:ext>
            </a:extLst>
          </p:cNvPr>
          <p:cNvSpPr txBox="1">
            <a:spLocks/>
          </p:cNvSpPr>
          <p:nvPr/>
        </p:nvSpPr>
        <p:spPr bwMode="auto">
          <a:xfrm>
            <a:off x="510843" y="9983383"/>
            <a:ext cx="5724783" cy="753410"/>
          </a:xfrm>
          <a:prstGeom prst="rect">
            <a:avLst/>
          </a:prstGeom>
          <a:noFill/>
          <a:ln>
            <a:noFill/>
          </a:ln>
        </p:spPr>
        <p:txBody>
          <a:bodyPr spcFirstLastPara="1" vert="horz" wrap="square" lIns="0" tIns="50164" rIns="0" bIns="0" rtlCol="0" anchor="ctr" anchorCtr="0">
            <a:spAutoFit/>
          </a:bodyPr>
          <a:lstStyle>
            <a:lvl1pPr marL="0" marR="0" lvl="0" algn="ctr" rtl="0">
              <a:lnSpc>
                <a:spcPct val="100000"/>
              </a:lnSpc>
              <a:spcBef>
                <a:spcPts val="0"/>
              </a:spcBef>
              <a:spcAft>
                <a:spcPts val="0"/>
              </a:spcAft>
              <a:buClr>
                <a:schemeClr val="dk1"/>
              </a:buClr>
              <a:buSzPts val="900"/>
              <a:buFont typeface="Arial"/>
              <a:buNone/>
              <a:defRPr sz="1979" b="0" i="0" u="none" strike="noStrike" cap="none">
                <a:solidFill>
                  <a:schemeClr val="dk1"/>
                </a:solidFill>
                <a:latin typeface="Arial"/>
                <a:ea typeface="Arial"/>
                <a:cs typeface="Arial"/>
                <a:sym typeface="Arial"/>
              </a:defRPr>
            </a:lvl1pPr>
            <a:lvl2pPr marL="457200" marR="0" lvl="1" algn="l" rtl="0">
              <a:lnSpc>
                <a:spcPct val="100000"/>
              </a:lnSpc>
              <a:spcBef>
                <a:spcPts val="1979"/>
              </a:spcBef>
              <a:spcAft>
                <a:spcPts val="0"/>
              </a:spcAft>
              <a:buClr>
                <a:schemeClr val="dk1"/>
              </a:buClr>
              <a:buSzPts val="1200"/>
              <a:buFont typeface="Arial"/>
              <a:buNone/>
              <a:defRPr sz="2638" b="0" i="0" u="none" strike="noStrike" cap="none">
                <a:solidFill>
                  <a:schemeClr val="dk1"/>
                </a:solidFill>
                <a:latin typeface="Arial"/>
                <a:ea typeface="Arial"/>
                <a:cs typeface="Arial"/>
                <a:sym typeface="Arial"/>
              </a:defRPr>
            </a:lvl2pPr>
            <a:lvl3pPr marL="914400" marR="0" lvl="2"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3pPr>
            <a:lvl4pPr marL="1371600" marR="0" lvl="3"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4pPr>
            <a:lvl5pPr marL="1828800" marR="0" lvl="4"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5pPr>
            <a:lvl6pPr marL="2286000" marR="0" lvl="5"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6pPr>
            <a:lvl7pPr marL="2743200" marR="0" lvl="6"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7pPr>
            <a:lvl8pPr marL="3200400" marR="0" lvl="7"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8pPr>
            <a:lvl9pPr marL="3657600" marR="0" lvl="8" algn="l" rtl="0">
              <a:lnSpc>
                <a:spcPct val="100000"/>
              </a:lnSpc>
              <a:spcBef>
                <a:spcPts val="1099"/>
              </a:spcBef>
              <a:spcAft>
                <a:spcPts val="1099"/>
              </a:spcAft>
              <a:buClr>
                <a:schemeClr val="dk1"/>
              </a:buClr>
              <a:buSzPts val="1200"/>
              <a:buFont typeface="Arial"/>
              <a:buChar char="•"/>
              <a:defRPr sz="2638" b="0" i="0" u="none" strike="noStrike" cap="none">
                <a:solidFill>
                  <a:schemeClr val="dk1"/>
                </a:solidFill>
                <a:latin typeface="Arial"/>
                <a:ea typeface="Arial"/>
                <a:cs typeface="Arial"/>
                <a:sym typeface="Arial"/>
              </a:defRPr>
            </a:lvl9pPr>
          </a:lstStyle>
          <a:p>
            <a:pPr marL="12699" algn="l">
              <a:lnSpc>
                <a:spcPct val="100000"/>
              </a:lnSpc>
              <a:spcBef>
                <a:spcPts val="394"/>
              </a:spcBef>
              <a:defRPr/>
            </a:pPr>
            <a:r>
              <a:rPr lang="fr-FR" sz="2300" b="1" spc="45" dirty="0">
                <a:solidFill>
                  <a:schemeClr val="bg1"/>
                </a:solidFill>
                <a:latin typeface="Poppins" pitchFamily="2" charset="77"/>
                <a:cs typeface="Poppins" pitchFamily="2" charset="77"/>
              </a:rPr>
              <a:t>IA &amp; RH, THE ULTIMATE MEETING</a:t>
            </a:r>
            <a:endParaRPr lang="fr-FR" sz="2300" b="1" dirty="0">
              <a:solidFill>
                <a:schemeClr val="bg1"/>
              </a:solidFill>
              <a:latin typeface="Poppins" pitchFamily="2" charset="77"/>
              <a:cs typeface="Poppins" pitchFamily="2" charset="77"/>
            </a:endParaRPr>
          </a:p>
          <a:p>
            <a:pPr marL="12699" algn="l">
              <a:lnSpc>
                <a:spcPct val="100000"/>
              </a:lnSpc>
              <a:spcBef>
                <a:spcPts val="374"/>
              </a:spcBef>
              <a:defRPr/>
            </a:pPr>
            <a:r>
              <a:rPr lang="fr-FR" sz="1600" spc="19" dirty="0">
                <a:solidFill>
                  <a:schemeClr val="bg1"/>
                </a:solidFill>
                <a:latin typeface="Poppins" pitchFamily="2" charset="77"/>
                <a:cs typeface="Poppins" pitchFamily="2" charset="77"/>
              </a:rPr>
              <a:t>06/06/2023</a:t>
            </a:r>
            <a:r>
              <a:rPr lang="fr-FR" sz="1600" spc="34" dirty="0">
                <a:solidFill>
                  <a:schemeClr val="bg1"/>
                </a:solidFill>
                <a:latin typeface="Poppins" pitchFamily="2" charset="77"/>
                <a:cs typeface="Poppins" pitchFamily="2" charset="77"/>
              </a:rPr>
              <a:t> </a:t>
            </a:r>
            <a:r>
              <a:rPr lang="fr-FR" sz="1600" dirty="0">
                <a:solidFill>
                  <a:schemeClr val="bg1"/>
                </a:solidFill>
                <a:latin typeface="Poppins" pitchFamily="2" charset="77"/>
                <a:cs typeface="Poppins" pitchFamily="2" charset="77"/>
              </a:rPr>
              <a:t>-</a:t>
            </a:r>
            <a:r>
              <a:rPr lang="fr-FR" sz="1600" spc="34" dirty="0">
                <a:solidFill>
                  <a:schemeClr val="bg1"/>
                </a:solidFill>
                <a:latin typeface="Poppins" pitchFamily="2" charset="77"/>
                <a:cs typeface="Poppins" pitchFamily="2" charset="77"/>
              </a:rPr>
              <a:t> </a:t>
            </a:r>
            <a:r>
              <a:rPr lang="fr-FR" sz="1600" spc="28" dirty="0">
                <a:solidFill>
                  <a:schemeClr val="bg1"/>
                </a:solidFill>
                <a:latin typeface="Poppins" pitchFamily="2" charset="77"/>
                <a:cs typeface="Poppins" pitchFamily="2" charset="77"/>
              </a:rPr>
              <a:t>MASTERCLASS</a:t>
            </a:r>
            <a:endParaRPr lang="fr-FR" sz="1600" dirty="0">
              <a:solidFill>
                <a:schemeClr val="bg1"/>
              </a:solidFill>
              <a:latin typeface="Poppins" pitchFamily="2" charset="77"/>
              <a:cs typeface="Poppins" pitchFamily="2" charset="77"/>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3" name="Google Shape;1663;p210"/>
          <p:cNvSpPr txBox="1">
            <a:spLocks noGrp="1"/>
          </p:cNvSpPr>
          <p:nvPr>
            <p:ph type="sldNum" idx="12"/>
          </p:nvPr>
        </p:nvSpPr>
        <p:spPr>
          <a:xfrm>
            <a:off x="16463688" y="10705830"/>
            <a:ext cx="2910082" cy="226237"/>
          </a:xfrm>
          <a:prstGeom prst="rect">
            <a:avLst/>
          </a:prstGeom>
        </p:spPr>
        <p:txBody>
          <a:bodyPr spcFirstLastPara="1" wrap="square" lIns="0" tIns="0" rIns="0" bIns="0" anchor="b" anchorCtr="0">
            <a:noAutofit/>
          </a:bodyPr>
          <a:lstStyle/>
          <a:p>
            <a:fld id="{00000000-1234-1234-1234-123412341234}" type="slidenum">
              <a:rPr lang="en"/>
              <a:pPr/>
              <a:t>27</a:t>
            </a:fld>
            <a:endParaRPr/>
          </a:p>
        </p:txBody>
      </p:sp>
      <p:sp>
        <p:nvSpPr>
          <p:cNvPr id="1664" name="Google Shape;1664;p210"/>
          <p:cNvSpPr/>
          <p:nvPr/>
        </p:nvSpPr>
        <p:spPr>
          <a:xfrm>
            <a:off x="-90253" y="-134928"/>
            <a:ext cx="20346167" cy="11549304"/>
          </a:xfrm>
          <a:prstGeom prst="rect">
            <a:avLst/>
          </a:prstGeom>
          <a:solidFill>
            <a:srgbClr val="0C0C0C">
              <a:alpha val="94970"/>
            </a:srgbClr>
          </a:solidFill>
          <a:ln w="9525" cap="flat" cmpd="sng">
            <a:solidFill>
              <a:srgbClr val="464646"/>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pic>
        <p:nvPicPr>
          <p:cNvPr id="1665" name="Google Shape;1665;p210"/>
          <p:cNvPicPr preferRelativeResize="0"/>
          <p:nvPr/>
        </p:nvPicPr>
        <p:blipFill rotWithShape="1">
          <a:blip r:embed="rId3">
            <a:alphaModFix/>
          </a:blip>
          <a:srcRect l="46285"/>
          <a:stretch/>
        </p:blipFill>
        <p:spPr>
          <a:xfrm>
            <a:off x="9227265" y="-134926"/>
            <a:ext cx="11028647" cy="11549306"/>
          </a:xfrm>
          <a:prstGeom prst="rect">
            <a:avLst/>
          </a:prstGeom>
          <a:noFill/>
          <a:ln>
            <a:noFill/>
          </a:ln>
        </p:spPr>
      </p:pic>
      <p:sp>
        <p:nvSpPr>
          <p:cNvPr id="1666" name="Google Shape;1666;p210"/>
          <p:cNvSpPr txBox="1"/>
          <p:nvPr/>
        </p:nvSpPr>
        <p:spPr>
          <a:xfrm>
            <a:off x="112129" y="3463209"/>
            <a:ext cx="10476162" cy="2185859"/>
          </a:xfrm>
          <a:prstGeom prst="rect">
            <a:avLst/>
          </a:prstGeom>
          <a:noFill/>
          <a:ln>
            <a:noFill/>
          </a:ln>
        </p:spPr>
        <p:txBody>
          <a:bodyPr spcFirstLastPara="1" wrap="square" lIns="0" tIns="0" rIns="0" bIns="0" anchor="t" anchorCtr="0">
            <a:noAutofit/>
          </a:bodyPr>
          <a:lstStyle/>
          <a:p>
            <a:pPr algn="ctr" rtl="0">
              <a:lnSpc>
                <a:spcPct val="186666"/>
              </a:lnSpc>
              <a:buClr>
                <a:schemeClr val="dk1"/>
              </a:buClr>
              <a:buSzPts val="1100"/>
            </a:pPr>
            <a:r>
              <a:rPr lang="en" sz="4617" b="1" dirty="0">
                <a:solidFill>
                  <a:srgbClr val="FFFFFF"/>
                </a:solidFill>
                <a:latin typeface="Poppins" pitchFamily="2" charset="77"/>
                <a:ea typeface="Georgia"/>
                <a:cs typeface="Poppins" pitchFamily="2" charset="77"/>
                <a:sym typeface="Georgia"/>
              </a:rPr>
              <a:t>Augmented Workforce :</a:t>
            </a:r>
            <a:endParaRPr sz="4617" b="1" dirty="0">
              <a:solidFill>
                <a:srgbClr val="FFFFFF"/>
              </a:solidFill>
              <a:latin typeface="Poppins" pitchFamily="2" charset="77"/>
              <a:ea typeface="Georgia"/>
              <a:cs typeface="Poppins" pitchFamily="2" charset="77"/>
              <a:sym typeface="Georgia"/>
            </a:endParaRPr>
          </a:p>
          <a:p>
            <a:pPr algn="ctr" rtl="0">
              <a:lnSpc>
                <a:spcPct val="186666"/>
              </a:lnSpc>
              <a:buClr>
                <a:schemeClr val="dk1"/>
              </a:buClr>
              <a:buSzPts val="1100"/>
            </a:pPr>
            <a:r>
              <a:rPr lang="en" sz="4617" b="1" dirty="0">
                <a:solidFill>
                  <a:srgbClr val="FFFFFF"/>
                </a:solidFill>
                <a:latin typeface="Poppins" pitchFamily="2" charset="77"/>
                <a:ea typeface="Georgia"/>
                <a:cs typeface="Poppins" pitchFamily="2" charset="77"/>
                <a:sym typeface="Georgia"/>
              </a:rPr>
              <a:t> La </a:t>
            </a:r>
            <a:r>
              <a:rPr lang="en" sz="4617" b="1" dirty="0" err="1">
                <a:solidFill>
                  <a:srgbClr val="FFFFFF"/>
                </a:solidFill>
                <a:latin typeface="Poppins" pitchFamily="2" charset="77"/>
                <a:ea typeface="Georgia"/>
                <a:cs typeface="Poppins" pitchFamily="2" charset="77"/>
                <a:sym typeface="Georgia"/>
              </a:rPr>
              <a:t>technologie</a:t>
            </a:r>
            <a:r>
              <a:rPr lang="en" sz="4617" b="1" dirty="0">
                <a:solidFill>
                  <a:srgbClr val="FFFFFF"/>
                </a:solidFill>
                <a:latin typeface="Poppins" pitchFamily="2" charset="77"/>
                <a:ea typeface="Georgia"/>
                <a:cs typeface="Poppins" pitchFamily="2" charset="77"/>
                <a:sym typeface="Georgia"/>
              </a:rPr>
              <a:t> au service de </a:t>
            </a:r>
            <a:r>
              <a:rPr lang="en" sz="4617" b="1" dirty="0" err="1">
                <a:solidFill>
                  <a:srgbClr val="FFFFFF"/>
                </a:solidFill>
                <a:latin typeface="Poppins" pitchFamily="2" charset="77"/>
                <a:ea typeface="Georgia"/>
                <a:cs typeface="Poppins" pitchFamily="2" charset="77"/>
                <a:sym typeface="Georgia"/>
              </a:rPr>
              <a:t>l'expérience</a:t>
            </a:r>
            <a:r>
              <a:rPr lang="en" sz="4617" b="1" dirty="0">
                <a:solidFill>
                  <a:srgbClr val="FFFFFF"/>
                </a:solidFill>
                <a:latin typeface="Poppins" pitchFamily="2" charset="77"/>
                <a:ea typeface="Georgia"/>
                <a:cs typeface="Poppins" pitchFamily="2" charset="77"/>
                <a:sym typeface="Georgia"/>
              </a:rPr>
              <a:t> </a:t>
            </a:r>
            <a:r>
              <a:rPr lang="en" sz="4617" b="1" dirty="0" err="1">
                <a:solidFill>
                  <a:srgbClr val="FFFFFF"/>
                </a:solidFill>
                <a:latin typeface="Poppins" pitchFamily="2" charset="77"/>
                <a:ea typeface="Georgia"/>
                <a:cs typeface="Poppins" pitchFamily="2" charset="77"/>
                <a:sym typeface="Georgia"/>
              </a:rPr>
              <a:t>collaborateur</a:t>
            </a:r>
            <a:endParaRPr sz="4617" b="1" dirty="0">
              <a:solidFill>
                <a:srgbClr val="FFFFFF"/>
              </a:solidFill>
              <a:latin typeface="Poppins" pitchFamily="2" charset="77"/>
              <a:ea typeface="Georgia"/>
              <a:cs typeface="Poppins" pitchFamily="2" charset="77"/>
              <a:sym typeface="Georgia"/>
            </a:endParaRPr>
          </a:p>
          <a:p>
            <a:pPr algn="ctr" rtl="0">
              <a:lnSpc>
                <a:spcPct val="186666"/>
              </a:lnSpc>
              <a:buClr>
                <a:schemeClr val="dk1"/>
              </a:buClr>
              <a:buSzPts val="1100"/>
            </a:pPr>
            <a:endParaRPr sz="4617" b="1" dirty="0">
              <a:solidFill>
                <a:srgbClr val="FFFFFF"/>
              </a:solidFill>
              <a:latin typeface="Poppins" pitchFamily="2" charset="77"/>
              <a:ea typeface="Georgia"/>
              <a:cs typeface="Poppins" pitchFamily="2" charset="77"/>
              <a:sym typeface="Georgia"/>
            </a:endParaRPr>
          </a:p>
          <a:p>
            <a:pPr algn="ctr" rtl="0">
              <a:lnSpc>
                <a:spcPct val="186666"/>
              </a:lnSpc>
            </a:pPr>
            <a:endParaRPr sz="4617" b="1" dirty="0">
              <a:solidFill>
                <a:srgbClr val="FFFFFF"/>
              </a:solidFill>
              <a:latin typeface="Poppins" pitchFamily="2" charset="77"/>
              <a:ea typeface="Georgia"/>
              <a:cs typeface="Poppins" pitchFamily="2" charset="77"/>
              <a:sym typeface="Georgia"/>
            </a:endParaRPr>
          </a:p>
        </p:txBody>
      </p:sp>
      <p:pic>
        <p:nvPicPr>
          <p:cNvPr id="4" name="Google Shape;1701;p211">
            <a:extLst>
              <a:ext uri="{FF2B5EF4-FFF2-40B4-BE49-F238E27FC236}">
                <a16:creationId xmlns:a16="http://schemas.microsoft.com/office/drawing/2014/main" id="{42304CC2-575A-2E05-58E6-80A56F9C4C8B}"/>
              </a:ext>
            </a:extLst>
          </p:cNvPr>
          <p:cNvPicPr preferRelativeResize="0"/>
          <p:nvPr/>
        </p:nvPicPr>
        <p:blipFill>
          <a:blip r:embed="rId4">
            <a:alphaModFix/>
          </a:blip>
          <a:stretch>
            <a:fillRect/>
          </a:stretch>
        </p:blipFill>
        <p:spPr>
          <a:xfrm>
            <a:off x="0" y="93012"/>
            <a:ext cx="1712608" cy="959089"/>
          </a:xfrm>
          <a:prstGeom prst="rect">
            <a:avLst/>
          </a:prstGeom>
          <a:noFill/>
          <a:ln>
            <a:noFill/>
          </a:ln>
        </p:spPr>
      </p:pic>
      <p:sp>
        <p:nvSpPr>
          <p:cNvPr id="5" name="object 14">
            <a:extLst>
              <a:ext uri="{FF2B5EF4-FFF2-40B4-BE49-F238E27FC236}">
                <a16:creationId xmlns:a16="http://schemas.microsoft.com/office/drawing/2014/main" id="{F705CA10-2954-76CA-3690-328692FED2EC}"/>
              </a:ext>
            </a:extLst>
          </p:cNvPr>
          <p:cNvSpPr txBox="1">
            <a:spLocks/>
          </p:cNvSpPr>
          <p:nvPr/>
        </p:nvSpPr>
        <p:spPr bwMode="auto">
          <a:xfrm>
            <a:off x="510843" y="9983383"/>
            <a:ext cx="5724783" cy="753410"/>
          </a:xfrm>
          <a:prstGeom prst="rect">
            <a:avLst/>
          </a:prstGeom>
          <a:noFill/>
          <a:ln>
            <a:noFill/>
          </a:ln>
        </p:spPr>
        <p:txBody>
          <a:bodyPr spcFirstLastPara="1" vert="horz" wrap="square" lIns="0" tIns="50164" rIns="0" bIns="0" rtlCol="0" anchor="ctr" anchorCtr="0">
            <a:spAutoFit/>
          </a:bodyPr>
          <a:lstStyle>
            <a:lvl1pPr marL="0" marR="0" lvl="0" algn="ctr" rtl="0">
              <a:lnSpc>
                <a:spcPct val="100000"/>
              </a:lnSpc>
              <a:spcBef>
                <a:spcPts val="0"/>
              </a:spcBef>
              <a:spcAft>
                <a:spcPts val="0"/>
              </a:spcAft>
              <a:buClr>
                <a:schemeClr val="dk1"/>
              </a:buClr>
              <a:buSzPts val="900"/>
              <a:buFont typeface="Arial"/>
              <a:buNone/>
              <a:defRPr sz="1979" b="0" i="0" u="none" strike="noStrike" cap="none">
                <a:solidFill>
                  <a:schemeClr val="dk1"/>
                </a:solidFill>
                <a:latin typeface="Arial"/>
                <a:ea typeface="Arial"/>
                <a:cs typeface="Arial"/>
                <a:sym typeface="Arial"/>
              </a:defRPr>
            </a:lvl1pPr>
            <a:lvl2pPr marL="457200" marR="0" lvl="1" algn="l" rtl="0">
              <a:lnSpc>
                <a:spcPct val="100000"/>
              </a:lnSpc>
              <a:spcBef>
                <a:spcPts val="1979"/>
              </a:spcBef>
              <a:spcAft>
                <a:spcPts val="0"/>
              </a:spcAft>
              <a:buClr>
                <a:schemeClr val="dk1"/>
              </a:buClr>
              <a:buSzPts val="1200"/>
              <a:buFont typeface="Arial"/>
              <a:buNone/>
              <a:defRPr sz="2638" b="0" i="0" u="none" strike="noStrike" cap="none">
                <a:solidFill>
                  <a:schemeClr val="dk1"/>
                </a:solidFill>
                <a:latin typeface="Arial"/>
                <a:ea typeface="Arial"/>
                <a:cs typeface="Arial"/>
                <a:sym typeface="Arial"/>
              </a:defRPr>
            </a:lvl2pPr>
            <a:lvl3pPr marL="914400" marR="0" lvl="2"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3pPr>
            <a:lvl4pPr marL="1371600" marR="0" lvl="3"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4pPr>
            <a:lvl5pPr marL="1828800" marR="0" lvl="4"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5pPr>
            <a:lvl6pPr marL="2286000" marR="0" lvl="5"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6pPr>
            <a:lvl7pPr marL="2743200" marR="0" lvl="6"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7pPr>
            <a:lvl8pPr marL="3200400" marR="0" lvl="7"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8pPr>
            <a:lvl9pPr marL="3657600" marR="0" lvl="8" algn="l" rtl="0">
              <a:lnSpc>
                <a:spcPct val="100000"/>
              </a:lnSpc>
              <a:spcBef>
                <a:spcPts val="1099"/>
              </a:spcBef>
              <a:spcAft>
                <a:spcPts val="1099"/>
              </a:spcAft>
              <a:buClr>
                <a:schemeClr val="dk1"/>
              </a:buClr>
              <a:buSzPts val="1200"/>
              <a:buFont typeface="Arial"/>
              <a:buChar char="•"/>
              <a:defRPr sz="2638" b="0" i="0" u="none" strike="noStrike" cap="none">
                <a:solidFill>
                  <a:schemeClr val="dk1"/>
                </a:solidFill>
                <a:latin typeface="Arial"/>
                <a:ea typeface="Arial"/>
                <a:cs typeface="Arial"/>
                <a:sym typeface="Arial"/>
              </a:defRPr>
            </a:lvl9pPr>
          </a:lstStyle>
          <a:p>
            <a:pPr marL="12699" algn="l">
              <a:lnSpc>
                <a:spcPct val="100000"/>
              </a:lnSpc>
              <a:spcBef>
                <a:spcPts val="394"/>
              </a:spcBef>
              <a:defRPr/>
            </a:pPr>
            <a:r>
              <a:rPr lang="fr-FR" sz="2300" b="1" spc="45" dirty="0">
                <a:solidFill>
                  <a:schemeClr val="bg1"/>
                </a:solidFill>
                <a:latin typeface="Poppins" pitchFamily="2" charset="77"/>
                <a:cs typeface="Poppins" pitchFamily="2" charset="77"/>
              </a:rPr>
              <a:t>IA &amp; RH, THE ULTIMATE MEETING</a:t>
            </a:r>
            <a:endParaRPr lang="fr-FR" sz="2300" b="1" dirty="0">
              <a:solidFill>
                <a:schemeClr val="bg1"/>
              </a:solidFill>
              <a:latin typeface="Poppins" pitchFamily="2" charset="77"/>
              <a:cs typeface="Poppins" pitchFamily="2" charset="77"/>
            </a:endParaRPr>
          </a:p>
          <a:p>
            <a:pPr marL="12699" algn="l">
              <a:lnSpc>
                <a:spcPct val="100000"/>
              </a:lnSpc>
              <a:spcBef>
                <a:spcPts val="374"/>
              </a:spcBef>
              <a:defRPr/>
            </a:pPr>
            <a:r>
              <a:rPr lang="fr-FR" sz="1600" spc="19" dirty="0">
                <a:solidFill>
                  <a:schemeClr val="bg1"/>
                </a:solidFill>
                <a:latin typeface="Poppins" pitchFamily="2" charset="77"/>
                <a:cs typeface="Poppins" pitchFamily="2" charset="77"/>
              </a:rPr>
              <a:t>06/06/2023</a:t>
            </a:r>
            <a:r>
              <a:rPr lang="fr-FR" sz="1600" spc="34" dirty="0">
                <a:solidFill>
                  <a:schemeClr val="bg1"/>
                </a:solidFill>
                <a:latin typeface="Poppins" pitchFamily="2" charset="77"/>
                <a:cs typeface="Poppins" pitchFamily="2" charset="77"/>
              </a:rPr>
              <a:t> </a:t>
            </a:r>
            <a:r>
              <a:rPr lang="fr-FR" sz="1600" dirty="0">
                <a:solidFill>
                  <a:schemeClr val="bg1"/>
                </a:solidFill>
                <a:latin typeface="Poppins" pitchFamily="2" charset="77"/>
                <a:cs typeface="Poppins" pitchFamily="2" charset="77"/>
              </a:rPr>
              <a:t>-</a:t>
            </a:r>
            <a:r>
              <a:rPr lang="fr-FR" sz="1600" spc="34" dirty="0">
                <a:solidFill>
                  <a:schemeClr val="bg1"/>
                </a:solidFill>
                <a:latin typeface="Poppins" pitchFamily="2" charset="77"/>
                <a:cs typeface="Poppins" pitchFamily="2" charset="77"/>
              </a:rPr>
              <a:t> </a:t>
            </a:r>
            <a:r>
              <a:rPr lang="fr-FR" sz="1600" spc="28" dirty="0">
                <a:solidFill>
                  <a:schemeClr val="bg1"/>
                </a:solidFill>
                <a:latin typeface="Poppins" pitchFamily="2" charset="77"/>
                <a:cs typeface="Poppins" pitchFamily="2" charset="77"/>
              </a:rPr>
              <a:t>MASTERCLASS</a:t>
            </a:r>
            <a:endParaRPr lang="fr-FR" sz="1600" dirty="0">
              <a:solidFill>
                <a:schemeClr val="bg1"/>
              </a:solidFill>
              <a:latin typeface="Poppins" pitchFamily="2" charset="77"/>
              <a:cs typeface="Poppins" pitchFamily="2" charset="77"/>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2" name="Google Shape;1465;p204">
            <a:extLst>
              <a:ext uri="{FF2B5EF4-FFF2-40B4-BE49-F238E27FC236}">
                <a16:creationId xmlns:a16="http://schemas.microsoft.com/office/drawing/2014/main" id="{C91D0A5E-5457-E8F4-C31F-825E9A2F35C9}"/>
              </a:ext>
            </a:extLst>
          </p:cNvPr>
          <p:cNvSpPr/>
          <p:nvPr/>
        </p:nvSpPr>
        <p:spPr>
          <a:xfrm>
            <a:off x="-121034" y="0"/>
            <a:ext cx="20346167" cy="11309350"/>
          </a:xfrm>
          <a:prstGeom prst="rect">
            <a:avLst/>
          </a:prstGeom>
          <a:solidFill>
            <a:srgbClr val="000000"/>
          </a:solidFill>
          <a:ln w="9525" cap="flat" cmpd="sng">
            <a:solidFill>
              <a:srgbClr val="464646"/>
            </a:solidFill>
            <a:prstDash val="solid"/>
            <a:round/>
            <a:headEnd type="none" w="sm" len="sm"/>
            <a:tailEnd type="none" w="sm" len="sm"/>
          </a:ln>
        </p:spPr>
        <p:txBody>
          <a:bodyPr spcFirstLastPara="1" wrap="square" lIns="201008" tIns="201008" rIns="201008" bIns="201008" anchor="ctr" anchorCtr="0">
            <a:noAutofit/>
          </a:bodyPr>
          <a:lstStyle/>
          <a:p>
            <a:pPr rtl="0"/>
            <a:endParaRPr sz="3957"/>
          </a:p>
        </p:txBody>
      </p:sp>
      <p:sp>
        <p:nvSpPr>
          <p:cNvPr id="1672" name="Google Shape;1672;p211"/>
          <p:cNvSpPr/>
          <p:nvPr/>
        </p:nvSpPr>
        <p:spPr>
          <a:xfrm rot="-2700000">
            <a:off x="12681217" y="7885465"/>
            <a:ext cx="3355252" cy="3327268"/>
          </a:xfrm>
          <a:prstGeom prst="teardrop">
            <a:avLst>
              <a:gd name="adj" fmla="val 100534"/>
            </a:avLst>
          </a:prstGeom>
          <a:solidFill>
            <a:srgbClr val="292929"/>
          </a:solidFill>
          <a:ln>
            <a:noFill/>
          </a:ln>
        </p:spPr>
        <p:txBody>
          <a:bodyPr spcFirstLastPara="1" wrap="square" lIns="201008" tIns="201008" rIns="201008" bIns="201008" anchor="ctr" anchorCtr="0">
            <a:noAutofit/>
          </a:bodyPr>
          <a:lstStyle/>
          <a:p>
            <a:pPr rtl="0"/>
            <a:endParaRPr sz="3957"/>
          </a:p>
        </p:txBody>
      </p:sp>
      <p:sp>
        <p:nvSpPr>
          <p:cNvPr id="1673" name="Google Shape;1673;p211"/>
          <p:cNvSpPr/>
          <p:nvPr/>
        </p:nvSpPr>
        <p:spPr>
          <a:xfrm rot="8100000">
            <a:off x="16564369" y="1970102"/>
            <a:ext cx="3355252" cy="3327268"/>
          </a:xfrm>
          <a:prstGeom prst="teardrop">
            <a:avLst>
              <a:gd name="adj" fmla="val 99063"/>
            </a:avLst>
          </a:prstGeom>
          <a:solidFill>
            <a:srgbClr val="292929"/>
          </a:solidFill>
          <a:ln>
            <a:noFill/>
          </a:ln>
        </p:spPr>
        <p:txBody>
          <a:bodyPr spcFirstLastPara="1" wrap="square" lIns="201008" tIns="201008" rIns="201008" bIns="201008" anchor="ctr" anchorCtr="0">
            <a:noAutofit/>
          </a:bodyPr>
          <a:lstStyle/>
          <a:p>
            <a:pPr rtl="0"/>
            <a:endParaRPr sz="2858"/>
          </a:p>
        </p:txBody>
      </p:sp>
      <p:sp>
        <p:nvSpPr>
          <p:cNvPr id="1674" name="Google Shape;1674;p211"/>
          <p:cNvSpPr/>
          <p:nvPr/>
        </p:nvSpPr>
        <p:spPr>
          <a:xfrm rot="8100000">
            <a:off x="9806863" y="1488991"/>
            <a:ext cx="3355252" cy="3327268"/>
          </a:xfrm>
          <a:prstGeom prst="teardrop">
            <a:avLst>
              <a:gd name="adj" fmla="val 99063"/>
            </a:avLst>
          </a:prstGeom>
          <a:solidFill>
            <a:srgbClr val="292929"/>
          </a:solidFill>
          <a:ln>
            <a:noFill/>
          </a:ln>
        </p:spPr>
        <p:txBody>
          <a:bodyPr spcFirstLastPara="1" wrap="square" lIns="201008" tIns="201008" rIns="201008" bIns="201008" anchor="ctr" anchorCtr="0">
            <a:noAutofit/>
          </a:bodyPr>
          <a:lstStyle/>
          <a:p>
            <a:pPr rtl="0"/>
            <a:endParaRPr sz="2858"/>
          </a:p>
        </p:txBody>
      </p:sp>
      <p:sp>
        <p:nvSpPr>
          <p:cNvPr id="1675" name="Google Shape;1675;p211"/>
          <p:cNvSpPr/>
          <p:nvPr/>
        </p:nvSpPr>
        <p:spPr>
          <a:xfrm rot="-2700000">
            <a:off x="6817796" y="7907365"/>
            <a:ext cx="3355252" cy="3327268"/>
          </a:xfrm>
          <a:prstGeom prst="teardrop">
            <a:avLst>
              <a:gd name="adj" fmla="val 100534"/>
            </a:avLst>
          </a:prstGeom>
          <a:solidFill>
            <a:srgbClr val="292929"/>
          </a:solidFill>
          <a:ln>
            <a:noFill/>
          </a:ln>
        </p:spPr>
        <p:txBody>
          <a:bodyPr spcFirstLastPara="1" wrap="square" lIns="201008" tIns="201008" rIns="201008" bIns="201008" anchor="ctr" anchorCtr="0">
            <a:noAutofit/>
          </a:bodyPr>
          <a:lstStyle/>
          <a:p>
            <a:pPr rtl="0"/>
            <a:endParaRPr sz="3957"/>
          </a:p>
        </p:txBody>
      </p:sp>
      <p:sp>
        <p:nvSpPr>
          <p:cNvPr id="1676" name="Google Shape;1676;p211"/>
          <p:cNvSpPr/>
          <p:nvPr/>
        </p:nvSpPr>
        <p:spPr>
          <a:xfrm rot="8100000">
            <a:off x="2574367" y="1635130"/>
            <a:ext cx="3355252" cy="3327268"/>
          </a:xfrm>
          <a:prstGeom prst="teardrop">
            <a:avLst>
              <a:gd name="adj" fmla="val 99063"/>
            </a:avLst>
          </a:prstGeom>
          <a:solidFill>
            <a:srgbClr val="292929"/>
          </a:solidFill>
          <a:ln>
            <a:noFill/>
          </a:ln>
        </p:spPr>
        <p:txBody>
          <a:bodyPr spcFirstLastPara="1" wrap="square" lIns="201008" tIns="201008" rIns="201008" bIns="201008" anchor="ctr" anchorCtr="0">
            <a:noAutofit/>
          </a:bodyPr>
          <a:lstStyle/>
          <a:p>
            <a:pPr rtl="0"/>
            <a:endParaRPr sz="2858"/>
          </a:p>
        </p:txBody>
      </p:sp>
      <p:sp>
        <p:nvSpPr>
          <p:cNvPr id="1677" name="Google Shape;1677;p211"/>
          <p:cNvSpPr/>
          <p:nvPr/>
        </p:nvSpPr>
        <p:spPr>
          <a:xfrm rot="-2700000">
            <a:off x="1433837" y="7468443"/>
            <a:ext cx="3355252" cy="3327268"/>
          </a:xfrm>
          <a:prstGeom prst="teardrop">
            <a:avLst>
              <a:gd name="adj" fmla="val 100534"/>
            </a:avLst>
          </a:prstGeom>
          <a:solidFill>
            <a:srgbClr val="292929"/>
          </a:solidFill>
          <a:ln>
            <a:noFill/>
          </a:ln>
        </p:spPr>
        <p:txBody>
          <a:bodyPr spcFirstLastPara="1" wrap="square" lIns="201008" tIns="201008" rIns="201008" bIns="201008" anchor="ctr" anchorCtr="0">
            <a:noAutofit/>
          </a:bodyPr>
          <a:lstStyle/>
          <a:p>
            <a:pPr rtl="0"/>
            <a:endParaRPr sz="3957"/>
          </a:p>
        </p:txBody>
      </p:sp>
      <p:sp>
        <p:nvSpPr>
          <p:cNvPr id="1678" name="Google Shape;1678;p211"/>
          <p:cNvSpPr/>
          <p:nvPr/>
        </p:nvSpPr>
        <p:spPr>
          <a:xfrm rot="10764239">
            <a:off x="-120036" y="5955697"/>
            <a:ext cx="20344193" cy="883488"/>
          </a:xfrm>
          <a:custGeom>
            <a:avLst/>
            <a:gdLst/>
            <a:ahLst/>
            <a:cxnLst/>
            <a:rect l="l" t="t" r="r" b="b"/>
            <a:pathLst>
              <a:path w="381201" h="44971" extrusionOk="0">
                <a:moveTo>
                  <a:pt x="0" y="42509"/>
                </a:moveTo>
                <a:cubicBezTo>
                  <a:pt x="12398" y="35425"/>
                  <a:pt x="48541" y="-390"/>
                  <a:pt x="74385" y="3"/>
                </a:cubicBezTo>
                <a:cubicBezTo>
                  <a:pt x="100230" y="397"/>
                  <a:pt x="129222" y="42705"/>
                  <a:pt x="155067" y="44870"/>
                </a:cubicBezTo>
                <a:cubicBezTo>
                  <a:pt x="180912" y="47035"/>
                  <a:pt x="205576" y="13516"/>
                  <a:pt x="229453" y="12991"/>
                </a:cubicBezTo>
                <a:cubicBezTo>
                  <a:pt x="253330" y="12466"/>
                  <a:pt x="273037" y="38010"/>
                  <a:pt x="298328" y="41722"/>
                </a:cubicBezTo>
                <a:cubicBezTo>
                  <a:pt x="323619" y="45434"/>
                  <a:pt x="367389" y="36340"/>
                  <a:pt x="381201" y="35264"/>
                </a:cubicBezTo>
              </a:path>
            </a:pathLst>
          </a:custGeom>
          <a:noFill/>
          <a:ln w="76200" cap="flat" cmpd="sng">
            <a:solidFill>
              <a:srgbClr val="D9D9D9"/>
            </a:solidFill>
            <a:prstDash val="lgDash"/>
            <a:round/>
            <a:headEnd type="none" w="sm" len="sm"/>
            <a:tailEnd type="none" w="sm" len="sm"/>
          </a:ln>
        </p:spPr>
        <p:txBody>
          <a:bodyPr spcFirstLastPara="1" wrap="square" lIns="113064" tIns="113064" rIns="113064" bIns="113064" anchor="ctr" anchorCtr="0">
            <a:noAutofit/>
          </a:bodyPr>
          <a:lstStyle/>
          <a:p>
            <a:pPr rtl="0">
              <a:buClr>
                <a:srgbClr val="000000"/>
              </a:buClr>
              <a:buSzPts val="1100"/>
            </a:pPr>
            <a:endParaRPr sz="2418">
              <a:solidFill>
                <a:srgbClr val="000000"/>
              </a:solidFill>
              <a:latin typeface="Arial"/>
              <a:ea typeface="Arial"/>
              <a:cs typeface="Arial"/>
              <a:sym typeface="Arial"/>
            </a:endParaRPr>
          </a:p>
        </p:txBody>
      </p:sp>
      <p:sp>
        <p:nvSpPr>
          <p:cNvPr id="1679" name="Google Shape;1679;p211"/>
          <p:cNvSpPr txBox="1"/>
          <p:nvPr/>
        </p:nvSpPr>
        <p:spPr>
          <a:xfrm>
            <a:off x="1470566" y="7770069"/>
            <a:ext cx="3306851" cy="2867868"/>
          </a:xfrm>
          <a:prstGeom prst="rect">
            <a:avLst/>
          </a:prstGeom>
          <a:noFill/>
          <a:ln>
            <a:noFill/>
          </a:ln>
        </p:spPr>
        <p:txBody>
          <a:bodyPr spcFirstLastPara="1" wrap="square" lIns="201008" tIns="201008" rIns="201008" bIns="201008" anchor="t" anchorCtr="0">
            <a:noAutofit/>
          </a:bodyPr>
          <a:lstStyle/>
          <a:p>
            <a:pPr algn="ctr" rtl="0"/>
            <a:r>
              <a:rPr lang="en" sz="2800" b="1">
                <a:solidFill>
                  <a:schemeClr val="lt1"/>
                </a:solidFill>
                <a:latin typeface="Poppins" pitchFamily="2" charset="77"/>
                <a:ea typeface="Helvetica Neue"/>
                <a:cs typeface="Poppins" pitchFamily="2" charset="77"/>
                <a:sym typeface="Helvetica Neue"/>
              </a:rPr>
              <a:t>Rejoindre</a:t>
            </a:r>
            <a:endParaRPr sz="2800" b="1">
              <a:solidFill>
                <a:schemeClr val="lt1"/>
              </a:solidFill>
              <a:latin typeface="Poppins" pitchFamily="2" charset="77"/>
              <a:ea typeface="Helvetica Neue"/>
              <a:cs typeface="Poppins" pitchFamily="2" charset="77"/>
              <a:sym typeface="Helvetica Neue"/>
            </a:endParaRPr>
          </a:p>
          <a:p>
            <a:pPr algn="ctr" rtl="0"/>
            <a:endParaRPr sz="1400" b="1">
              <a:solidFill>
                <a:schemeClr val="lt1"/>
              </a:solidFill>
              <a:latin typeface="Poppins" pitchFamily="2" charset="77"/>
              <a:ea typeface="Helvetica Neue"/>
              <a:cs typeface="Poppins" pitchFamily="2" charset="77"/>
              <a:sym typeface="Helvetica Neue"/>
            </a:endParaRPr>
          </a:p>
          <a:p>
            <a:pPr marL="502600" indent="-293183" rtl="0">
              <a:buClr>
                <a:schemeClr val="lt1"/>
              </a:buClr>
              <a:buSzPts val="300"/>
              <a:buFont typeface="Helvetica Neue Light"/>
              <a:buChar char="●"/>
            </a:pPr>
            <a:r>
              <a:rPr lang="en" sz="1600">
                <a:solidFill>
                  <a:schemeClr val="lt1"/>
                </a:solidFill>
                <a:latin typeface="Poppins" pitchFamily="2" charset="77"/>
                <a:ea typeface="Helvetica Neue Light"/>
                <a:cs typeface="Poppins" pitchFamily="2" charset="77"/>
                <a:sym typeface="Helvetica Neue Light"/>
              </a:rPr>
              <a:t>Découvrir la marque</a:t>
            </a:r>
            <a:endParaRPr sz="1600">
              <a:solidFill>
                <a:schemeClr val="lt1"/>
              </a:solidFill>
              <a:latin typeface="Poppins" pitchFamily="2" charset="77"/>
              <a:ea typeface="Helvetica Neue Light"/>
              <a:cs typeface="Poppins" pitchFamily="2" charset="77"/>
              <a:sym typeface="Helvetica Neue Light"/>
            </a:endParaRPr>
          </a:p>
          <a:p>
            <a:pPr marL="502600" indent="-293183" rtl="0">
              <a:buClr>
                <a:schemeClr val="lt1"/>
              </a:buClr>
              <a:buSzPts val="300"/>
              <a:buFont typeface="Helvetica Neue Light"/>
              <a:buChar char="●"/>
            </a:pPr>
            <a:r>
              <a:rPr lang="en" sz="1600">
                <a:solidFill>
                  <a:schemeClr val="lt1"/>
                </a:solidFill>
                <a:latin typeface="Poppins" pitchFamily="2" charset="77"/>
                <a:ea typeface="Helvetica Neue Light"/>
                <a:cs typeface="Poppins" pitchFamily="2" charset="77"/>
                <a:sym typeface="Helvetica Neue Light"/>
              </a:rPr>
              <a:t>Passer par le processus de recrutement </a:t>
            </a:r>
            <a:endParaRPr sz="1600">
              <a:solidFill>
                <a:schemeClr val="lt1"/>
              </a:solidFill>
              <a:latin typeface="Poppins" pitchFamily="2" charset="77"/>
              <a:ea typeface="Helvetica Neue Light"/>
              <a:cs typeface="Poppins" pitchFamily="2" charset="77"/>
              <a:sym typeface="Helvetica Neue Light"/>
            </a:endParaRPr>
          </a:p>
          <a:p>
            <a:pPr marL="502600" indent="-293183" rtl="0">
              <a:buClr>
                <a:schemeClr val="lt1"/>
              </a:buClr>
              <a:buSzPts val="300"/>
              <a:buFont typeface="Helvetica Neue Light"/>
              <a:buChar char="●"/>
            </a:pPr>
            <a:r>
              <a:rPr lang="en" sz="1600">
                <a:solidFill>
                  <a:schemeClr val="lt1"/>
                </a:solidFill>
                <a:latin typeface="Poppins" pitchFamily="2" charset="77"/>
                <a:ea typeface="Helvetica Neue Light"/>
                <a:cs typeface="Poppins" pitchFamily="2" charset="77"/>
                <a:sym typeface="Helvetica Neue Light"/>
              </a:rPr>
              <a:t>Être embarqué</a:t>
            </a:r>
            <a:endParaRPr sz="1600">
              <a:solidFill>
                <a:schemeClr val="lt1"/>
              </a:solidFill>
              <a:latin typeface="Poppins" pitchFamily="2" charset="77"/>
              <a:ea typeface="Helvetica Neue Light"/>
              <a:cs typeface="Poppins" pitchFamily="2" charset="77"/>
              <a:sym typeface="Helvetica Neue Light"/>
            </a:endParaRPr>
          </a:p>
          <a:p>
            <a:pPr marL="502600" indent="-293183" rtl="0">
              <a:buClr>
                <a:schemeClr val="lt1"/>
              </a:buClr>
              <a:buSzPts val="300"/>
              <a:buFont typeface="Helvetica Neue Light"/>
              <a:buChar char="●"/>
            </a:pPr>
            <a:r>
              <a:rPr lang="en" sz="1600">
                <a:solidFill>
                  <a:schemeClr val="lt1"/>
                </a:solidFill>
                <a:latin typeface="Poppins" pitchFamily="2" charset="77"/>
                <a:ea typeface="Helvetica Neue Light"/>
                <a:cs typeface="Poppins" pitchFamily="2" charset="77"/>
                <a:sym typeface="Helvetica Neue Light"/>
              </a:rPr>
              <a:t>S'intégrer</a:t>
            </a:r>
            <a:endParaRPr sz="1600">
              <a:solidFill>
                <a:schemeClr val="lt1"/>
              </a:solidFill>
              <a:latin typeface="Poppins" pitchFamily="2" charset="77"/>
              <a:ea typeface="Helvetica Neue Light"/>
              <a:cs typeface="Poppins" pitchFamily="2" charset="77"/>
              <a:sym typeface="Helvetica Neue Light"/>
            </a:endParaRPr>
          </a:p>
          <a:p>
            <a:pPr marL="1005200" rtl="0"/>
            <a:endParaRPr sz="1600">
              <a:solidFill>
                <a:schemeClr val="lt1"/>
              </a:solidFill>
              <a:latin typeface="Poppins" pitchFamily="2" charset="77"/>
              <a:ea typeface="Helvetica Neue Light"/>
              <a:cs typeface="Poppins" pitchFamily="2" charset="77"/>
              <a:sym typeface="Helvetica Neue Light"/>
            </a:endParaRPr>
          </a:p>
        </p:txBody>
      </p:sp>
      <p:sp>
        <p:nvSpPr>
          <p:cNvPr id="1680" name="Google Shape;1680;p211"/>
          <p:cNvSpPr txBox="1"/>
          <p:nvPr/>
        </p:nvSpPr>
        <p:spPr>
          <a:xfrm>
            <a:off x="16610178" y="2247707"/>
            <a:ext cx="3221260" cy="2361968"/>
          </a:xfrm>
          <a:prstGeom prst="rect">
            <a:avLst/>
          </a:prstGeom>
          <a:noFill/>
          <a:ln>
            <a:noFill/>
          </a:ln>
        </p:spPr>
        <p:txBody>
          <a:bodyPr spcFirstLastPara="1" wrap="square" lIns="201008" tIns="201008" rIns="201008" bIns="201008" anchor="t" anchorCtr="0">
            <a:noAutofit/>
          </a:bodyPr>
          <a:lstStyle/>
          <a:p>
            <a:pPr algn="ctr" rtl="0"/>
            <a:r>
              <a:rPr lang="en" sz="2800" b="1">
                <a:solidFill>
                  <a:schemeClr val="lt1"/>
                </a:solidFill>
                <a:latin typeface="Poppins" pitchFamily="2" charset="77"/>
                <a:ea typeface="Helvetica Neue"/>
                <a:cs typeface="Poppins" pitchFamily="2" charset="77"/>
                <a:sym typeface="Helvetica Neue"/>
              </a:rPr>
              <a:t>Partir</a:t>
            </a:r>
            <a:endParaRPr sz="1400">
              <a:solidFill>
                <a:schemeClr val="lt1"/>
              </a:solidFill>
              <a:latin typeface="Poppins" pitchFamily="2" charset="77"/>
              <a:ea typeface="Helvetica Neue Light"/>
              <a:cs typeface="Poppins" pitchFamily="2" charset="77"/>
              <a:sym typeface="Helvetica Neue Light"/>
            </a:endParaRPr>
          </a:p>
          <a:p>
            <a:pPr algn="ctr" rtl="0"/>
            <a:endParaRPr sz="1400">
              <a:solidFill>
                <a:schemeClr val="lt1"/>
              </a:solidFill>
              <a:latin typeface="Poppins" pitchFamily="2" charset="77"/>
              <a:ea typeface="Helvetica Neue Light"/>
              <a:cs typeface="Poppins" pitchFamily="2" charset="77"/>
              <a:sym typeface="Helvetica Neue Light"/>
            </a:endParaRPr>
          </a:p>
          <a:p>
            <a:pPr marL="502600" indent="-293183" rtl="0">
              <a:buClr>
                <a:schemeClr val="lt1"/>
              </a:buClr>
              <a:buSzPts val="300"/>
              <a:buFont typeface="Helvetica Neue Light"/>
              <a:buChar char="●"/>
            </a:pPr>
            <a:r>
              <a:rPr lang="en" sz="1600">
                <a:solidFill>
                  <a:schemeClr val="lt1"/>
                </a:solidFill>
                <a:latin typeface="Poppins" pitchFamily="2" charset="77"/>
                <a:ea typeface="Helvetica Neue Light"/>
                <a:cs typeface="Poppins" pitchFamily="2" charset="77"/>
                <a:sym typeface="Helvetica Neue Light"/>
              </a:rPr>
              <a:t>Négocier son départ</a:t>
            </a:r>
            <a:endParaRPr sz="1600">
              <a:solidFill>
                <a:schemeClr val="lt1"/>
              </a:solidFill>
              <a:latin typeface="Poppins" pitchFamily="2" charset="77"/>
              <a:ea typeface="Helvetica Neue Light"/>
              <a:cs typeface="Poppins" pitchFamily="2" charset="77"/>
              <a:sym typeface="Helvetica Neue Light"/>
            </a:endParaRPr>
          </a:p>
          <a:p>
            <a:pPr marL="502600" indent="-293183" rtl="0">
              <a:buClr>
                <a:schemeClr val="lt1"/>
              </a:buClr>
              <a:buSzPts val="300"/>
              <a:buFont typeface="Helvetica Neue Light"/>
              <a:buChar char="●"/>
            </a:pPr>
            <a:r>
              <a:rPr lang="en" sz="1600">
                <a:solidFill>
                  <a:schemeClr val="lt1"/>
                </a:solidFill>
                <a:latin typeface="Poppins" pitchFamily="2" charset="77"/>
                <a:ea typeface="Helvetica Neue Light"/>
                <a:cs typeface="Poppins" pitchFamily="2" charset="77"/>
                <a:sym typeface="Helvetica Neue Light"/>
              </a:rPr>
              <a:t>Célébrer </a:t>
            </a:r>
            <a:endParaRPr sz="1600">
              <a:solidFill>
                <a:schemeClr val="lt1"/>
              </a:solidFill>
              <a:latin typeface="Poppins" pitchFamily="2" charset="77"/>
              <a:ea typeface="Helvetica Neue Light"/>
              <a:cs typeface="Poppins" pitchFamily="2" charset="77"/>
              <a:sym typeface="Helvetica Neue Light"/>
            </a:endParaRPr>
          </a:p>
          <a:p>
            <a:pPr marL="502600" indent="-293183" rtl="0">
              <a:buClr>
                <a:schemeClr val="lt1"/>
              </a:buClr>
              <a:buSzPts val="300"/>
              <a:buFont typeface="Helvetica Neue Light"/>
              <a:buChar char="●"/>
            </a:pPr>
            <a:r>
              <a:rPr lang="en" sz="1600">
                <a:solidFill>
                  <a:schemeClr val="lt1"/>
                </a:solidFill>
                <a:latin typeface="Poppins" pitchFamily="2" charset="77"/>
                <a:ea typeface="Helvetica Neue Light"/>
                <a:cs typeface="Poppins" pitchFamily="2" charset="77"/>
                <a:sym typeface="Helvetica Neue Light"/>
              </a:rPr>
              <a:t>Être accompagné en cas de départ à la retraite</a:t>
            </a:r>
            <a:endParaRPr sz="1600">
              <a:solidFill>
                <a:schemeClr val="lt1"/>
              </a:solidFill>
              <a:latin typeface="Poppins" pitchFamily="2" charset="77"/>
              <a:ea typeface="Helvetica Neue Light"/>
              <a:cs typeface="Poppins" pitchFamily="2" charset="77"/>
              <a:sym typeface="Helvetica Neue Light"/>
            </a:endParaRPr>
          </a:p>
          <a:p>
            <a:pPr rtl="0"/>
            <a:endParaRPr sz="1600">
              <a:solidFill>
                <a:schemeClr val="lt1"/>
              </a:solidFill>
              <a:latin typeface="Poppins" pitchFamily="2" charset="77"/>
              <a:ea typeface="Helvetica Neue Light"/>
              <a:cs typeface="Poppins" pitchFamily="2" charset="77"/>
              <a:sym typeface="Helvetica Neue Light"/>
            </a:endParaRPr>
          </a:p>
        </p:txBody>
      </p:sp>
      <p:sp>
        <p:nvSpPr>
          <p:cNvPr id="1681" name="Google Shape;1681;p211"/>
          <p:cNvSpPr txBox="1"/>
          <p:nvPr/>
        </p:nvSpPr>
        <p:spPr>
          <a:xfrm>
            <a:off x="2566885" y="1759383"/>
            <a:ext cx="3375191" cy="2867868"/>
          </a:xfrm>
          <a:prstGeom prst="rect">
            <a:avLst/>
          </a:prstGeom>
          <a:noFill/>
          <a:ln>
            <a:noFill/>
          </a:ln>
        </p:spPr>
        <p:txBody>
          <a:bodyPr spcFirstLastPara="1" wrap="square" lIns="201008" tIns="201008" rIns="201008" bIns="201008" anchor="t" anchorCtr="0">
            <a:noAutofit/>
          </a:bodyPr>
          <a:lstStyle/>
          <a:p>
            <a:pPr algn="ctr" rtl="0"/>
            <a:r>
              <a:rPr lang="en" sz="2800" b="1">
                <a:solidFill>
                  <a:schemeClr val="lt1"/>
                </a:solidFill>
                <a:latin typeface="Poppins" pitchFamily="2" charset="77"/>
                <a:ea typeface="Helvetica Neue"/>
                <a:cs typeface="Poppins" pitchFamily="2" charset="77"/>
                <a:sym typeface="Helvetica Neue"/>
              </a:rPr>
              <a:t>Développer ses compétence</a:t>
            </a:r>
            <a:endParaRPr sz="2800" b="1">
              <a:solidFill>
                <a:schemeClr val="lt1"/>
              </a:solidFill>
              <a:latin typeface="Poppins" pitchFamily="2" charset="77"/>
              <a:ea typeface="Helvetica Neue"/>
              <a:cs typeface="Poppins" pitchFamily="2" charset="77"/>
              <a:sym typeface="Helvetica Neue"/>
            </a:endParaRPr>
          </a:p>
          <a:p>
            <a:pPr rtl="0"/>
            <a:endParaRPr sz="1600">
              <a:solidFill>
                <a:schemeClr val="lt1"/>
              </a:solidFill>
              <a:latin typeface="Poppins" pitchFamily="2" charset="77"/>
              <a:ea typeface="Helvetica Neue Light"/>
              <a:cs typeface="Poppins" pitchFamily="2" charset="77"/>
              <a:sym typeface="Helvetica Neue Light"/>
            </a:endParaRPr>
          </a:p>
          <a:p>
            <a:pPr marL="502600" indent="-293183" rtl="0">
              <a:buClr>
                <a:schemeClr val="lt1"/>
              </a:buClr>
              <a:buSzPts val="300"/>
              <a:buFont typeface="Helvetica Neue Light"/>
              <a:buChar char="●"/>
            </a:pPr>
            <a:r>
              <a:rPr lang="en" sz="1600">
                <a:solidFill>
                  <a:schemeClr val="lt1"/>
                </a:solidFill>
                <a:latin typeface="Poppins" pitchFamily="2" charset="77"/>
                <a:ea typeface="Helvetica Neue Light"/>
                <a:cs typeface="Poppins" pitchFamily="2" charset="77"/>
                <a:sym typeface="Helvetica Neue Light"/>
              </a:rPr>
              <a:t>Réaliser des formations internes</a:t>
            </a:r>
            <a:endParaRPr sz="1600">
              <a:solidFill>
                <a:schemeClr val="lt1"/>
              </a:solidFill>
              <a:latin typeface="Poppins" pitchFamily="2" charset="77"/>
              <a:ea typeface="Helvetica Neue Light"/>
              <a:cs typeface="Poppins" pitchFamily="2" charset="77"/>
              <a:sym typeface="Helvetica Neue Light"/>
            </a:endParaRPr>
          </a:p>
          <a:p>
            <a:pPr marL="502600" indent="-293183" rtl="0">
              <a:buClr>
                <a:schemeClr val="lt1"/>
              </a:buClr>
              <a:buSzPts val="300"/>
              <a:buFont typeface="Helvetica Neue Light"/>
              <a:buChar char="●"/>
            </a:pPr>
            <a:r>
              <a:rPr lang="en" sz="1600">
                <a:solidFill>
                  <a:schemeClr val="lt1"/>
                </a:solidFill>
                <a:latin typeface="Poppins" pitchFamily="2" charset="77"/>
                <a:ea typeface="Helvetica Neue Light"/>
                <a:cs typeface="Poppins" pitchFamily="2" charset="77"/>
                <a:sym typeface="Helvetica Neue Light"/>
              </a:rPr>
              <a:t>Réaliser des formations externes</a:t>
            </a:r>
            <a:endParaRPr sz="1600">
              <a:solidFill>
                <a:schemeClr val="lt1"/>
              </a:solidFill>
              <a:latin typeface="Poppins" pitchFamily="2" charset="77"/>
              <a:ea typeface="Helvetica Neue Light"/>
              <a:cs typeface="Poppins" pitchFamily="2" charset="77"/>
              <a:sym typeface="Helvetica Neue Light"/>
            </a:endParaRPr>
          </a:p>
          <a:p>
            <a:pPr marL="502600" indent="-293183" rtl="0">
              <a:buClr>
                <a:schemeClr val="lt1"/>
              </a:buClr>
              <a:buSzPts val="300"/>
              <a:buFont typeface="Helvetica Neue Light"/>
              <a:buChar char="●"/>
            </a:pPr>
            <a:r>
              <a:rPr lang="en" sz="1600">
                <a:solidFill>
                  <a:schemeClr val="lt1"/>
                </a:solidFill>
                <a:latin typeface="Poppins" pitchFamily="2" charset="77"/>
                <a:ea typeface="Helvetica Neue Light"/>
                <a:cs typeface="Poppins" pitchFamily="2" charset="77"/>
                <a:sym typeface="Helvetica Neue Light"/>
              </a:rPr>
              <a:t>Former et être formé par d'autres employés</a:t>
            </a:r>
            <a:endParaRPr sz="1600">
              <a:solidFill>
                <a:schemeClr val="lt1"/>
              </a:solidFill>
              <a:latin typeface="Poppins" pitchFamily="2" charset="77"/>
              <a:ea typeface="Helvetica Neue Light"/>
              <a:cs typeface="Poppins" pitchFamily="2" charset="77"/>
              <a:sym typeface="Helvetica Neue Light"/>
            </a:endParaRPr>
          </a:p>
        </p:txBody>
      </p:sp>
      <p:sp>
        <p:nvSpPr>
          <p:cNvPr id="1682" name="Google Shape;1682;p211"/>
          <p:cNvSpPr txBox="1"/>
          <p:nvPr/>
        </p:nvSpPr>
        <p:spPr>
          <a:xfrm>
            <a:off x="9712692" y="1469069"/>
            <a:ext cx="3479359" cy="3049913"/>
          </a:xfrm>
          <a:prstGeom prst="rect">
            <a:avLst/>
          </a:prstGeom>
          <a:noFill/>
          <a:ln>
            <a:noFill/>
          </a:ln>
        </p:spPr>
        <p:txBody>
          <a:bodyPr spcFirstLastPara="1" wrap="square" lIns="201008" tIns="201008" rIns="201008" bIns="201008" anchor="t" anchorCtr="0">
            <a:noAutofit/>
          </a:bodyPr>
          <a:lstStyle/>
          <a:p>
            <a:pPr algn="ctr" rtl="0"/>
            <a:r>
              <a:rPr lang="en" sz="2800" b="1">
                <a:solidFill>
                  <a:schemeClr val="lt1"/>
                </a:solidFill>
                <a:latin typeface="Poppins" pitchFamily="2" charset="77"/>
                <a:ea typeface="Helvetica Neue"/>
                <a:cs typeface="Poppins" pitchFamily="2" charset="77"/>
                <a:sym typeface="Helvetica Neue"/>
              </a:rPr>
              <a:t>Travailler</a:t>
            </a:r>
            <a:endParaRPr sz="1400">
              <a:solidFill>
                <a:schemeClr val="lt1"/>
              </a:solidFill>
              <a:latin typeface="Poppins" pitchFamily="2" charset="77"/>
              <a:ea typeface="Helvetica Neue Light"/>
              <a:cs typeface="Poppins" pitchFamily="2" charset="77"/>
              <a:sym typeface="Helvetica Neue Light"/>
            </a:endParaRPr>
          </a:p>
          <a:p>
            <a:pPr algn="ctr" rtl="0"/>
            <a:endParaRPr sz="1400">
              <a:solidFill>
                <a:schemeClr val="lt1"/>
              </a:solidFill>
              <a:latin typeface="Poppins" pitchFamily="2" charset="77"/>
              <a:ea typeface="Helvetica Neue Light"/>
              <a:cs typeface="Poppins" pitchFamily="2" charset="77"/>
              <a:sym typeface="Helvetica Neue Light"/>
            </a:endParaRPr>
          </a:p>
          <a:p>
            <a:pPr marL="502600" indent="-307144" rtl="0">
              <a:buClr>
                <a:schemeClr val="lt1"/>
              </a:buClr>
              <a:buSzPts val="400"/>
              <a:buFont typeface="Helvetica Neue Light"/>
              <a:buChar char="●"/>
            </a:pPr>
            <a:r>
              <a:rPr lang="en" sz="1600">
                <a:solidFill>
                  <a:schemeClr val="lt1"/>
                </a:solidFill>
                <a:latin typeface="Poppins" pitchFamily="2" charset="77"/>
                <a:ea typeface="Helvetica Neue Light"/>
                <a:cs typeface="Poppins" pitchFamily="2" charset="77"/>
                <a:sym typeface="Helvetica Neue Light"/>
              </a:rPr>
              <a:t>Explorer de nouvelles méthodes de travail</a:t>
            </a:r>
            <a:endParaRPr sz="1600">
              <a:solidFill>
                <a:schemeClr val="lt1"/>
              </a:solidFill>
              <a:latin typeface="Poppins" pitchFamily="2" charset="77"/>
              <a:ea typeface="Helvetica Neue Light"/>
              <a:cs typeface="Poppins" pitchFamily="2" charset="77"/>
              <a:sym typeface="Helvetica Neue Light"/>
            </a:endParaRPr>
          </a:p>
          <a:p>
            <a:pPr marL="502600" indent="-307144" rtl="0">
              <a:buClr>
                <a:schemeClr val="lt1"/>
              </a:buClr>
              <a:buSzPts val="400"/>
              <a:buFont typeface="Helvetica Neue Light"/>
              <a:buChar char="●"/>
            </a:pPr>
            <a:r>
              <a:rPr lang="en" sz="1600">
                <a:solidFill>
                  <a:schemeClr val="lt1"/>
                </a:solidFill>
                <a:latin typeface="Poppins" pitchFamily="2" charset="77"/>
                <a:ea typeface="Helvetica Neue Light"/>
                <a:cs typeface="Poppins" pitchFamily="2" charset="77"/>
                <a:sym typeface="Helvetica Neue Light"/>
              </a:rPr>
              <a:t>Utiliser des outils </a:t>
            </a:r>
            <a:endParaRPr sz="1600">
              <a:solidFill>
                <a:schemeClr val="lt1"/>
              </a:solidFill>
              <a:latin typeface="Poppins" pitchFamily="2" charset="77"/>
              <a:ea typeface="Helvetica Neue Light"/>
              <a:cs typeface="Poppins" pitchFamily="2" charset="77"/>
              <a:sym typeface="Helvetica Neue Light"/>
            </a:endParaRPr>
          </a:p>
          <a:p>
            <a:pPr marL="502600" indent="-307144" rtl="0">
              <a:buClr>
                <a:schemeClr val="lt1"/>
              </a:buClr>
              <a:buSzPts val="400"/>
              <a:buFont typeface="Helvetica Neue Light"/>
              <a:buChar char="●"/>
            </a:pPr>
            <a:r>
              <a:rPr lang="en" sz="1600">
                <a:solidFill>
                  <a:schemeClr val="lt1"/>
                </a:solidFill>
                <a:latin typeface="Poppins" pitchFamily="2" charset="77"/>
                <a:ea typeface="Helvetica Neue Light"/>
                <a:cs typeface="Poppins" pitchFamily="2" charset="77"/>
                <a:sym typeface="Helvetica Neue Light"/>
              </a:rPr>
              <a:t>Repenser la façon dont vous communiquez </a:t>
            </a:r>
            <a:endParaRPr sz="1600">
              <a:solidFill>
                <a:schemeClr val="lt1"/>
              </a:solidFill>
              <a:latin typeface="Poppins" pitchFamily="2" charset="77"/>
              <a:ea typeface="Helvetica Neue Light"/>
              <a:cs typeface="Poppins" pitchFamily="2" charset="77"/>
              <a:sym typeface="Helvetica Neue Light"/>
            </a:endParaRPr>
          </a:p>
          <a:p>
            <a:pPr marL="502600" indent="-307144" rtl="0">
              <a:buClr>
                <a:schemeClr val="lt1"/>
              </a:buClr>
              <a:buSzPts val="400"/>
              <a:buFont typeface="Helvetica Neue Light"/>
              <a:buChar char="●"/>
            </a:pPr>
            <a:r>
              <a:rPr lang="en" sz="1600">
                <a:solidFill>
                  <a:schemeClr val="lt1"/>
                </a:solidFill>
                <a:latin typeface="Poppins" pitchFamily="2" charset="77"/>
                <a:ea typeface="Helvetica Neue Light"/>
                <a:cs typeface="Poppins" pitchFamily="2" charset="77"/>
                <a:sym typeface="Helvetica Neue Light"/>
              </a:rPr>
              <a:t>Choisissez et gérez vos projets</a:t>
            </a:r>
            <a:endParaRPr sz="1600">
              <a:solidFill>
                <a:schemeClr val="lt1"/>
              </a:solidFill>
              <a:latin typeface="Poppins" pitchFamily="2" charset="77"/>
              <a:ea typeface="Helvetica Neue Light"/>
              <a:cs typeface="Poppins" pitchFamily="2" charset="77"/>
              <a:sym typeface="Helvetica Neue Light"/>
            </a:endParaRPr>
          </a:p>
          <a:p>
            <a:pPr marL="1005200" rtl="0"/>
            <a:endParaRPr sz="1600">
              <a:solidFill>
                <a:schemeClr val="lt1"/>
              </a:solidFill>
              <a:latin typeface="Poppins" pitchFamily="2" charset="77"/>
              <a:ea typeface="Helvetica Neue Light"/>
              <a:cs typeface="Poppins" pitchFamily="2" charset="77"/>
              <a:sym typeface="Helvetica Neue Light"/>
            </a:endParaRPr>
          </a:p>
          <a:p>
            <a:pPr rtl="0"/>
            <a:endParaRPr sz="1600">
              <a:solidFill>
                <a:schemeClr val="lt1"/>
              </a:solidFill>
              <a:latin typeface="Poppins" pitchFamily="2" charset="77"/>
              <a:ea typeface="Helvetica Neue Light"/>
              <a:cs typeface="Poppins" pitchFamily="2" charset="77"/>
              <a:sym typeface="Helvetica Neue Light"/>
            </a:endParaRPr>
          </a:p>
        </p:txBody>
      </p:sp>
      <p:sp>
        <p:nvSpPr>
          <p:cNvPr id="1683" name="Google Shape;1683;p211"/>
          <p:cNvSpPr txBox="1"/>
          <p:nvPr/>
        </p:nvSpPr>
        <p:spPr>
          <a:xfrm>
            <a:off x="6638372" y="8037664"/>
            <a:ext cx="3479359" cy="2867868"/>
          </a:xfrm>
          <a:prstGeom prst="rect">
            <a:avLst/>
          </a:prstGeom>
          <a:noFill/>
          <a:ln>
            <a:noFill/>
          </a:ln>
        </p:spPr>
        <p:txBody>
          <a:bodyPr spcFirstLastPara="1" wrap="square" lIns="201008" tIns="201008" rIns="201008" bIns="201008" anchor="t" anchorCtr="0">
            <a:noAutofit/>
          </a:bodyPr>
          <a:lstStyle/>
          <a:p>
            <a:pPr algn="ctr" rtl="0"/>
            <a:r>
              <a:rPr lang="en" sz="2800" b="1">
                <a:solidFill>
                  <a:schemeClr val="lt1"/>
                </a:solidFill>
                <a:latin typeface="Poppins" pitchFamily="2" charset="77"/>
                <a:ea typeface="Helvetica Neue"/>
                <a:cs typeface="Poppins" pitchFamily="2" charset="77"/>
                <a:sym typeface="Helvetica Neue"/>
              </a:rPr>
              <a:t>Evoluer</a:t>
            </a:r>
            <a:br>
              <a:rPr lang="en" sz="2800" b="1">
                <a:solidFill>
                  <a:schemeClr val="lt1"/>
                </a:solidFill>
                <a:latin typeface="Poppins" pitchFamily="2" charset="77"/>
                <a:ea typeface="Helvetica Neue"/>
                <a:cs typeface="Poppins" pitchFamily="2" charset="77"/>
                <a:sym typeface="Helvetica Neue"/>
              </a:rPr>
            </a:br>
            <a:endParaRPr sz="1400">
              <a:solidFill>
                <a:schemeClr val="lt1"/>
              </a:solidFill>
              <a:latin typeface="Poppins" pitchFamily="2" charset="77"/>
              <a:ea typeface="Helvetica Neue Light"/>
              <a:cs typeface="Poppins" pitchFamily="2" charset="77"/>
              <a:sym typeface="Helvetica Neue Light"/>
            </a:endParaRPr>
          </a:p>
          <a:p>
            <a:pPr marL="502600" indent="-293183" rtl="0">
              <a:buClr>
                <a:schemeClr val="lt1"/>
              </a:buClr>
              <a:buSzPts val="300"/>
              <a:buFont typeface="Helvetica Neue Light"/>
              <a:buChar char="●"/>
            </a:pPr>
            <a:r>
              <a:rPr lang="en" sz="1600">
                <a:solidFill>
                  <a:schemeClr val="lt1"/>
                </a:solidFill>
                <a:latin typeface="Poppins" pitchFamily="2" charset="77"/>
                <a:ea typeface="Helvetica Neue Light"/>
                <a:cs typeface="Poppins" pitchFamily="2" charset="77"/>
                <a:sym typeface="Helvetica Neue Light"/>
              </a:rPr>
              <a:t>Participer à des campagnes d'évaluation</a:t>
            </a:r>
            <a:endParaRPr sz="1600">
              <a:solidFill>
                <a:schemeClr val="lt1"/>
              </a:solidFill>
              <a:latin typeface="Poppins" pitchFamily="2" charset="77"/>
              <a:ea typeface="Helvetica Neue Light"/>
              <a:cs typeface="Poppins" pitchFamily="2" charset="77"/>
              <a:sym typeface="Helvetica Neue Light"/>
            </a:endParaRPr>
          </a:p>
          <a:p>
            <a:pPr marL="502600" indent="-293183" rtl="0">
              <a:buClr>
                <a:schemeClr val="lt1"/>
              </a:buClr>
              <a:buSzPts val="300"/>
              <a:buFont typeface="Helvetica Neue Light"/>
              <a:buChar char="●"/>
            </a:pPr>
            <a:r>
              <a:rPr lang="en" sz="1600">
                <a:solidFill>
                  <a:schemeClr val="lt1"/>
                </a:solidFill>
                <a:latin typeface="Poppins" pitchFamily="2" charset="77"/>
                <a:ea typeface="Helvetica Neue Light"/>
                <a:cs typeface="Poppins" pitchFamily="2" charset="77"/>
                <a:sym typeface="Helvetica Neue Light"/>
              </a:rPr>
              <a:t>Demander la mobilité</a:t>
            </a:r>
            <a:endParaRPr sz="1600">
              <a:solidFill>
                <a:schemeClr val="lt1"/>
              </a:solidFill>
              <a:latin typeface="Poppins" pitchFamily="2" charset="77"/>
              <a:ea typeface="Helvetica Neue Light"/>
              <a:cs typeface="Poppins" pitchFamily="2" charset="77"/>
              <a:sym typeface="Helvetica Neue Light"/>
            </a:endParaRPr>
          </a:p>
          <a:p>
            <a:pPr marL="502600" indent="-293183" rtl="0">
              <a:buClr>
                <a:schemeClr val="lt1"/>
              </a:buClr>
              <a:buSzPts val="300"/>
              <a:buFont typeface="Helvetica Neue Light"/>
              <a:buChar char="●"/>
            </a:pPr>
            <a:r>
              <a:rPr lang="en" sz="1600">
                <a:solidFill>
                  <a:schemeClr val="lt1"/>
                </a:solidFill>
                <a:latin typeface="Poppins" pitchFamily="2" charset="77"/>
                <a:ea typeface="Helvetica Neue Light"/>
                <a:cs typeface="Poppins" pitchFamily="2" charset="77"/>
                <a:sym typeface="Helvetica Neue Light"/>
              </a:rPr>
              <a:t>Améliorer votre rémunération</a:t>
            </a:r>
            <a:endParaRPr sz="1600">
              <a:solidFill>
                <a:schemeClr val="lt1"/>
              </a:solidFill>
              <a:latin typeface="Poppins" pitchFamily="2" charset="77"/>
              <a:ea typeface="Helvetica Neue Light"/>
              <a:cs typeface="Poppins" pitchFamily="2" charset="77"/>
              <a:sym typeface="Helvetica Neue Light"/>
            </a:endParaRPr>
          </a:p>
        </p:txBody>
      </p:sp>
      <p:sp>
        <p:nvSpPr>
          <p:cNvPr id="1684" name="Google Shape;1684;p211"/>
          <p:cNvSpPr txBox="1"/>
          <p:nvPr/>
        </p:nvSpPr>
        <p:spPr>
          <a:xfrm>
            <a:off x="12609426" y="8272671"/>
            <a:ext cx="3375191" cy="2361968"/>
          </a:xfrm>
          <a:prstGeom prst="rect">
            <a:avLst/>
          </a:prstGeom>
          <a:noFill/>
          <a:ln>
            <a:noFill/>
          </a:ln>
        </p:spPr>
        <p:txBody>
          <a:bodyPr spcFirstLastPara="1" wrap="square" lIns="201008" tIns="201008" rIns="201008" bIns="201008" anchor="t" anchorCtr="0">
            <a:noAutofit/>
          </a:bodyPr>
          <a:lstStyle/>
          <a:p>
            <a:pPr algn="ctr" rtl="0"/>
            <a:r>
              <a:rPr lang="en" sz="2800" b="1">
                <a:solidFill>
                  <a:schemeClr val="lt1"/>
                </a:solidFill>
                <a:latin typeface="Poppins" pitchFamily="2" charset="77"/>
                <a:ea typeface="Helvetica Neue"/>
                <a:cs typeface="Poppins" pitchFamily="2" charset="77"/>
                <a:sym typeface="Helvetica Neue"/>
              </a:rPr>
              <a:t>Vivre ensemble</a:t>
            </a:r>
            <a:endParaRPr sz="1400">
              <a:solidFill>
                <a:schemeClr val="lt1"/>
              </a:solidFill>
              <a:latin typeface="Poppins" pitchFamily="2" charset="77"/>
              <a:ea typeface="Helvetica Neue Light"/>
              <a:cs typeface="Poppins" pitchFamily="2" charset="77"/>
              <a:sym typeface="Helvetica Neue Light"/>
            </a:endParaRPr>
          </a:p>
          <a:p>
            <a:pPr algn="ctr" rtl="0"/>
            <a:endParaRPr sz="1400">
              <a:solidFill>
                <a:schemeClr val="lt1"/>
              </a:solidFill>
              <a:latin typeface="Poppins" pitchFamily="2" charset="77"/>
              <a:ea typeface="Helvetica Neue Light"/>
              <a:cs typeface="Poppins" pitchFamily="2" charset="77"/>
              <a:sym typeface="Helvetica Neue Light"/>
            </a:endParaRPr>
          </a:p>
          <a:p>
            <a:pPr marL="502600" indent="-293183" rtl="0">
              <a:buClr>
                <a:schemeClr val="lt1"/>
              </a:buClr>
              <a:buSzPts val="300"/>
              <a:buFont typeface="Helvetica Neue Light"/>
              <a:buChar char="●"/>
            </a:pPr>
            <a:r>
              <a:rPr lang="en" sz="1600">
                <a:solidFill>
                  <a:schemeClr val="lt1"/>
                </a:solidFill>
                <a:latin typeface="Poppins" pitchFamily="2" charset="77"/>
                <a:ea typeface="Helvetica Neue Light"/>
                <a:cs typeface="Poppins" pitchFamily="2" charset="77"/>
                <a:sym typeface="Helvetica Neue Light"/>
              </a:rPr>
              <a:t>Partager les valeurs au quotidien</a:t>
            </a:r>
            <a:endParaRPr sz="1600">
              <a:solidFill>
                <a:schemeClr val="lt1"/>
              </a:solidFill>
              <a:latin typeface="Poppins" pitchFamily="2" charset="77"/>
              <a:ea typeface="Helvetica Neue Light"/>
              <a:cs typeface="Poppins" pitchFamily="2" charset="77"/>
              <a:sym typeface="Helvetica Neue Light"/>
            </a:endParaRPr>
          </a:p>
          <a:p>
            <a:pPr marL="502600" indent="-293183" rtl="0">
              <a:buClr>
                <a:schemeClr val="lt1"/>
              </a:buClr>
              <a:buSzPts val="300"/>
              <a:buFont typeface="Helvetica Neue Light"/>
              <a:buChar char="●"/>
            </a:pPr>
            <a:r>
              <a:rPr lang="en" sz="1600">
                <a:solidFill>
                  <a:schemeClr val="lt1"/>
                </a:solidFill>
                <a:latin typeface="Poppins" pitchFamily="2" charset="77"/>
                <a:ea typeface="Helvetica Neue Light"/>
                <a:cs typeface="Poppins" pitchFamily="2" charset="77"/>
                <a:sym typeface="Helvetica Neue Light"/>
              </a:rPr>
              <a:t>Partager des moments forts en équipe</a:t>
            </a:r>
            <a:endParaRPr sz="1600">
              <a:solidFill>
                <a:schemeClr val="lt1"/>
              </a:solidFill>
              <a:latin typeface="Poppins" pitchFamily="2" charset="77"/>
              <a:ea typeface="Helvetica Neue Light"/>
              <a:cs typeface="Poppins" pitchFamily="2" charset="77"/>
              <a:sym typeface="Helvetica Neue Light"/>
            </a:endParaRPr>
          </a:p>
          <a:p>
            <a:pPr rtl="0"/>
            <a:endParaRPr sz="1600">
              <a:solidFill>
                <a:schemeClr val="lt1"/>
              </a:solidFill>
              <a:latin typeface="Poppins" pitchFamily="2" charset="77"/>
              <a:ea typeface="Helvetica Neue Light"/>
              <a:cs typeface="Poppins" pitchFamily="2" charset="77"/>
              <a:sym typeface="Helvetica Neue Light"/>
            </a:endParaRPr>
          </a:p>
        </p:txBody>
      </p:sp>
      <p:sp>
        <p:nvSpPr>
          <p:cNvPr id="1685" name="Google Shape;1685;p211"/>
          <p:cNvSpPr/>
          <p:nvPr/>
        </p:nvSpPr>
        <p:spPr>
          <a:xfrm rot="10764239">
            <a:off x="-87402" y="6377397"/>
            <a:ext cx="20344193" cy="883488"/>
          </a:xfrm>
          <a:custGeom>
            <a:avLst/>
            <a:gdLst/>
            <a:ahLst/>
            <a:cxnLst/>
            <a:rect l="l" t="t" r="r" b="b"/>
            <a:pathLst>
              <a:path w="381201" h="44971" extrusionOk="0">
                <a:moveTo>
                  <a:pt x="0" y="42509"/>
                </a:moveTo>
                <a:cubicBezTo>
                  <a:pt x="12398" y="35425"/>
                  <a:pt x="48541" y="-390"/>
                  <a:pt x="74385" y="3"/>
                </a:cubicBezTo>
                <a:cubicBezTo>
                  <a:pt x="100230" y="397"/>
                  <a:pt x="129222" y="42705"/>
                  <a:pt x="155067" y="44870"/>
                </a:cubicBezTo>
                <a:cubicBezTo>
                  <a:pt x="180912" y="47035"/>
                  <a:pt x="205576" y="13516"/>
                  <a:pt x="229453" y="12991"/>
                </a:cubicBezTo>
                <a:cubicBezTo>
                  <a:pt x="253330" y="12466"/>
                  <a:pt x="273037" y="38010"/>
                  <a:pt x="298328" y="41722"/>
                </a:cubicBezTo>
                <a:cubicBezTo>
                  <a:pt x="323619" y="45434"/>
                  <a:pt x="367389" y="36340"/>
                  <a:pt x="381201" y="35264"/>
                </a:cubicBezTo>
              </a:path>
            </a:pathLst>
          </a:custGeom>
          <a:noFill/>
          <a:ln w="19050" cap="flat" cmpd="sng">
            <a:solidFill>
              <a:schemeClr val="accent1"/>
            </a:solidFill>
            <a:prstDash val="solid"/>
            <a:round/>
            <a:headEnd type="none" w="sm" len="sm"/>
            <a:tailEnd type="none" w="sm" len="sm"/>
          </a:ln>
        </p:spPr>
        <p:txBody>
          <a:bodyPr spcFirstLastPara="1" wrap="square" lIns="113064" tIns="113064" rIns="113064" bIns="113064" anchor="ctr" anchorCtr="0">
            <a:noAutofit/>
          </a:bodyPr>
          <a:lstStyle/>
          <a:p>
            <a:pPr rtl="0">
              <a:buClr>
                <a:srgbClr val="000000"/>
              </a:buClr>
              <a:buSzPts val="1100"/>
            </a:pPr>
            <a:endParaRPr sz="2418">
              <a:solidFill>
                <a:srgbClr val="000000"/>
              </a:solidFill>
              <a:latin typeface="Arial"/>
              <a:ea typeface="Arial"/>
              <a:cs typeface="Arial"/>
              <a:sym typeface="Arial"/>
            </a:endParaRPr>
          </a:p>
        </p:txBody>
      </p:sp>
      <p:sp>
        <p:nvSpPr>
          <p:cNvPr id="1686" name="Google Shape;1686;p211"/>
          <p:cNvSpPr/>
          <p:nvPr/>
        </p:nvSpPr>
        <p:spPr>
          <a:xfrm rot="10764239">
            <a:off x="-88776" y="6245564"/>
            <a:ext cx="20344193" cy="883488"/>
          </a:xfrm>
          <a:custGeom>
            <a:avLst/>
            <a:gdLst/>
            <a:ahLst/>
            <a:cxnLst/>
            <a:rect l="l" t="t" r="r" b="b"/>
            <a:pathLst>
              <a:path w="381201" h="44971" extrusionOk="0">
                <a:moveTo>
                  <a:pt x="0" y="42509"/>
                </a:moveTo>
                <a:cubicBezTo>
                  <a:pt x="12398" y="35425"/>
                  <a:pt x="48541" y="-390"/>
                  <a:pt x="74385" y="3"/>
                </a:cubicBezTo>
                <a:cubicBezTo>
                  <a:pt x="100230" y="397"/>
                  <a:pt x="129222" y="42705"/>
                  <a:pt x="155067" y="44870"/>
                </a:cubicBezTo>
                <a:cubicBezTo>
                  <a:pt x="180912" y="47035"/>
                  <a:pt x="205576" y="13516"/>
                  <a:pt x="229453" y="12991"/>
                </a:cubicBezTo>
                <a:cubicBezTo>
                  <a:pt x="253330" y="12466"/>
                  <a:pt x="273037" y="38010"/>
                  <a:pt x="298328" y="41722"/>
                </a:cubicBezTo>
                <a:cubicBezTo>
                  <a:pt x="323619" y="45434"/>
                  <a:pt x="367389" y="36340"/>
                  <a:pt x="381201" y="35264"/>
                </a:cubicBezTo>
              </a:path>
            </a:pathLst>
          </a:custGeom>
          <a:noFill/>
          <a:ln w="19050" cap="flat" cmpd="sng">
            <a:solidFill>
              <a:srgbClr val="A1C621"/>
            </a:solidFill>
            <a:prstDash val="solid"/>
            <a:round/>
            <a:headEnd type="none" w="sm" len="sm"/>
            <a:tailEnd type="none" w="sm" len="sm"/>
          </a:ln>
        </p:spPr>
        <p:txBody>
          <a:bodyPr spcFirstLastPara="1" wrap="square" lIns="113064" tIns="113064" rIns="113064" bIns="113064" anchor="ctr" anchorCtr="0">
            <a:noAutofit/>
          </a:bodyPr>
          <a:lstStyle/>
          <a:p>
            <a:pPr rtl="0">
              <a:buClr>
                <a:srgbClr val="000000"/>
              </a:buClr>
              <a:buSzPts val="1100"/>
            </a:pPr>
            <a:endParaRPr sz="2418">
              <a:solidFill>
                <a:srgbClr val="000000"/>
              </a:solidFill>
              <a:latin typeface="Arial"/>
              <a:ea typeface="Arial"/>
              <a:cs typeface="Arial"/>
              <a:sym typeface="Arial"/>
            </a:endParaRPr>
          </a:p>
        </p:txBody>
      </p:sp>
      <p:sp>
        <p:nvSpPr>
          <p:cNvPr id="1687" name="Google Shape;1687;p211"/>
          <p:cNvSpPr/>
          <p:nvPr/>
        </p:nvSpPr>
        <p:spPr>
          <a:xfrm rot="10764239">
            <a:off x="-90150" y="6113731"/>
            <a:ext cx="20344193" cy="883488"/>
          </a:xfrm>
          <a:custGeom>
            <a:avLst/>
            <a:gdLst/>
            <a:ahLst/>
            <a:cxnLst/>
            <a:rect l="l" t="t" r="r" b="b"/>
            <a:pathLst>
              <a:path w="381201" h="44971" extrusionOk="0">
                <a:moveTo>
                  <a:pt x="0" y="42509"/>
                </a:moveTo>
                <a:cubicBezTo>
                  <a:pt x="12398" y="35425"/>
                  <a:pt x="48541" y="-390"/>
                  <a:pt x="74385" y="3"/>
                </a:cubicBezTo>
                <a:cubicBezTo>
                  <a:pt x="100230" y="397"/>
                  <a:pt x="129222" y="42705"/>
                  <a:pt x="155067" y="44870"/>
                </a:cubicBezTo>
                <a:cubicBezTo>
                  <a:pt x="180912" y="47035"/>
                  <a:pt x="205576" y="13516"/>
                  <a:pt x="229453" y="12991"/>
                </a:cubicBezTo>
                <a:cubicBezTo>
                  <a:pt x="253330" y="12466"/>
                  <a:pt x="273037" y="38010"/>
                  <a:pt x="298328" y="41722"/>
                </a:cubicBezTo>
                <a:cubicBezTo>
                  <a:pt x="323619" y="45434"/>
                  <a:pt x="367389" y="36340"/>
                  <a:pt x="381201" y="35264"/>
                </a:cubicBezTo>
              </a:path>
            </a:pathLst>
          </a:custGeom>
          <a:noFill/>
          <a:ln w="19050" cap="flat" cmpd="sng">
            <a:solidFill>
              <a:srgbClr val="4A86E8"/>
            </a:solidFill>
            <a:prstDash val="solid"/>
            <a:round/>
            <a:headEnd type="none" w="sm" len="sm"/>
            <a:tailEnd type="none" w="sm" len="sm"/>
          </a:ln>
        </p:spPr>
        <p:txBody>
          <a:bodyPr spcFirstLastPara="1" wrap="square" lIns="113064" tIns="113064" rIns="113064" bIns="113064" anchor="ctr" anchorCtr="0">
            <a:noAutofit/>
          </a:bodyPr>
          <a:lstStyle/>
          <a:p>
            <a:pPr rtl="0">
              <a:buClr>
                <a:srgbClr val="000000"/>
              </a:buClr>
              <a:buSzPts val="1100"/>
            </a:pPr>
            <a:endParaRPr sz="2418">
              <a:solidFill>
                <a:srgbClr val="000000"/>
              </a:solidFill>
              <a:latin typeface="Arial"/>
              <a:ea typeface="Arial"/>
              <a:cs typeface="Arial"/>
              <a:sym typeface="Arial"/>
            </a:endParaRPr>
          </a:p>
        </p:txBody>
      </p:sp>
      <p:sp>
        <p:nvSpPr>
          <p:cNvPr id="1688" name="Google Shape;1688;p211"/>
          <p:cNvSpPr/>
          <p:nvPr/>
        </p:nvSpPr>
        <p:spPr>
          <a:xfrm>
            <a:off x="2778055" y="6733753"/>
            <a:ext cx="813926" cy="813926"/>
          </a:xfrm>
          <a:prstGeom prst="ellipse">
            <a:avLst/>
          </a:prstGeom>
          <a:solidFill>
            <a:schemeClr val="lt2"/>
          </a:solidFill>
          <a:ln>
            <a:noFill/>
          </a:ln>
        </p:spPr>
        <p:txBody>
          <a:bodyPr spcFirstLastPara="1" wrap="square" lIns="201008" tIns="201008" rIns="201008" bIns="201008" anchor="ctr" anchorCtr="0">
            <a:noAutofit/>
          </a:bodyPr>
          <a:lstStyle/>
          <a:p>
            <a:pPr rtl="0"/>
            <a:endParaRPr sz="3957"/>
          </a:p>
        </p:txBody>
      </p:sp>
      <p:pic>
        <p:nvPicPr>
          <p:cNvPr id="1689" name="Google Shape;1689;p211"/>
          <p:cNvPicPr preferRelativeResize="0"/>
          <p:nvPr/>
        </p:nvPicPr>
        <p:blipFill>
          <a:blip r:embed="rId3">
            <a:alphaModFix/>
          </a:blip>
          <a:stretch>
            <a:fillRect/>
          </a:stretch>
        </p:blipFill>
        <p:spPr>
          <a:xfrm>
            <a:off x="2828403" y="6733754"/>
            <a:ext cx="713229" cy="713229"/>
          </a:xfrm>
          <a:prstGeom prst="rect">
            <a:avLst/>
          </a:prstGeom>
          <a:noFill/>
          <a:ln>
            <a:noFill/>
          </a:ln>
        </p:spPr>
      </p:pic>
      <p:sp>
        <p:nvSpPr>
          <p:cNvPr id="1690" name="Google Shape;1690;p211"/>
          <p:cNvSpPr/>
          <p:nvPr/>
        </p:nvSpPr>
        <p:spPr>
          <a:xfrm>
            <a:off x="8088444" y="7160609"/>
            <a:ext cx="813926" cy="813926"/>
          </a:xfrm>
          <a:prstGeom prst="ellipse">
            <a:avLst/>
          </a:prstGeom>
          <a:solidFill>
            <a:schemeClr val="lt2"/>
          </a:solidFill>
          <a:ln>
            <a:noFill/>
          </a:ln>
        </p:spPr>
        <p:txBody>
          <a:bodyPr spcFirstLastPara="1" wrap="square" lIns="201008" tIns="201008" rIns="201008" bIns="201008" anchor="ctr" anchorCtr="0">
            <a:noAutofit/>
          </a:bodyPr>
          <a:lstStyle/>
          <a:p>
            <a:pPr rtl="0"/>
            <a:endParaRPr sz="3957"/>
          </a:p>
        </p:txBody>
      </p:sp>
      <p:pic>
        <p:nvPicPr>
          <p:cNvPr id="1691" name="Google Shape;1691;p211"/>
          <p:cNvPicPr preferRelativeResize="0"/>
          <p:nvPr/>
        </p:nvPicPr>
        <p:blipFill>
          <a:blip r:embed="rId4">
            <a:alphaModFix/>
          </a:blip>
          <a:stretch>
            <a:fillRect/>
          </a:stretch>
        </p:blipFill>
        <p:spPr>
          <a:xfrm>
            <a:off x="8158167" y="7230335"/>
            <a:ext cx="674479" cy="674479"/>
          </a:xfrm>
          <a:prstGeom prst="rect">
            <a:avLst/>
          </a:prstGeom>
          <a:noFill/>
          <a:ln>
            <a:noFill/>
          </a:ln>
        </p:spPr>
      </p:pic>
      <p:sp>
        <p:nvSpPr>
          <p:cNvPr id="1692" name="Google Shape;1692;p211"/>
          <p:cNvSpPr/>
          <p:nvPr/>
        </p:nvSpPr>
        <p:spPr>
          <a:xfrm>
            <a:off x="14005181" y="7039444"/>
            <a:ext cx="813926" cy="813926"/>
          </a:xfrm>
          <a:prstGeom prst="ellipse">
            <a:avLst/>
          </a:prstGeom>
          <a:solidFill>
            <a:schemeClr val="lt2"/>
          </a:solidFill>
          <a:ln>
            <a:noFill/>
          </a:ln>
        </p:spPr>
        <p:txBody>
          <a:bodyPr spcFirstLastPara="1" wrap="square" lIns="201008" tIns="201008" rIns="201008" bIns="201008" anchor="ctr" anchorCtr="0">
            <a:noAutofit/>
          </a:bodyPr>
          <a:lstStyle/>
          <a:p>
            <a:pPr rtl="0"/>
            <a:endParaRPr sz="3957"/>
          </a:p>
        </p:txBody>
      </p:sp>
      <p:pic>
        <p:nvPicPr>
          <p:cNvPr id="1693" name="Google Shape;1693;p211"/>
          <p:cNvPicPr preferRelativeResize="0"/>
          <p:nvPr/>
        </p:nvPicPr>
        <p:blipFill>
          <a:blip r:embed="rId5">
            <a:alphaModFix/>
          </a:blip>
          <a:stretch>
            <a:fillRect/>
          </a:stretch>
        </p:blipFill>
        <p:spPr>
          <a:xfrm>
            <a:off x="14055531" y="7062803"/>
            <a:ext cx="713284" cy="713284"/>
          </a:xfrm>
          <a:prstGeom prst="rect">
            <a:avLst/>
          </a:prstGeom>
          <a:noFill/>
          <a:ln>
            <a:noFill/>
          </a:ln>
        </p:spPr>
      </p:pic>
      <p:sp>
        <p:nvSpPr>
          <p:cNvPr id="1694" name="Google Shape;1694;p211"/>
          <p:cNvSpPr/>
          <p:nvPr/>
        </p:nvSpPr>
        <p:spPr>
          <a:xfrm>
            <a:off x="17818342" y="5247686"/>
            <a:ext cx="813926" cy="813926"/>
          </a:xfrm>
          <a:prstGeom prst="ellipse">
            <a:avLst/>
          </a:prstGeom>
          <a:solidFill>
            <a:schemeClr val="lt2"/>
          </a:solidFill>
          <a:ln>
            <a:noFill/>
          </a:ln>
        </p:spPr>
        <p:txBody>
          <a:bodyPr spcFirstLastPara="1" wrap="square" lIns="201008" tIns="201008" rIns="201008" bIns="201008" anchor="ctr" anchorCtr="0">
            <a:noAutofit/>
          </a:bodyPr>
          <a:lstStyle/>
          <a:p>
            <a:pPr rtl="0"/>
            <a:endParaRPr sz="3957"/>
          </a:p>
        </p:txBody>
      </p:sp>
      <p:pic>
        <p:nvPicPr>
          <p:cNvPr id="1695" name="Google Shape;1695;p211"/>
          <p:cNvPicPr preferRelativeResize="0"/>
          <p:nvPr/>
        </p:nvPicPr>
        <p:blipFill>
          <a:blip r:embed="rId6">
            <a:alphaModFix/>
          </a:blip>
          <a:stretch>
            <a:fillRect/>
          </a:stretch>
        </p:blipFill>
        <p:spPr>
          <a:xfrm>
            <a:off x="17871877" y="5217622"/>
            <a:ext cx="713229" cy="713229"/>
          </a:xfrm>
          <a:prstGeom prst="rect">
            <a:avLst/>
          </a:prstGeom>
          <a:noFill/>
          <a:ln>
            <a:noFill/>
          </a:ln>
        </p:spPr>
      </p:pic>
      <p:sp>
        <p:nvSpPr>
          <p:cNvPr id="1696" name="Google Shape;1696;p211"/>
          <p:cNvSpPr/>
          <p:nvPr/>
        </p:nvSpPr>
        <p:spPr>
          <a:xfrm>
            <a:off x="11055606" y="4955594"/>
            <a:ext cx="813926" cy="813926"/>
          </a:xfrm>
          <a:prstGeom prst="ellipse">
            <a:avLst/>
          </a:prstGeom>
          <a:solidFill>
            <a:schemeClr val="lt2"/>
          </a:solidFill>
          <a:ln>
            <a:noFill/>
          </a:ln>
        </p:spPr>
        <p:txBody>
          <a:bodyPr spcFirstLastPara="1" wrap="square" lIns="201008" tIns="201008" rIns="201008" bIns="201008" anchor="ctr" anchorCtr="0">
            <a:noAutofit/>
          </a:bodyPr>
          <a:lstStyle/>
          <a:p>
            <a:pPr rtl="0"/>
            <a:endParaRPr sz="3957"/>
          </a:p>
        </p:txBody>
      </p:sp>
      <p:pic>
        <p:nvPicPr>
          <p:cNvPr id="1697" name="Google Shape;1697;p211"/>
          <p:cNvPicPr preferRelativeResize="0"/>
          <p:nvPr/>
        </p:nvPicPr>
        <p:blipFill>
          <a:blip r:embed="rId7">
            <a:alphaModFix/>
          </a:blip>
          <a:stretch>
            <a:fillRect/>
          </a:stretch>
        </p:blipFill>
        <p:spPr>
          <a:xfrm>
            <a:off x="11125358" y="4979263"/>
            <a:ext cx="674479" cy="674479"/>
          </a:xfrm>
          <a:prstGeom prst="rect">
            <a:avLst/>
          </a:prstGeom>
          <a:noFill/>
          <a:ln>
            <a:noFill/>
          </a:ln>
        </p:spPr>
      </p:pic>
      <p:sp>
        <p:nvSpPr>
          <p:cNvPr id="1698" name="Google Shape;1698;p211"/>
          <p:cNvSpPr/>
          <p:nvPr/>
        </p:nvSpPr>
        <p:spPr>
          <a:xfrm>
            <a:off x="3845015" y="5006456"/>
            <a:ext cx="813926" cy="813926"/>
          </a:xfrm>
          <a:prstGeom prst="ellipse">
            <a:avLst/>
          </a:prstGeom>
          <a:solidFill>
            <a:schemeClr val="lt2"/>
          </a:solidFill>
          <a:ln>
            <a:noFill/>
          </a:ln>
        </p:spPr>
        <p:txBody>
          <a:bodyPr spcFirstLastPara="1" wrap="square" lIns="201008" tIns="201008" rIns="201008" bIns="201008" anchor="ctr" anchorCtr="0">
            <a:noAutofit/>
          </a:bodyPr>
          <a:lstStyle/>
          <a:p>
            <a:pPr rtl="0"/>
            <a:endParaRPr sz="3957"/>
          </a:p>
        </p:txBody>
      </p:sp>
      <p:pic>
        <p:nvPicPr>
          <p:cNvPr id="1699" name="Google Shape;1699;p211"/>
          <p:cNvPicPr preferRelativeResize="0"/>
          <p:nvPr/>
        </p:nvPicPr>
        <p:blipFill>
          <a:blip r:embed="rId8">
            <a:alphaModFix/>
          </a:blip>
          <a:stretch>
            <a:fillRect/>
          </a:stretch>
        </p:blipFill>
        <p:spPr>
          <a:xfrm>
            <a:off x="3914767" y="5031576"/>
            <a:ext cx="674479" cy="674479"/>
          </a:xfrm>
          <a:prstGeom prst="rect">
            <a:avLst/>
          </a:prstGeom>
          <a:noFill/>
          <a:ln>
            <a:noFill/>
          </a:ln>
        </p:spPr>
      </p:pic>
      <p:sp>
        <p:nvSpPr>
          <p:cNvPr id="1700" name="Google Shape;1700;p211"/>
          <p:cNvSpPr txBox="1"/>
          <p:nvPr/>
        </p:nvSpPr>
        <p:spPr>
          <a:xfrm>
            <a:off x="1889364" y="479529"/>
            <a:ext cx="18214901" cy="1222208"/>
          </a:xfrm>
          <a:prstGeom prst="rect">
            <a:avLst/>
          </a:prstGeom>
          <a:noFill/>
          <a:ln>
            <a:noFill/>
          </a:ln>
        </p:spPr>
        <p:txBody>
          <a:bodyPr spcFirstLastPara="1" wrap="square" lIns="150770" tIns="75357" rIns="150770" bIns="75357" anchor="t" anchorCtr="0">
            <a:noAutofit/>
          </a:bodyPr>
          <a:lstStyle/>
          <a:p>
            <a:pPr rtl="0"/>
            <a:r>
              <a:rPr lang="en" sz="3200" b="1" dirty="0">
                <a:solidFill>
                  <a:srgbClr val="FFFFFF"/>
                </a:solidFill>
                <a:latin typeface="Poppins" pitchFamily="2" charset="77"/>
                <a:cs typeface="Poppins" pitchFamily="2" charset="77"/>
              </a:rPr>
              <a:t>Le </a:t>
            </a:r>
            <a:r>
              <a:rPr lang="en" sz="3200" b="1" dirty="0" err="1">
                <a:solidFill>
                  <a:srgbClr val="FFFFFF"/>
                </a:solidFill>
                <a:latin typeface="Poppins" pitchFamily="2" charset="77"/>
                <a:cs typeface="Poppins" pitchFamily="2" charset="77"/>
              </a:rPr>
              <a:t>collaborateur</a:t>
            </a:r>
            <a:r>
              <a:rPr lang="en" sz="3200" b="1" dirty="0">
                <a:solidFill>
                  <a:srgbClr val="FFFFFF"/>
                </a:solidFill>
                <a:latin typeface="Poppins" pitchFamily="2" charset="77"/>
                <a:cs typeface="Poppins" pitchFamily="2" charset="77"/>
              </a:rPr>
              <a:t> traverse des moments </a:t>
            </a:r>
            <a:r>
              <a:rPr lang="en" sz="3200" b="1" dirty="0" err="1">
                <a:solidFill>
                  <a:srgbClr val="FFFFFF"/>
                </a:solidFill>
                <a:latin typeface="Poppins" pitchFamily="2" charset="77"/>
                <a:cs typeface="Poppins" pitchFamily="2" charset="77"/>
              </a:rPr>
              <a:t>clés</a:t>
            </a:r>
            <a:r>
              <a:rPr lang="en" sz="3200" b="1" dirty="0">
                <a:solidFill>
                  <a:srgbClr val="FFFFFF"/>
                </a:solidFill>
                <a:latin typeface="Poppins" pitchFamily="2" charset="77"/>
                <a:cs typeface="Poppins" pitchFamily="2" charset="77"/>
              </a:rPr>
              <a:t> tout au long de </a:t>
            </a:r>
            <a:r>
              <a:rPr lang="en" sz="3200" b="1" dirty="0" err="1">
                <a:solidFill>
                  <a:srgbClr val="FFFFFF"/>
                </a:solidFill>
                <a:latin typeface="Poppins" pitchFamily="2" charset="77"/>
                <a:cs typeface="Poppins" pitchFamily="2" charset="77"/>
              </a:rPr>
              <a:t>sa</a:t>
            </a:r>
            <a:r>
              <a:rPr lang="en" sz="3200" b="1" dirty="0">
                <a:solidFill>
                  <a:srgbClr val="FFFFFF"/>
                </a:solidFill>
                <a:latin typeface="Poppins" pitchFamily="2" charset="77"/>
                <a:cs typeface="Poppins" pitchFamily="2" charset="77"/>
              </a:rPr>
              <a:t> vie dans </a:t>
            </a:r>
            <a:r>
              <a:rPr lang="en" sz="3200" b="1" dirty="0" err="1">
                <a:solidFill>
                  <a:srgbClr val="FFFFFF"/>
                </a:solidFill>
                <a:latin typeface="Poppins" pitchFamily="2" charset="77"/>
                <a:cs typeface="Poppins" pitchFamily="2" charset="77"/>
              </a:rPr>
              <a:t>l’entreprise</a:t>
            </a:r>
            <a:endParaRPr sz="3200" b="1" dirty="0">
              <a:solidFill>
                <a:srgbClr val="FFFFFF"/>
              </a:solidFill>
              <a:latin typeface="Poppins" pitchFamily="2" charset="77"/>
              <a:cs typeface="Poppins" pitchFamily="2" charset="77"/>
            </a:endParaRPr>
          </a:p>
        </p:txBody>
      </p:sp>
      <p:pic>
        <p:nvPicPr>
          <p:cNvPr id="1701" name="Google Shape;1701;p211"/>
          <p:cNvPicPr preferRelativeResize="0"/>
          <p:nvPr/>
        </p:nvPicPr>
        <p:blipFill>
          <a:blip r:embed="rId9">
            <a:alphaModFix/>
          </a:blip>
          <a:stretch>
            <a:fillRect/>
          </a:stretch>
        </p:blipFill>
        <p:spPr>
          <a:xfrm>
            <a:off x="-94195" y="70116"/>
            <a:ext cx="1712608" cy="959089"/>
          </a:xfrm>
          <a:prstGeom prst="rect">
            <a:avLst/>
          </a:prstGeom>
          <a:noFill/>
          <a:ln>
            <a:noFill/>
          </a:ln>
        </p:spPr>
      </p:pic>
      <p:sp>
        <p:nvSpPr>
          <p:cNvPr id="3" name="object 14">
            <a:extLst>
              <a:ext uri="{FF2B5EF4-FFF2-40B4-BE49-F238E27FC236}">
                <a16:creationId xmlns:a16="http://schemas.microsoft.com/office/drawing/2014/main" id="{634442D0-9EE2-DBEC-2BC4-AAF451E9D92F}"/>
              </a:ext>
            </a:extLst>
          </p:cNvPr>
          <p:cNvSpPr txBox="1">
            <a:spLocks/>
          </p:cNvSpPr>
          <p:nvPr/>
        </p:nvSpPr>
        <p:spPr bwMode="auto">
          <a:xfrm>
            <a:off x="78659" y="10453116"/>
            <a:ext cx="5724783" cy="753410"/>
          </a:xfrm>
          <a:prstGeom prst="rect">
            <a:avLst/>
          </a:prstGeom>
          <a:noFill/>
          <a:ln>
            <a:noFill/>
          </a:ln>
        </p:spPr>
        <p:txBody>
          <a:bodyPr spcFirstLastPara="1" vert="horz" wrap="square" lIns="0" tIns="50164" rIns="0" bIns="0" rtlCol="0" anchor="ctr" anchorCtr="0">
            <a:spAutoFit/>
          </a:bodyPr>
          <a:lstStyle>
            <a:lvl1pPr marL="0" marR="0" lvl="0" algn="ctr" rtl="0">
              <a:lnSpc>
                <a:spcPct val="100000"/>
              </a:lnSpc>
              <a:spcBef>
                <a:spcPts val="0"/>
              </a:spcBef>
              <a:spcAft>
                <a:spcPts val="0"/>
              </a:spcAft>
              <a:buClr>
                <a:schemeClr val="dk1"/>
              </a:buClr>
              <a:buSzPts val="900"/>
              <a:buFont typeface="Arial"/>
              <a:buNone/>
              <a:defRPr sz="1979" b="0" i="0" u="none" strike="noStrike" cap="none">
                <a:solidFill>
                  <a:schemeClr val="dk1"/>
                </a:solidFill>
                <a:latin typeface="Arial"/>
                <a:ea typeface="Arial"/>
                <a:cs typeface="Arial"/>
                <a:sym typeface="Arial"/>
              </a:defRPr>
            </a:lvl1pPr>
            <a:lvl2pPr marL="457200" marR="0" lvl="1" algn="l" rtl="0">
              <a:lnSpc>
                <a:spcPct val="100000"/>
              </a:lnSpc>
              <a:spcBef>
                <a:spcPts val="1979"/>
              </a:spcBef>
              <a:spcAft>
                <a:spcPts val="0"/>
              </a:spcAft>
              <a:buClr>
                <a:schemeClr val="dk1"/>
              </a:buClr>
              <a:buSzPts val="1200"/>
              <a:buFont typeface="Arial"/>
              <a:buNone/>
              <a:defRPr sz="2638" b="0" i="0" u="none" strike="noStrike" cap="none">
                <a:solidFill>
                  <a:schemeClr val="dk1"/>
                </a:solidFill>
                <a:latin typeface="Arial"/>
                <a:ea typeface="Arial"/>
                <a:cs typeface="Arial"/>
                <a:sym typeface="Arial"/>
              </a:defRPr>
            </a:lvl2pPr>
            <a:lvl3pPr marL="914400" marR="0" lvl="2"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3pPr>
            <a:lvl4pPr marL="1371600" marR="0" lvl="3"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4pPr>
            <a:lvl5pPr marL="1828800" marR="0" lvl="4"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5pPr>
            <a:lvl6pPr marL="2286000" marR="0" lvl="5"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6pPr>
            <a:lvl7pPr marL="2743200" marR="0" lvl="6"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7pPr>
            <a:lvl8pPr marL="3200400" marR="0" lvl="7" algn="l" rtl="0">
              <a:lnSpc>
                <a:spcPct val="100000"/>
              </a:lnSpc>
              <a:spcBef>
                <a:spcPts val="1099"/>
              </a:spcBef>
              <a:spcAft>
                <a:spcPts val="0"/>
              </a:spcAft>
              <a:buClr>
                <a:schemeClr val="dk1"/>
              </a:buClr>
              <a:buSzPts val="1200"/>
              <a:buFont typeface="Arial"/>
              <a:buChar char="–"/>
              <a:defRPr sz="2638" b="0" i="0" u="none" strike="noStrike" cap="none">
                <a:solidFill>
                  <a:schemeClr val="dk1"/>
                </a:solidFill>
                <a:latin typeface="Arial"/>
                <a:ea typeface="Arial"/>
                <a:cs typeface="Arial"/>
                <a:sym typeface="Arial"/>
              </a:defRPr>
            </a:lvl8pPr>
            <a:lvl9pPr marL="3657600" marR="0" lvl="8" algn="l" rtl="0">
              <a:lnSpc>
                <a:spcPct val="100000"/>
              </a:lnSpc>
              <a:spcBef>
                <a:spcPts val="1099"/>
              </a:spcBef>
              <a:spcAft>
                <a:spcPts val="1099"/>
              </a:spcAft>
              <a:buClr>
                <a:schemeClr val="dk1"/>
              </a:buClr>
              <a:buSzPts val="1200"/>
              <a:buFont typeface="Arial"/>
              <a:buChar char="•"/>
              <a:defRPr sz="2638" b="0" i="0" u="none" strike="noStrike" cap="none">
                <a:solidFill>
                  <a:schemeClr val="dk1"/>
                </a:solidFill>
                <a:latin typeface="Arial"/>
                <a:ea typeface="Arial"/>
                <a:cs typeface="Arial"/>
                <a:sym typeface="Arial"/>
              </a:defRPr>
            </a:lvl9pPr>
          </a:lstStyle>
          <a:p>
            <a:pPr marL="12699" algn="l">
              <a:lnSpc>
                <a:spcPct val="100000"/>
              </a:lnSpc>
              <a:spcBef>
                <a:spcPts val="394"/>
              </a:spcBef>
              <a:defRPr/>
            </a:pPr>
            <a:r>
              <a:rPr lang="fr-FR" sz="2300" b="1" spc="45" dirty="0">
                <a:solidFill>
                  <a:schemeClr val="bg1"/>
                </a:solidFill>
                <a:latin typeface="Poppins" pitchFamily="2" charset="77"/>
                <a:cs typeface="Poppins" pitchFamily="2" charset="77"/>
              </a:rPr>
              <a:t>IA &amp; RH, THE ULTIMATE MEETING</a:t>
            </a:r>
            <a:endParaRPr lang="fr-FR" sz="2300" b="1" dirty="0">
              <a:solidFill>
                <a:schemeClr val="bg1"/>
              </a:solidFill>
              <a:latin typeface="Poppins" pitchFamily="2" charset="77"/>
              <a:cs typeface="Poppins" pitchFamily="2" charset="77"/>
            </a:endParaRPr>
          </a:p>
          <a:p>
            <a:pPr marL="12699" algn="l">
              <a:lnSpc>
                <a:spcPct val="100000"/>
              </a:lnSpc>
              <a:spcBef>
                <a:spcPts val="374"/>
              </a:spcBef>
              <a:defRPr/>
            </a:pPr>
            <a:r>
              <a:rPr lang="fr-FR" sz="1600" spc="19" dirty="0">
                <a:solidFill>
                  <a:schemeClr val="bg1"/>
                </a:solidFill>
                <a:latin typeface="Poppins" pitchFamily="2" charset="77"/>
                <a:cs typeface="Poppins" pitchFamily="2" charset="77"/>
              </a:rPr>
              <a:t>06/06/2023</a:t>
            </a:r>
            <a:r>
              <a:rPr lang="fr-FR" sz="1600" spc="34" dirty="0">
                <a:solidFill>
                  <a:schemeClr val="bg1"/>
                </a:solidFill>
                <a:latin typeface="Poppins" pitchFamily="2" charset="77"/>
                <a:cs typeface="Poppins" pitchFamily="2" charset="77"/>
              </a:rPr>
              <a:t> </a:t>
            </a:r>
            <a:r>
              <a:rPr lang="fr-FR" sz="1600" dirty="0">
                <a:solidFill>
                  <a:schemeClr val="bg1"/>
                </a:solidFill>
                <a:latin typeface="Poppins" pitchFamily="2" charset="77"/>
                <a:cs typeface="Poppins" pitchFamily="2" charset="77"/>
              </a:rPr>
              <a:t>-</a:t>
            </a:r>
            <a:r>
              <a:rPr lang="fr-FR" sz="1600" spc="34" dirty="0">
                <a:solidFill>
                  <a:schemeClr val="bg1"/>
                </a:solidFill>
                <a:latin typeface="Poppins" pitchFamily="2" charset="77"/>
                <a:cs typeface="Poppins" pitchFamily="2" charset="77"/>
              </a:rPr>
              <a:t> </a:t>
            </a:r>
            <a:r>
              <a:rPr lang="fr-FR" sz="1600" spc="28" dirty="0">
                <a:solidFill>
                  <a:schemeClr val="bg1"/>
                </a:solidFill>
                <a:latin typeface="Poppins" pitchFamily="2" charset="77"/>
                <a:cs typeface="Poppins" pitchFamily="2" charset="77"/>
              </a:rPr>
              <a:t>MASTERCLASS</a:t>
            </a:r>
            <a:endParaRPr lang="fr-FR" sz="1600" dirty="0">
              <a:solidFill>
                <a:schemeClr val="bg1"/>
              </a:solidFill>
              <a:latin typeface="Poppins" pitchFamily="2" charset="77"/>
              <a:cs typeface="Poppins" pitchFamily="2" charset="77"/>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44429325" name="object 2"/>
          <p:cNvSpPr/>
          <p:nvPr/>
        </p:nvSpPr>
        <p:spPr bwMode="auto">
          <a:xfrm>
            <a:off x="0" y="0"/>
            <a:ext cx="20104099" cy="11308714"/>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A3002E"/>
          </a:solidFill>
        </p:spPr>
        <p:txBody>
          <a:bodyPr wrap="square" lIns="0" tIns="0" rIns="0" bIns="0" rtlCol="0"/>
          <a:lstStyle/>
          <a:p>
            <a:pPr>
              <a:defRPr/>
            </a:pPr>
            <a:endParaRPr/>
          </a:p>
        </p:txBody>
      </p:sp>
      <p:grpSp>
        <p:nvGrpSpPr>
          <p:cNvPr id="909416679" name="object 3"/>
          <p:cNvGrpSpPr/>
          <p:nvPr/>
        </p:nvGrpSpPr>
        <p:grpSpPr bwMode="auto">
          <a:xfrm>
            <a:off x="0" y="-1338388"/>
            <a:ext cx="20104099" cy="13985490"/>
            <a:chOff x="0" y="-1338388"/>
            <a:chExt cx="20104099" cy="13985490"/>
          </a:xfrm>
        </p:grpSpPr>
        <p:pic>
          <p:nvPicPr>
            <p:cNvPr id="2071860708" name="object 4"/>
            <p:cNvPicPr/>
            <p:nvPr/>
          </p:nvPicPr>
          <p:blipFill>
            <a:blip r:embed="rId2">
              <a:alphaModFix amt="30000"/>
            </a:blip>
            <a:stretch/>
          </p:blipFill>
          <p:spPr bwMode="auto">
            <a:xfrm>
              <a:off x="0" y="-1338388"/>
              <a:ext cx="20104098" cy="13985490"/>
            </a:xfrm>
            <a:prstGeom prst="rect">
              <a:avLst/>
            </a:prstGeom>
          </p:spPr>
        </p:pic>
        <p:sp>
          <p:nvSpPr>
            <p:cNvPr id="275844457" name="object 5"/>
            <p:cNvSpPr/>
            <p:nvPr/>
          </p:nvSpPr>
          <p:spPr bwMode="auto">
            <a:xfrm>
              <a:off x="0" y="5555"/>
              <a:ext cx="13569949" cy="11302999"/>
            </a:xfrm>
            <a:custGeom>
              <a:avLst/>
              <a:gdLst/>
              <a:ahLst/>
              <a:cxnLst/>
              <a:rect l="l" t="t" r="r" b="b"/>
              <a:pathLst>
                <a:path w="13569950" h="11303000" extrusionOk="0">
                  <a:moveTo>
                    <a:pt x="0" y="10833100"/>
                  </a:moveTo>
                  <a:lnTo>
                    <a:pt x="0" y="11303000"/>
                  </a:lnTo>
                  <a:lnTo>
                    <a:pt x="130463" y="11303000"/>
                  </a:lnTo>
                  <a:lnTo>
                    <a:pt x="128650" y="11252200"/>
                  </a:lnTo>
                  <a:lnTo>
                    <a:pt x="124067" y="11201400"/>
                  </a:lnTo>
                  <a:lnTo>
                    <a:pt x="116590" y="11150600"/>
                  </a:lnTo>
                  <a:lnTo>
                    <a:pt x="106368" y="11099800"/>
                  </a:lnTo>
                  <a:lnTo>
                    <a:pt x="93551" y="11049000"/>
                  </a:lnTo>
                  <a:lnTo>
                    <a:pt x="78291" y="10998200"/>
                  </a:lnTo>
                  <a:lnTo>
                    <a:pt x="60738" y="10960100"/>
                  </a:lnTo>
                  <a:lnTo>
                    <a:pt x="41042" y="10909300"/>
                  </a:lnTo>
                  <a:lnTo>
                    <a:pt x="19354" y="10871200"/>
                  </a:lnTo>
                  <a:lnTo>
                    <a:pt x="0" y="10833100"/>
                  </a:lnTo>
                  <a:close/>
                </a:path>
                <a:path w="13569950" h="11303000" extrusionOk="0">
                  <a:moveTo>
                    <a:pt x="4261510" y="8839200"/>
                  </a:moveTo>
                  <a:lnTo>
                    <a:pt x="2937055" y="8839200"/>
                  </a:lnTo>
                  <a:lnTo>
                    <a:pt x="3034418" y="8864600"/>
                  </a:lnTo>
                  <a:lnTo>
                    <a:pt x="3131584" y="8915400"/>
                  </a:lnTo>
                  <a:lnTo>
                    <a:pt x="3175894" y="8928100"/>
                  </a:lnTo>
                  <a:lnTo>
                    <a:pt x="3219038" y="8953500"/>
                  </a:lnTo>
                  <a:lnTo>
                    <a:pt x="3260780" y="8978900"/>
                  </a:lnTo>
                  <a:lnTo>
                    <a:pt x="3300886" y="9017000"/>
                  </a:lnTo>
                  <a:lnTo>
                    <a:pt x="3339121" y="9042400"/>
                  </a:lnTo>
                  <a:lnTo>
                    <a:pt x="3375250" y="9067800"/>
                  </a:lnTo>
                  <a:lnTo>
                    <a:pt x="3409039" y="9105900"/>
                  </a:lnTo>
                  <a:lnTo>
                    <a:pt x="3440253" y="9144000"/>
                  </a:lnTo>
                  <a:lnTo>
                    <a:pt x="3468657" y="9182100"/>
                  </a:lnTo>
                  <a:lnTo>
                    <a:pt x="3494016" y="9220200"/>
                  </a:lnTo>
                  <a:lnTo>
                    <a:pt x="3516095" y="9271000"/>
                  </a:lnTo>
                  <a:lnTo>
                    <a:pt x="3534661" y="9309100"/>
                  </a:lnTo>
                  <a:lnTo>
                    <a:pt x="3550705" y="9359900"/>
                  </a:lnTo>
                  <a:lnTo>
                    <a:pt x="3564695" y="9410700"/>
                  </a:lnTo>
                  <a:lnTo>
                    <a:pt x="3576798" y="9461500"/>
                  </a:lnTo>
                  <a:lnTo>
                    <a:pt x="3587178" y="9512300"/>
                  </a:lnTo>
                  <a:lnTo>
                    <a:pt x="3596000" y="9563100"/>
                  </a:lnTo>
                  <a:lnTo>
                    <a:pt x="3603431" y="9613900"/>
                  </a:lnTo>
                  <a:lnTo>
                    <a:pt x="3609635" y="9664700"/>
                  </a:lnTo>
                  <a:lnTo>
                    <a:pt x="3614778" y="9715500"/>
                  </a:lnTo>
                  <a:lnTo>
                    <a:pt x="3619025" y="9766300"/>
                  </a:lnTo>
                  <a:lnTo>
                    <a:pt x="3622543" y="9817100"/>
                  </a:lnTo>
                  <a:lnTo>
                    <a:pt x="3625108" y="9867900"/>
                  </a:lnTo>
                  <a:lnTo>
                    <a:pt x="3626388" y="9931400"/>
                  </a:lnTo>
                  <a:lnTo>
                    <a:pt x="3626587" y="9982200"/>
                  </a:lnTo>
                  <a:lnTo>
                    <a:pt x="3625907" y="10033000"/>
                  </a:lnTo>
                  <a:lnTo>
                    <a:pt x="3624553" y="10083800"/>
                  </a:lnTo>
                  <a:lnTo>
                    <a:pt x="3622725" y="10134600"/>
                  </a:lnTo>
                  <a:lnTo>
                    <a:pt x="3620630" y="10185400"/>
                  </a:lnTo>
                  <a:lnTo>
                    <a:pt x="3618468" y="10236200"/>
                  </a:lnTo>
                  <a:lnTo>
                    <a:pt x="3616444" y="10299700"/>
                  </a:lnTo>
                  <a:lnTo>
                    <a:pt x="3614761" y="10350500"/>
                  </a:lnTo>
                  <a:lnTo>
                    <a:pt x="3613621" y="10401300"/>
                  </a:lnTo>
                  <a:lnTo>
                    <a:pt x="3613062" y="10452100"/>
                  </a:lnTo>
                  <a:lnTo>
                    <a:pt x="3612861" y="10680700"/>
                  </a:lnTo>
                  <a:lnTo>
                    <a:pt x="3612735" y="10718800"/>
                  </a:lnTo>
                  <a:lnTo>
                    <a:pt x="3612085" y="10795000"/>
                  </a:lnTo>
                  <a:lnTo>
                    <a:pt x="3611150" y="10845800"/>
                  </a:lnTo>
                  <a:lnTo>
                    <a:pt x="3609840" y="10896600"/>
                  </a:lnTo>
                  <a:lnTo>
                    <a:pt x="3608327" y="10947400"/>
                  </a:lnTo>
                  <a:lnTo>
                    <a:pt x="3606658" y="10998200"/>
                  </a:lnTo>
                  <a:lnTo>
                    <a:pt x="3604883" y="11049000"/>
                  </a:lnTo>
                  <a:lnTo>
                    <a:pt x="3601198" y="11150600"/>
                  </a:lnTo>
                  <a:lnTo>
                    <a:pt x="3599385" y="11201400"/>
                  </a:lnTo>
                  <a:lnTo>
                    <a:pt x="3597653" y="11252200"/>
                  </a:lnTo>
                  <a:lnTo>
                    <a:pt x="3596050" y="11303000"/>
                  </a:lnTo>
                  <a:lnTo>
                    <a:pt x="6167178" y="11303000"/>
                  </a:lnTo>
                  <a:lnTo>
                    <a:pt x="6208042" y="11277600"/>
                  </a:lnTo>
                  <a:lnTo>
                    <a:pt x="6357478" y="11125200"/>
                  </a:lnTo>
                  <a:lnTo>
                    <a:pt x="6394619" y="11099800"/>
                  </a:lnTo>
                  <a:lnTo>
                    <a:pt x="6542173" y="10947400"/>
                  </a:lnTo>
                  <a:lnTo>
                    <a:pt x="6578787" y="10922000"/>
                  </a:lnTo>
                  <a:lnTo>
                    <a:pt x="6651652" y="10845800"/>
                  </a:lnTo>
                  <a:lnTo>
                    <a:pt x="6759623" y="10731500"/>
                  </a:lnTo>
                  <a:lnTo>
                    <a:pt x="6795661" y="10706100"/>
                  </a:lnTo>
                  <a:lnTo>
                    <a:pt x="6904512" y="10591800"/>
                  </a:lnTo>
                  <a:lnTo>
                    <a:pt x="6941051" y="10566400"/>
                  </a:lnTo>
                  <a:lnTo>
                    <a:pt x="7051476" y="10452100"/>
                  </a:lnTo>
                  <a:lnTo>
                    <a:pt x="7088565" y="10426700"/>
                  </a:lnTo>
                  <a:lnTo>
                    <a:pt x="7163180" y="10350500"/>
                  </a:lnTo>
                  <a:lnTo>
                    <a:pt x="7200713" y="10325100"/>
                  </a:lnTo>
                  <a:lnTo>
                    <a:pt x="7238401" y="10287000"/>
                  </a:lnTo>
                  <a:lnTo>
                    <a:pt x="7276246" y="10261600"/>
                  </a:lnTo>
                  <a:lnTo>
                    <a:pt x="7352421" y="10185400"/>
                  </a:lnTo>
                  <a:lnTo>
                    <a:pt x="7390757" y="10160000"/>
                  </a:lnTo>
                  <a:lnTo>
                    <a:pt x="7429262" y="10121900"/>
                  </a:lnTo>
                  <a:lnTo>
                    <a:pt x="7467941" y="10096500"/>
                  </a:lnTo>
                  <a:lnTo>
                    <a:pt x="7506796" y="10058400"/>
                  </a:lnTo>
                  <a:lnTo>
                    <a:pt x="7545830" y="10033000"/>
                  </a:lnTo>
                  <a:lnTo>
                    <a:pt x="7585047" y="9994900"/>
                  </a:lnTo>
                  <a:lnTo>
                    <a:pt x="7624448" y="9969500"/>
                  </a:lnTo>
                  <a:lnTo>
                    <a:pt x="7664038" y="9931400"/>
                  </a:lnTo>
                  <a:lnTo>
                    <a:pt x="7743796" y="9880600"/>
                  </a:lnTo>
                  <a:lnTo>
                    <a:pt x="7783969" y="9842500"/>
                  </a:lnTo>
                  <a:lnTo>
                    <a:pt x="7864922" y="9791700"/>
                  </a:lnTo>
                  <a:lnTo>
                    <a:pt x="7905708" y="9753600"/>
                  </a:lnTo>
                  <a:lnTo>
                    <a:pt x="7987912" y="9702800"/>
                  </a:lnTo>
                  <a:lnTo>
                    <a:pt x="8029336" y="9664700"/>
                  </a:lnTo>
                  <a:lnTo>
                    <a:pt x="8239812" y="9537700"/>
                  </a:lnTo>
                  <a:lnTo>
                    <a:pt x="8282599" y="9499600"/>
                  </a:lnTo>
                  <a:lnTo>
                    <a:pt x="8456157" y="9398000"/>
                  </a:lnTo>
                  <a:lnTo>
                    <a:pt x="4713191" y="9398000"/>
                  </a:lnTo>
                  <a:lnTo>
                    <a:pt x="4666015" y="9385300"/>
                  </a:lnTo>
                  <a:lnTo>
                    <a:pt x="4621019" y="9372600"/>
                  </a:lnTo>
                  <a:lnTo>
                    <a:pt x="4578288" y="9359900"/>
                  </a:lnTo>
                  <a:lnTo>
                    <a:pt x="4537904" y="9334500"/>
                  </a:lnTo>
                  <a:lnTo>
                    <a:pt x="4499952" y="9309100"/>
                  </a:lnTo>
                  <a:lnTo>
                    <a:pt x="4464515" y="9271000"/>
                  </a:lnTo>
                  <a:lnTo>
                    <a:pt x="4431676" y="9232900"/>
                  </a:lnTo>
                  <a:lnTo>
                    <a:pt x="4401520" y="9194800"/>
                  </a:lnTo>
                  <a:lnTo>
                    <a:pt x="4374130" y="9156700"/>
                  </a:lnTo>
                  <a:lnTo>
                    <a:pt x="4349590" y="9118600"/>
                  </a:lnTo>
                  <a:lnTo>
                    <a:pt x="4327982" y="9067800"/>
                  </a:lnTo>
                  <a:lnTo>
                    <a:pt x="4309391" y="9029700"/>
                  </a:lnTo>
                  <a:lnTo>
                    <a:pt x="4292782" y="8978900"/>
                  </a:lnTo>
                  <a:lnTo>
                    <a:pt x="4279023" y="8928100"/>
                  </a:lnTo>
                  <a:lnTo>
                    <a:pt x="4267941" y="8877300"/>
                  </a:lnTo>
                  <a:lnTo>
                    <a:pt x="4261510" y="8839200"/>
                  </a:lnTo>
                  <a:close/>
                </a:path>
                <a:path w="13569950" h="11303000" extrusionOk="0">
                  <a:moveTo>
                    <a:pt x="10466338" y="8699500"/>
                  </a:moveTo>
                  <a:lnTo>
                    <a:pt x="10345270" y="8699500"/>
                  </a:lnTo>
                  <a:lnTo>
                    <a:pt x="10298967" y="8712200"/>
                  </a:lnTo>
                  <a:lnTo>
                    <a:pt x="10254959" y="8724900"/>
                  </a:lnTo>
                  <a:lnTo>
                    <a:pt x="10207279" y="8750300"/>
                  </a:lnTo>
                  <a:lnTo>
                    <a:pt x="10159555" y="8763000"/>
                  </a:lnTo>
                  <a:lnTo>
                    <a:pt x="10111799" y="8788400"/>
                  </a:lnTo>
                  <a:lnTo>
                    <a:pt x="9968461" y="8839200"/>
                  </a:lnTo>
                  <a:lnTo>
                    <a:pt x="9920700" y="8864600"/>
                  </a:lnTo>
                  <a:lnTo>
                    <a:pt x="9872970" y="8877300"/>
                  </a:lnTo>
                  <a:lnTo>
                    <a:pt x="9777647" y="8928100"/>
                  </a:lnTo>
                  <a:lnTo>
                    <a:pt x="9730080" y="8940800"/>
                  </a:lnTo>
                  <a:lnTo>
                    <a:pt x="9682593" y="8966200"/>
                  </a:lnTo>
                  <a:lnTo>
                    <a:pt x="9635198" y="8978900"/>
                  </a:lnTo>
                  <a:lnTo>
                    <a:pt x="9540733" y="9029700"/>
                  </a:lnTo>
                  <a:lnTo>
                    <a:pt x="9493689" y="9042400"/>
                  </a:lnTo>
                  <a:lnTo>
                    <a:pt x="9400036" y="9093200"/>
                  </a:lnTo>
                  <a:lnTo>
                    <a:pt x="9353454" y="9105900"/>
                  </a:lnTo>
                  <a:lnTo>
                    <a:pt x="9307050" y="9131300"/>
                  </a:lnTo>
                  <a:lnTo>
                    <a:pt x="9216285" y="9182100"/>
                  </a:lnTo>
                  <a:lnTo>
                    <a:pt x="9171027" y="9194800"/>
                  </a:lnTo>
                  <a:lnTo>
                    <a:pt x="8990959" y="9296400"/>
                  </a:lnTo>
                  <a:lnTo>
                    <a:pt x="8946210" y="9309100"/>
                  </a:lnTo>
                  <a:lnTo>
                    <a:pt x="8506147" y="9563100"/>
                  </a:lnTo>
                  <a:lnTo>
                    <a:pt x="8208110" y="9740900"/>
                  </a:lnTo>
                  <a:lnTo>
                    <a:pt x="8166339" y="9779000"/>
                  </a:lnTo>
                  <a:lnTo>
                    <a:pt x="8083457" y="9829800"/>
                  </a:lnTo>
                  <a:lnTo>
                    <a:pt x="8042356" y="9867900"/>
                  </a:lnTo>
                  <a:lnTo>
                    <a:pt x="7960865" y="9918700"/>
                  </a:lnTo>
                  <a:lnTo>
                    <a:pt x="7920485" y="9956800"/>
                  </a:lnTo>
                  <a:lnTo>
                    <a:pt x="7840485" y="10007600"/>
                  </a:lnTo>
                  <a:lnTo>
                    <a:pt x="7800875" y="10045700"/>
                  </a:lnTo>
                  <a:lnTo>
                    <a:pt x="7761533" y="10071100"/>
                  </a:lnTo>
                  <a:lnTo>
                    <a:pt x="7683675" y="10147300"/>
                  </a:lnTo>
                  <a:lnTo>
                    <a:pt x="7645170" y="10172700"/>
                  </a:lnTo>
                  <a:lnTo>
                    <a:pt x="7606955" y="10210800"/>
                  </a:lnTo>
                  <a:lnTo>
                    <a:pt x="7569425" y="10236200"/>
                  </a:lnTo>
                  <a:lnTo>
                    <a:pt x="7495266" y="10312400"/>
                  </a:lnTo>
                  <a:lnTo>
                    <a:pt x="7458655" y="10337800"/>
                  </a:lnTo>
                  <a:lnTo>
                    <a:pt x="7386412" y="10414000"/>
                  </a:lnTo>
                  <a:lnTo>
                    <a:pt x="7350798" y="10452100"/>
                  </a:lnTo>
                  <a:lnTo>
                    <a:pt x="7315533" y="10490200"/>
                  </a:lnTo>
                  <a:lnTo>
                    <a:pt x="7280627" y="10515600"/>
                  </a:lnTo>
                  <a:lnTo>
                    <a:pt x="7246088" y="10553700"/>
                  </a:lnTo>
                  <a:lnTo>
                    <a:pt x="7211924" y="10591800"/>
                  </a:lnTo>
                  <a:lnTo>
                    <a:pt x="7178145" y="10629900"/>
                  </a:lnTo>
                  <a:lnTo>
                    <a:pt x="7144759" y="10668000"/>
                  </a:lnTo>
                  <a:lnTo>
                    <a:pt x="7111774" y="10706100"/>
                  </a:lnTo>
                  <a:lnTo>
                    <a:pt x="7079200" y="10744200"/>
                  </a:lnTo>
                  <a:lnTo>
                    <a:pt x="7047045" y="10782300"/>
                  </a:lnTo>
                  <a:lnTo>
                    <a:pt x="7015317" y="10820400"/>
                  </a:lnTo>
                  <a:lnTo>
                    <a:pt x="6984026" y="10858500"/>
                  </a:lnTo>
                  <a:lnTo>
                    <a:pt x="6953180" y="10896600"/>
                  </a:lnTo>
                  <a:lnTo>
                    <a:pt x="6922787" y="10934700"/>
                  </a:lnTo>
                  <a:lnTo>
                    <a:pt x="6892856" y="10972800"/>
                  </a:lnTo>
                  <a:lnTo>
                    <a:pt x="6863397" y="11010900"/>
                  </a:lnTo>
                  <a:lnTo>
                    <a:pt x="6834417" y="11049000"/>
                  </a:lnTo>
                  <a:lnTo>
                    <a:pt x="6805925" y="11099800"/>
                  </a:lnTo>
                  <a:lnTo>
                    <a:pt x="6777930" y="11137900"/>
                  </a:lnTo>
                  <a:lnTo>
                    <a:pt x="6750441" y="11176000"/>
                  </a:lnTo>
                  <a:lnTo>
                    <a:pt x="6723466" y="11214100"/>
                  </a:lnTo>
                  <a:lnTo>
                    <a:pt x="6697014" y="11264900"/>
                  </a:lnTo>
                  <a:lnTo>
                    <a:pt x="6671094" y="11303000"/>
                  </a:lnTo>
                  <a:lnTo>
                    <a:pt x="7222170" y="11303000"/>
                  </a:lnTo>
                  <a:lnTo>
                    <a:pt x="7244560" y="11277600"/>
                  </a:lnTo>
                  <a:lnTo>
                    <a:pt x="7275687" y="11239500"/>
                  </a:lnTo>
                  <a:lnTo>
                    <a:pt x="7307541" y="11201400"/>
                  </a:lnTo>
                  <a:lnTo>
                    <a:pt x="7340173" y="11163300"/>
                  </a:lnTo>
                  <a:lnTo>
                    <a:pt x="7373633" y="11125200"/>
                  </a:lnTo>
                  <a:lnTo>
                    <a:pt x="7441482" y="11049000"/>
                  </a:lnTo>
                  <a:lnTo>
                    <a:pt x="7608061" y="10858500"/>
                  </a:lnTo>
                  <a:lnTo>
                    <a:pt x="7839793" y="10591800"/>
                  </a:lnTo>
                  <a:lnTo>
                    <a:pt x="7906934" y="10515600"/>
                  </a:lnTo>
                  <a:lnTo>
                    <a:pt x="7974925" y="10439400"/>
                  </a:lnTo>
                  <a:lnTo>
                    <a:pt x="8044003" y="10363200"/>
                  </a:lnTo>
                  <a:lnTo>
                    <a:pt x="8079025" y="10325100"/>
                  </a:lnTo>
                  <a:lnTo>
                    <a:pt x="8114864" y="10287000"/>
                  </a:lnTo>
                  <a:lnTo>
                    <a:pt x="8151318" y="10261600"/>
                  </a:lnTo>
                  <a:lnTo>
                    <a:pt x="8188383" y="10223500"/>
                  </a:lnTo>
                  <a:lnTo>
                    <a:pt x="8226053" y="10185400"/>
                  </a:lnTo>
                  <a:lnTo>
                    <a:pt x="8264323" y="10160000"/>
                  </a:lnTo>
                  <a:lnTo>
                    <a:pt x="8303188" y="10121900"/>
                  </a:lnTo>
                  <a:lnTo>
                    <a:pt x="8342642" y="10096500"/>
                  </a:lnTo>
                  <a:lnTo>
                    <a:pt x="8382681" y="10058400"/>
                  </a:lnTo>
                  <a:lnTo>
                    <a:pt x="8464489" y="10007600"/>
                  </a:lnTo>
                  <a:lnTo>
                    <a:pt x="8506249" y="9969500"/>
                  </a:lnTo>
                  <a:lnTo>
                    <a:pt x="8591452" y="9918700"/>
                  </a:lnTo>
                  <a:lnTo>
                    <a:pt x="8678866" y="9867900"/>
                  </a:lnTo>
                  <a:lnTo>
                    <a:pt x="8814039" y="9791700"/>
                  </a:lnTo>
                  <a:lnTo>
                    <a:pt x="8860156" y="9779000"/>
                  </a:lnTo>
                  <a:lnTo>
                    <a:pt x="8953949" y="9728200"/>
                  </a:lnTo>
                  <a:lnTo>
                    <a:pt x="9001614" y="9715500"/>
                  </a:lnTo>
                  <a:lnTo>
                    <a:pt x="9047912" y="9690100"/>
                  </a:lnTo>
                  <a:lnTo>
                    <a:pt x="9094145" y="9677400"/>
                  </a:lnTo>
                  <a:lnTo>
                    <a:pt x="9140316" y="9652000"/>
                  </a:lnTo>
                  <a:lnTo>
                    <a:pt x="9186426" y="9639300"/>
                  </a:lnTo>
                  <a:lnTo>
                    <a:pt x="9232476" y="9613900"/>
                  </a:lnTo>
                  <a:lnTo>
                    <a:pt x="9278469" y="9601200"/>
                  </a:lnTo>
                  <a:lnTo>
                    <a:pt x="9324404" y="9575800"/>
                  </a:lnTo>
                  <a:lnTo>
                    <a:pt x="9370284" y="9563100"/>
                  </a:lnTo>
                  <a:lnTo>
                    <a:pt x="9461883" y="9512300"/>
                  </a:lnTo>
                  <a:lnTo>
                    <a:pt x="9507606" y="9499600"/>
                  </a:lnTo>
                  <a:lnTo>
                    <a:pt x="9553278" y="9474200"/>
                  </a:lnTo>
                  <a:lnTo>
                    <a:pt x="9598902" y="9461500"/>
                  </a:lnTo>
                  <a:lnTo>
                    <a:pt x="9690010" y="9410700"/>
                  </a:lnTo>
                  <a:lnTo>
                    <a:pt x="9735497" y="9398000"/>
                  </a:lnTo>
                  <a:lnTo>
                    <a:pt x="9826344" y="9347200"/>
                  </a:lnTo>
                  <a:lnTo>
                    <a:pt x="9871707" y="9334500"/>
                  </a:lnTo>
                  <a:lnTo>
                    <a:pt x="9962319" y="9283700"/>
                  </a:lnTo>
                  <a:lnTo>
                    <a:pt x="10007570" y="9271000"/>
                  </a:lnTo>
                  <a:lnTo>
                    <a:pt x="10052787" y="9245600"/>
                  </a:lnTo>
                  <a:lnTo>
                    <a:pt x="10096241" y="9220200"/>
                  </a:lnTo>
                  <a:lnTo>
                    <a:pt x="10138893" y="9194800"/>
                  </a:lnTo>
                  <a:lnTo>
                    <a:pt x="10180608" y="9182100"/>
                  </a:lnTo>
                  <a:lnTo>
                    <a:pt x="10221254" y="9156700"/>
                  </a:lnTo>
                  <a:lnTo>
                    <a:pt x="10260695" y="9118600"/>
                  </a:lnTo>
                  <a:lnTo>
                    <a:pt x="10298799" y="9093200"/>
                  </a:lnTo>
                  <a:lnTo>
                    <a:pt x="10335431" y="9067800"/>
                  </a:lnTo>
                  <a:lnTo>
                    <a:pt x="10370459" y="9029700"/>
                  </a:lnTo>
                  <a:lnTo>
                    <a:pt x="10403747" y="8991600"/>
                  </a:lnTo>
                  <a:lnTo>
                    <a:pt x="10435163" y="8966200"/>
                  </a:lnTo>
                  <a:lnTo>
                    <a:pt x="10464572" y="8928100"/>
                  </a:lnTo>
                  <a:lnTo>
                    <a:pt x="10491841" y="8877300"/>
                  </a:lnTo>
                  <a:lnTo>
                    <a:pt x="10516835" y="8839200"/>
                  </a:lnTo>
                  <a:lnTo>
                    <a:pt x="10528182" y="8813800"/>
                  </a:lnTo>
                  <a:lnTo>
                    <a:pt x="10537131" y="8788400"/>
                  </a:lnTo>
                  <a:lnTo>
                    <a:pt x="10540751" y="8763000"/>
                  </a:lnTo>
                  <a:lnTo>
                    <a:pt x="10536112" y="8737600"/>
                  </a:lnTo>
                  <a:lnTo>
                    <a:pt x="10518553" y="8724900"/>
                  </a:lnTo>
                  <a:lnTo>
                    <a:pt x="10493975" y="8712200"/>
                  </a:lnTo>
                  <a:lnTo>
                    <a:pt x="10466338" y="8699500"/>
                  </a:lnTo>
                  <a:close/>
                </a:path>
                <a:path w="13569950" h="11303000" extrusionOk="0">
                  <a:moveTo>
                    <a:pt x="10951964" y="9728200"/>
                  </a:moveTo>
                  <a:lnTo>
                    <a:pt x="10799853" y="9728200"/>
                  </a:lnTo>
                  <a:lnTo>
                    <a:pt x="10751436" y="9753600"/>
                  </a:lnTo>
                  <a:lnTo>
                    <a:pt x="10610592" y="9804400"/>
                  </a:lnTo>
                  <a:lnTo>
                    <a:pt x="10518596" y="9855200"/>
                  </a:lnTo>
                  <a:lnTo>
                    <a:pt x="10472614" y="9867900"/>
                  </a:lnTo>
                  <a:lnTo>
                    <a:pt x="10334738" y="9944100"/>
                  </a:lnTo>
                  <a:lnTo>
                    <a:pt x="10288805" y="9956800"/>
                  </a:lnTo>
                  <a:lnTo>
                    <a:pt x="10151091" y="10033000"/>
                  </a:lnTo>
                  <a:lnTo>
                    <a:pt x="10105218" y="10045700"/>
                  </a:lnTo>
                  <a:lnTo>
                    <a:pt x="10013521" y="10096500"/>
                  </a:lnTo>
                  <a:lnTo>
                    <a:pt x="9969967" y="10121900"/>
                  </a:lnTo>
                  <a:lnTo>
                    <a:pt x="9926074" y="10134600"/>
                  </a:lnTo>
                  <a:lnTo>
                    <a:pt x="9882108" y="10160000"/>
                  </a:lnTo>
                  <a:lnTo>
                    <a:pt x="9838339" y="10172700"/>
                  </a:lnTo>
                  <a:lnTo>
                    <a:pt x="9795033" y="10198100"/>
                  </a:lnTo>
                  <a:lnTo>
                    <a:pt x="9752460" y="10223500"/>
                  </a:lnTo>
                  <a:lnTo>
                    <a:pt x="9710885" y="10248900"/>
                  </a:lnTo>
                  <a:lnTo>
                    <a:pt x="9670578" y="10274300"/>
                  </a:lnTo>
                  <a:lnTo>
                    <a:pt x="9629219" y="10299700"/>
                  </a:lnTo>
                  <a:lnTo>
                    <a:pt x="9589974" y="10325100"/>
                  </a:lnTo>
                  <a:lnTo>
                    <a:pt x="9552695" y="10363200"/>
                  </a:lnTo>
                  <a:lnTo>
                    <a:pt x="9517231" y="10401300"/>
                  </a:lnTo>
                  <a:lnTo>
                    <a:pt x="9483432" y="10439400"/>
                  </a:lnTo>
                  <a:lnTo>
                    <a:pt x="9451148" y="10477500"/>
                  </a:lnTo>
                  <a:lnTo>
                    <a:pt x="9420229" y="10515600"/>
                  </a:lnTo>
                  <a:lnTo>
                    <a:pt x="9390524" y="10553700"/>
                  </a:lnTo>
                  <a:lnTo>
                    <a:pt x="9361884" y="10591800"/>
                  </a:lnTo>
                  <a:lnTo>
                    <a:pt x="9334159" y="10629900"/>
                  </a:lnTo>
                  <a:lnTo>
                    <a:pt x="9307197" y="10680700"/>
                  </a:lnTo>
                  <a:lnTo>
                    <a:pt x="9280850" y="10718800"/>
                  </a:lnTo>
                  <a:lnTo>
                    <a:pt x="9254967" y="10756900"/>
                  </a:lnTo>
                  <a:lnTo>
                    <a:pt x="9229398" y="10807700"/>
                  </a:lnTo>
                  <a:lnTo>
                    <a:pt x="9204474" y="10845800"/>
                  </a:lnTo>
                  <a:lnTo>
                    <a:pt x="9179692" y="10896600"/>
                  </a:lnTo>
                  <a:lnTo>
                    <a:pt x="9130231" y="10972800"/>
                  </a:lnTo>
                  <a:lnTo>
                    <a:pt x="9105391" y="11023600"/>
                  </a:lnTo>
                  <a:lnTo>
                    <a:pt x="9080370" y="11061700"/>
                  </a:lnTo>
                  <a:lnTo>
                    <a:pt x="9055087" y="11099800"/>
                  </a:lnTo>
                  <a:lnTo>
                    <a:pt x="9029462" y="11150600"/>
                  </a:lnTo>
                  <a:lnTo>
                    <a:pt x="9003415" y="11188700"/>
                  </a:lnTo>
                  <a:lnTo>
                    <a:pt x="8976864" y="11226800"/>
                  </a:lnTo>
                  <a:lnTo>
                    <a:pt x="8949729" y="11264900"/>
                  </a:lnTo>
                  <a:lnTo>
                    <a:pt x="8923031" y="11303000"/>
                  </a:lnTo>
                  <a:lnTo>
                    <a:pt x="10682046" y="11303000"/>
                  </a:lnTo>
                  <a:lnTo>
                    <a:pt x="10702315" y="11252200"/>
                  </a:lnTo>
                  <a:lnTo>
                    <a:pt x="10722172" y="11214100"/>
                  </a:lnTo>
                  <a:lnTo>
                    <a:pt x="10741623" y="11163300"/>
                  </a:lnTo>
                  <a:lnTo>
                    <a:pt x="10760673" y="11112500"/>
                  </a:lnTo>
                  <a:lnTo>
                    <a:pt x="10779329" y="11074400"/>
                  </a:lnTo>
                  <a:lnTo>
                    <a:pt x="10797596" y="11023600"/>
                  </a:lnTo>
                  <a:lnTo>
                    <a:pt x="10815480" y="10972800"/>
                  </a:lnTo>
                  <a:lnTo>
                    <a:pt x="10832986" y="10922000"/>
                  </a:lnTo>
                  <a:lnTo>
                    <a:pt x="10850122" y="10871200"/>
                  </a:lnTo>
                  <a:lnTo>
                    <a:pt x="10866891" y="10833100"/>
                  </a:lnTo>
                  <a:lnTo>
                    <a:pt x="10883302" y="10782300"/>
                  </a:lnTo>
                  <a:lnTo>
                    <a:pt x="10899358" y="10731500"/>
                  </a:lnTo>
                  <a:lnTo>
                    <a:pt x="10915066" y="10680700"/>
                  </a:lnTo>
                  <a:lnTo>
                    <a:pt x="10930432" y="10629900"/>
                  </a:lnTo>
                  <a:lnTo>
                    <a:pt x="10945461" y="10579100"/>
                  </a:lnTo>
                  <a:lnTo>
                    <a:pt x="10962556" y="10528300"/>
                  </a:lnTo>
                  <a:lnTo>
                    <a:pt x="10978204" y="10464800"/>
                  </a:lnTo>
                  <a:lnTo>
                    <a:pt x="10992513" y="10414000"/>
                  </a:lnTo>
                  <a:lnTo>
                    <a:pt x="11005592" y="10350500"/>
                  </a:lnTo>
                  <a:lnTo>
                    <a:pt x="11017550" y="10299700"/>
                  </a:lnTo>
                  <a:lnTo>
                    <a:pt x="11028497" y="10248900"/>
                  </a:lnTo>
                  <a:lnTo>
                    <a:pt x="11038540" y="10198100"/>
                  </a:lnTo>
                  <a:lnTo>
                    <a:pt x="11047788" y="10147300"/>
                  </a:lnTo>
                  <a:lnTo>
                    <a:pt x="11056351" y="10109200"/>
                  </a:lnTo>
                  <a:lnTo>
                    <a:pt x="11064337" y="10071100"/>
                  </a:lnTo>
                  <a:lnTo>
                    <a:pt x="11063808" y="9994900"/>
                  </a:lnTo>
                  <a:lnTo>
                    <a:pt x="11059490" y="9931400"/>
                  </a:lnTo>
                  <a:lnTo>
                    <a:pt x="11051347" y="9880600"/>
                  </a:lnTo>
                  <a:lnTo>
                    <a:pt x="11039342" y="9842500"/>
                  </a:lnTo>
                  <a:lnTo>
                    <a:pt x="11023437" y="9804400"/>
                  </a:lnTo>
                  <a:lnTo>
                    <a:pt x="11003597" y="9766300"/>
                  </a:lnTo>
                  <a:lnTo>
                    <a:pt x="10979785" y="9753600"/>
                  </a:lnTo>
                  <a:lnTo>
                    <a:pt x="10951964" y="9728200"/>
                  </a:lnTo>
                  <a:close/>
                </a:path>
                <a:path w="13569950" h="11303000" extrusionOk="0">
                  <a:moveTo>
                    <a:pt x="11941808" y="2895600"/>
                  </a:moveTo>
                  <a:lnTo>
                    <a:pt x="11924468" y="2895600"/>
                  </a:lnTo>
                  <a:lnTo>
                    <a:pt x="11896301" y="3175000"/>
                  </a:lnTo>
                  <a:lnTo>
                    <a:pt x="11871734" y="3200400"/>
                  </a:lnTo>
                  <a:lnTo>
                    <a:pt x="11846792" y="3251200"/>
                  </a:lnTo>
                  <a:lnTo>
                    <a:pt x="11826126" y="3314700"/>
                  </a:lnTo>
                  <a:lnTo>
                    <a:pt x="11814386" y="3378200"/>
                  </a:lnTo>
                  <a:lnTo>
                    <a:pt x="11816220" y="3403600"/>
                  </a:lnTo>
                  <a:lnTo>
                    <a:pt x="11819725" y="3416300"/>
                  </a:lnTo>
                  <a:lnTo>
                    <a:pt x="11824412" y="3416300"/>
                  </a:lnTo>
                  <a:lnTo>
                    <a:pt x="11829577" y="3429000"/>
                  </a:lnTo>
                  <a:lnTo>
                    <a:pt x="11834513" y="3429000"/>
                  </a:lnTo>
                  <a:lnTo>
                    <a:pt x="11869968" y="3467100"/>
                  </a:lnTo>
                  <a:lnTo>
                    <a:pt x="11903709" y="3505200"/>
                  </a:lnTo>
                  <a:lnTo>
                    <a:pt x="11935770" y="3543300"/>
                  </a:lnTo>
                  <a:lnTo>
                    <a:pt x="11966188" y="3581400"/>
                  </a:lnTo>
                  <a:lnTo>
                    <a:pt x="11995001" y="3632200"/>
                  </a:lnTo>
                  <a:lnTo>
                    <a:pt x="12022243" y="3670300"/>
                  </a:lnTo>
                  <a:lnTo>
                    <a:pt x="12047951" y="3708400"/>
                  </a:lnTo>
                  <a:lnTo>
                    <a:pt x="12072162" y="3759200"/>
                  </a:lnTo>
                  <a:lnTo>
                    <a:pt x="12094912" y="3797300"/>
                  </a:lnTo>
                  <a:lnTo>
                    <a:pt x="12116238" y="3848100"/>
                  </a:lnTo>
                  <a:lnTo>
                    <a:pt x="12136175" y="3886200"/>
                  </a:lnTo>
                  <a:lnTo>
                    <a:pt x="12154760" y="3937000"/>
                  </a:lnTo>
                  <a:lnTo>
                    <a:pt x="12172030" y="3987800"/>
                  </a:lnTo>
                  <a:lnTo>
                    <a:pt x="12188021" y="4025900"/>
                  </a:lnTo>
                  <a:lnTo>
                    <a:pt x="12202768" y="4076700"/>
                  </a:lnTo>
                  <a:lnTo>
                    <a:pt x="12216309" y="4127500"/>
                  </a:lnTo>
                  <a:lnTo>
                    <a:pt x="12228680" y="4178300"/>
                  </a:lnTo>
                  <a:lnTo>
                    <a:pt x="12239917" y="4216400"/>
                  </a:lnTo>
                  <a:lnTo>
                    <a:pt x="12250056" y="4267200"/>
                  </a:lnTo>
                  <a:lnTo>
                    <a:pt x="12259135" y="4318000"/>
                  </a:lnTo>
                  <a:lnTo>
                    <a:pt x="12267188" y="4368800"/>
                  </a:lnTo>
                  <a:lnTo>
                    <a:pt x="12274253" y="4419600"/>
                  </a:lnTo>
                  <a:lnTo>
                    <a:pt x="12280366" y="4470400"/>
                  </a:lnTo>
                  <a:lnTo>
                    <a:pt x="12285563" y="4521200"/>
                  </a:lnTo>
                  <a:lnTo>
                    <a:pt x="12289881" y="4572000"/>
                  </a:lnTo>
                  <a:lnTo>
                    <a:pt x="12293266" y="4622800"/>
                  </a:lnTo>
                  <a:lnTo>
                    <a:pt x="12295775" y="4673600"/>
                  </a:lnTo>
                  <a:lnTo>
                    <a:pt x="12297427" y="4724400"/>
                  </a:lnTo>
                  <a:lnTo>
                    <a:pt x="12298238" y="4775200"/>
                  </a:lnTo>
                  <a:lnTo>
                    <a:pt x="12298228" y="4826000"/>
                  </a:lnTo>
                  <a:lnTo>
                    <a:pt x="12297413" y="4876800"/>
                  </a:lnTo>
                  <a:lnTo>
                    <a:pt x="12295813" y="4927600"/>
                  </a:lnTo>
                  <a:lnTo>
                    <a:pt x="12293444" y="4978400"/>
                  </a:lnTo>
                  <a:lnTo>
                    <a:pt x="12290325" y="5029200"/>
                  </a:lnTo>
                  <a:lnTo>
                    <a:pt x="12286473" y="5067300"/>
                  </a:lnTo>
                  <a:lnTo>
                    <a:pt x="12281907" y="5118100"/>
                  </a:lnTo>
                  <a:lnTo>
                    <a:pt x="12276644" y="5168900"/>
                  </a:lnTo>
                  <a:lnTo>
                    <a:pt x="12270703" y="5219700"/>
                  </a:lnTo>
                  <a:lnTo>
                    <a:pt x="12264101" y="5270500"/>
                  </a:lnTo>
                  <a:lnTo>
                    <a:pt x="12256857" y="5321300"/>
                  </a:lnTo>
                  <a:lnTo>
                    <a:pt x="12248987" y="5372100"/>
                  </a:lnTo>
                  <a:lnTo>
                    <a:pt x="12240511" y="5410200"/>
                  </a:lnTo>
                  <a:lnTo>
                    <a:pt x="12231445" y="5461000"/>
                  </a:lnTo>
                  <a:lnTo>
                    <a:pt x="12221809" y="5511800"/>
                  </a:lnTo>
                  <a:lnTo>
                    <a:pt x="12211619" y="5562600"/>
                  </a:lnTo>
                  <a:lnTo>
                    <a:pt x="12200894" y="5613400"/>
                  </a:lnTo>
                  <a:lnTo>
                    <a:pt x="12189652" y="5651500"/>
                  </a:lnTo>
                  <a:lnTo>
                    <a:pt x="12177910" y="5702300"/>
                  </a:lnTo>
                  <a:lnTo>
                    <a:pt x="12165687" y="5753100"/>
                  </a:lnTo>
                  <a:lnTo>
                    <a:pt x="12153000" y="5803900"/>
                  </a:lnTo>
                  <a:lnTo>
                    <a:pt x="12139868" y="5842000"/>
                  </a:lnTo>
                  <a:lnTo>
                    <a:pt x="12126307" y="5892800"/>
                  </a:lnTo>
                  <a:lnTo>
                    <a:pt x="12112337" y="5943600"/>
                  </a:lnTo>
                  <a:lnTo>
                    <a:pt x="12097975" y="5994400"/>
                  </a:lnTo>
                  <a:lnTo>
                    <a:pt x="12083239" y="6032500"/>
                  </a:lnTo>
                  <a:lnTo>
                    <a:pt x="12068147" y="6083300"/>
                  </a:lnTo>
                  <a:lnTo>
                    <a:pt x="12052717" y="6134100"/>
                  </a:lnTo>
                  <a:lnTo>
                    <a:pt x="12036967" y="6184900"/>
                  </a:lnTo>
                  <a:lnTo>
                    <a:pt x="12020914" y="6223000"/>
                  </a:lnTo>
                  <a:lnTo>
                    <a:pt x="12004577" y="6273800"/>
                  </a:lnTo>
                  <a:lnTo>
                    <a:pt x="11987974" y="6324600"/>
                  </a:lnTo>
                  <a:lnTo>
                    <a:pt x="11971228" y="6375400"/>
                  </a:lnTo>
                  <a:lnTo>
                    <a:pt x="11954380" y="6413500"/>
                  </a:lnTo>
                  <a:lnTo>
                    <a:pt x="11937461" y="6464300"/>
                  </a:lnTo>
                  <a:lnTo>
                    <a:pt x="11903540" y="6553200"/>
                  </a:lnTo>
                  <a:lnTo>
                    <a:pt x="11886601" y="6604000"/>
                  </a:lnTo>
                  <a:lnTo>
                    <a:pt x="11869719" y="6654800"/>
                  </a:lnTo>
                  <a:lnTo>
                    <a:pt x="11852926" y="6692900"/>
                  </a:lnTo>
                  <a:lnTo>
                    <a:pt x="11836255" y="6743700"/>
                  </a:lnTo>
                  <a:lnTo>
                    <a:pt x="11819736" y="6794500"/>
                  </a:lnTo>
                  <a:lnTo>
                    <a:pt x="11803403" y="6845300"/>
                  </a:lnTo>
                  <a:lnTo>
                    <a:pt x="11787287" y="6883400"/>
                  </a:lnTo>
                  <a:lnTo>
                    <a:pt x="11771419" y="6934200"/>
                  </a:lnTo>
                  <a:lnTo>
                    <a:pt x="11755833" y="6985000"/>
                  </a:lnTo>
                  <a:lnTo>
                    <a:pt x="11740559" y="7023100"/>
                  </a:lnTo>
                  <a:lnTo>
                    <a:pt x="11725630" y="7073900"/>
                  </a:lnTo>
                  <a:lnTo>
                    <a:pt x="11711079" y="7124700"/>
                  </a:lnTo>
                  <a:lnTo>
                    <a:pt x="11696936" y="7175500"/>
                  </a:lnTo>
                  <a:lnTo>
                    <a:pt x="11683211" y="7226300"/>
                  </a:lnTo>
                  <a:lnTo>
                    <a:pt x="11670851" y="7277100"/>
                  </a:lnTo>
                  <a:lnTo>
                    <a:pt x="11659786" y="7327900"/>
                  </a:lnTo>
                  <a:lnTo>
                    <a:pt x="11649950" y="7366000"/>
                  </a:lnTo>
                  <a:lnTo>
                    <a:pt x="11641274" y="7416800"/>
                  </a:lnTo>
                  <a:lnTo>
                    <a:pt x="11633690" y="7467600"/>
                  </a:lnTo>
                  <a:lnTo>
                    <a:pt x="11627132" y="7518400"/>
                  </a:lnTo>
                  <a:lnTo>
                    <a:pt x="11621532" y="7569200"/>
                  </a:lnTo>
                  <a:lnTo>
                    <a:pt x="11616820" y="7620000"/>
                  </a:lnTo>
                  <a:lnTo>
                    <a:pt x="11612931" y="7670800"/>
                  </a:lnTo>
                  <a:lnTo>
                    <a:pt x="11609797" y="7721600"/>
                  </a:lnTo>
                  <a:lnTo>
                    <a:pt x="11607349" y="7772400"/>
                  </a:lnTo>
                  <a:lnTo>
                    <a:pt x="11605520" y="7823200"/>
                  </a:lnTo>
                  <a:lnTo>
                    <a:pt x="11604242" y="7874000"/>
                  </a:lnTo>
                  <a:lnTo>
                    <a:pt x="11603448" y="7924800"/>
                  </a:lnTo>
                  <a:lnTo>
                    <a:pt x="11603164" y="7962900"/>
                  </a:lnTo>
                  <a:lnTo>
                    <a:pt x="11603090" y="8039100"/>
                  </a:lnTo>
                  <a:lnTo>
                    <a:pt x="11603291" y="8089900"/>
                  </a:lnTo>
                  <a:lnTo>
                    <a:pt x="11603754" y="8140700"/>
                  </a:lnTo>
                  <a:lnTo>
                    <a:pt x="11604363" y="8191500"/>
                  </a:lnTo>
                  <a:lnTo>
                    <a:pt x="11605745" y="8293100"/>
                  </a:lnTo>
                  <a:lnTo>
                    <a:pt x="11605936" y="8318500"/>
                  </a:lnTo>
                  <a:lnTo>
                    <a:pt x="11606024" y="8369300"/>
                  </a:lnTo>
                  <a:lnTo>
                    <a:pt x="11605131" y="8445500"/>
                  </a:lnTo>
                  <a:lnTo>
                    <a:pt x="11603764" y="8496300"/>
                  </a:lnTo>
                  <a:lnTo>
                    <a:pt x="11601824" y="8547100"/>
                  </a:lnTo>
                  <a:lnTo>
                    <a:pt x="11599319" y="8597900"/>
                  </a:lnTo>
                  <a:lnTo>
                    <a:pt x="11596254" y="8648700"/>
                  </a:lnTo>
                  <a:lnTo>
                    <a:pt x="11592635" y="8699500"/>
                  </a:lnTo>
                  <a:lnTo>
                    <a:pt x="11588467" y="8750300"/>
                  </a:lnTo>
                  <a:lnTo>
                    <a:pt x="11583758" y="8801100"/>
                  </a:lnTo>
                  <a:lnTo>
                    <a:pt x="11578512" y="8851900"/>
                  </a:lnTo>
                  <a:lnTo>
                    <a:pt x="11572735" y="8902700"/>
                  </a:lnTo>
                  <a:lnTo>
                    <a:pt x="11566435" y="8953500"/>
                  </a:lnTo>
                  <a:lnTo>
                    <a:pt x="11559615" y="9004300"/>
                  </a:lnTo>
                  <a:lnTo>
                    <a:pt x="11552283" y="9055100"/>
                  </a:lnTo>
                  <a:lnTo>
                    <a:pt x="11544444" y="9105900"/>
                  </a:lnTo>
                  <a:lnTo>
                    <a:pt x="11536104" y="9156700"/>
                  </a:lnTo>
                  <a:lnTo>
                    <a:pt x="11527270" y="9194800"/>
                  </a:lnTo>
                  <a:lnTo>
                    <a:pt x="11517946" y="9245600"/>
                  </a:lnTo>
                  <a:lnTo>
                    <a:pt x="11508139" y="9296400"/>
                  </a:lnTo>
                  <a:lnTo>
                    <a:pt x="11497855" y="9347200"/>
                  </a:lnTo>
                  <a:lnTo>
                    <a:pt x="11487099" y="9398000"/>
                  </a:lnTo>
                  <a:lnTo>
                    <a:pt x="11475878" y="9448800"/>
                  </a:lnTo>
                  <a:lnTo>
                    <a:pt x="11464198" y="9499600"/>
                  </a:lnTo>
                  <a:lnTo>
                    <a:pt x="11452063" y="9550400"/>
                  </a:lnTo>
                  <a:lnTo>
                    <a:pt x="11439648" y="9601200"/>
                  </a:lnTo>
                  <a:lnTo>
                    <a:pt x="11426998" y="9652000"/>
                  </a:lnTo>
                  <a:lnTo>
                    <a:pt x="11414114" y="9702800"/>
                  </a:lnTo>
                  <a:lnTo>
                    <a:pt x="11400996" y="9740900"/>
                  </a:lnTo>
                  <a:lnTo>
                    <a:pt x="11387645" y="9791700"/>
                  </a:lnTo>
                  <a:lnTo>
                    <a:pt x="11374062" y="9842500"/>
                  </a:lnTo>
                  <a:lnTo>
                    <a:pt x="11360247" y="9893300"/>
                  </a:lnTo>
                  <a:lnTo>
                    <a:pt x="11346200" y="9944100"/>
                  </a:lnTo>
                  <a:lnTo>
                    <a:pt x="11331923" y="9994900"/>
                  </a:lnTo>
                  <a:lnTo>
                    <a:pt x="11317415" y="10045700"/>
                  </a:lnTo>
                  <a:lnTo>
                    <a:pt x="11302678" y="10083800"/>
                  </a:lnTo>
                  <a:lnTo>
                    <a:pt x="11287712" y="10134600"/>
                  </a:lnTo>
                  <a:lnTo>
                    <a:pt x="11272516" y="10185400"/>
                  </a:lnTo>
                  <a:lnTo>
                    <a:pt x="11257093" y="10236200"/>
                  </a:lnTo>
                  <a:lnTo>
                    <a:pt x="11241442" y="10287000"/>
                  </a:lnTo>
                  <a:lnTo>
                    <a:pt x="11225564" y="10325100"/>
                  </a:lnTo>
                  <a:lnTo>
                    <a:pt x="11209460" y="10375900"/>
                  </a:lnTo>
                  <a:lnTo>
                    <a:pt x="11193129" y="10426700"/>
                  </a:lnTo>
                  <a:lnTo>
                    <a:pt x="11176573" y="10477500"/>
                  </a:lnTo>
                  <a:lnTo>
                    <a:pt x="11159793" y="10528300"/>
                  </a:lnTo>
                  <a:lnTo>
                    <a:pt x="11142788" y="10566400"/>
                  </a:lnTo>
                  <a:lnTo>
                    <a:pt x="11125559" y="10617200"/>
                  </a:lnTo>
                  <a:lnTo>
                    <a:pt x="11108107" y="10668000"/>
                  </a:lnTo>
                  <a:lnTo>
                    <a:pt x="11090432" y="10718800"/>
                  </a:lnTo>
                  <a:lnTo>
                    <a:pt x="11072535" y="10756900"/>
                  </a:lnTo>
                  <a:lnTo>
                    <a:pt x="11054416" y="10807700"/>
                  </a:lnTo>
                  <a:lnTo>
                    <a:pt x="11036076" y="10858500"/>
                  </a:lnTo>
                  <a:lnTo>
                    <a:pt x="11017516" y="10896600"/>
                  </a:lnTo>
                  <a:lnTo>
                    <a:pt x="10998735" y="10947400"/>
                  </a:lnTo>
                  <a:lnTo>
                    <a:pt x="10979736" y="10998200"/>
                  </a:lnTo>
                  <a:lnTo>
                    <a:pt x="10960517" y="11049000"/>
                  </a:lnTo>
                  <a:lnTo>
                    <a:pt x="10941080" y="11087100"/>
                  </a:lnTo>
                  <a:lnTo>
                    <a:pt x="10921424" y="11137900"/>
                  </a:lnTo>
                  <a:lnTo>
                    <a:pt x="10901552" y="11188700"/>
                  </a:lnTo>
                  <a:lnTo>
                    <a:pt x="10881463" y="11226800"/>
                  </a:lnTo>
                  <a:lnTo>
                    <a:pt x="10861157" y="11277600"/>
                  </a:lnTo>
                  <a:lnTo>
                    <a:pt x="10846545" y="11303000"/>
                  </a:lnTo>
                  <a:lnTo>
                    <a:pt x="11402950" y="11303000"/>
                  </a:lnTo>
                  <a:lnTo>
                    <a:pt x="11424834" y="11277600"/>
                  </a:lnTo>
                  <a:lnTo>
                    <a:pt x="11452634" y="11239500"/>
                  </a:lnTo>
                  <a:lnTo>
                    <a:pt x="11480153" y="11188700"/>
                  </a:lnTo>
                  <a:lnTo>
                    <a:pt x="11507398" y="11150600"/>
                  </a:lnTo>
                  <a:lnTo>
                    <a:pt x="11534379" y="11112500"/>
                  </a:lnTo>
                  <a:lnTo>
                    <a:pt x="11561103" y="11061700"/>
                  </a:lnTo>
                  <a:lnTo>
                    <a:pt x="11587579" y="11023600"/>
                  </a:lnTo>
                  <a:lnTo>
                    <a:pt x="11613814" y="10985500"/>
                  </a:lnTo>
                  <a:lnTo>
                    <a:pt x="11639818" y="10934700"/>
                  </a:lnTo>
                  <a:lnTo>
                    <a:pt x="11665599" y="10896600"/>
                  </a:lnTo>
                  <a:lnTo>
                    <a:pt x="11691165" y="10845800"/>
                  </a:lnTo>
                  <a:lnTo>
                    <a:pt x="11716524" y="10807700"/>
                  </a:lnTo>
                  <a:lnTo>
                    <a:pt x="11741685" y="10756900"/>
                  </a:lnTo>
                  <a:lnTo>
                    <a:pt x="11766656" y="10718800"/>
                  </a:lnTo>
                  <a:lnTo>
                    <a:pt x="11791445" y="10680700"/>
                  </a:lnTo>
                  <a:lnTo>
                    <a:pt x="11816061" y="10629900"/>
                  </a:lnTo>
                  <a:lnTo>
                    <a:pt x="11840512" y="10591800"/>
                  </a:lnTo>
                  <a:lnTo>
                    <a:pt x="11864806" y="10541000"/>
                  </a:lnTo>
                  <a:lnTo>
                    <a:pt x="11888951" y="10502900"/>
                  </a:lnTo>
                  <a:lnTo>
                    <a:pt x="11912957" y="10452100"/>
                  </a:lnTo>
                  <a:lnTo>
                    <a:pt x="11936831" y="10414000"/>
                  </a:lnTo>
                  <a:lnTo>
                    <a:pt x="11960582" y="10363200"/>
                  </a:lnTo>
                  <a:lnTo>
                    <a:pt x="11984842" y="10325100"/>
                  </a:lnTo>
                  <a:lnTo>
                    <a:pt x="12033096" y="10223500"/>
                  </a:lnTo>
                  <a:lnTo>
                    <a:pt x="12057087" y="10185400"/>
                  </a:lnTo>
                  <a:lnTo>
                    <a:pt x="12080987" y="10134600"/>
                  </a:lnTo>
                  <a:lnTo>
                    <a:pt x="12104795" y="10096500"/>
                  </a:lnTo>
                  <a:lnTo>
                    <a:pt x="12152131" y="9994900"/>
                  </a:lnTo>
                  <a:lnTo>
                    <a:pt x="12175657" y="9956800"/>
                  </a:lnTo>
                  <a:lnTo>
                    <a:pt x="12222422" y="9855200"/>
                  </a:lnTo>
                  <a:lnTo>
                    <a:pt x="12245660" y="9817100"/>
                  </a:lnTo>
                  <a:lnTo>
                    <a:pt x="12268799" y="9766300"/>
                  </a:lnTo>
                  <a:lnTo>
                    <a:pt x="12291840" y="9728200"/>
                  </a:lnTo>
                  <a:lnTo>
                    <a:pt x="12337622" y="9626600"/>
                  </a:lnTo>
                  <a:lnTo>
                    <a:pt x="12360361" y="9588500"/>
                  </a:lnTo>
                  <a:lnTo>
                    <a:pt x="12382999" y="9537700"/>
                  </a:lnTo>
                  <a:lnTo>
                    <a:pt x="12405533" y="9486900"/>
                  </a:lnTo>
                  <a:lnTo>
                    <a:pt x="12427964" y="9448800"/>
                  </a:lnTo>
                  <a:lnTo>
                    <a:pt x="12450290" y="9398000"/>
                  </a:lnTo>
                  <a:lnTo>
                    <a:pt x="12472511" y="9347200"/>
                  </a:lnTo>
                  <a:lnTo>
                    <a:pt x="12494626" y="9309100"/>
                  </a:lnTo>
                  <a:lnTo>
                    <a:pt x="12516633" y="9258300"/>
                  </a:lnTo>
                  <a:lnTo>
                    <a:pt x="12538533" y="9207500"/>
                  </a:lnTo>
                  <a:lnTo>
                    <a:pt x="12557545" y="9169400"/>
                  </a:lnTo>
                  <a:lnTo>
                    <a:pt x="12574698" y="9118600"/>
                  </a:lnTo>
                  <a:lnTo>
                    <a:pt x="12589640" y="9080500"/>
                  </a:lnTo>
                  <a:lnTo>
                    <a:pt x="12602020" y="9029700"/>
                  </a:lnTo>
                  <a:lnTo>
                    <a:pt x="12611487" y="8991600"/>
                  </a:lnTo>
                  <a:lnTo>
                    <a:pt x="12617688" y="8940800"/>
                  </a:lnTo>
                  <a:lnTo>
                    <a:pt x="12620273" y="8902700"/>
                  </a:lnTo>
                  <a:lnTo>
                    <a:pt x="12618888" y="8851900"/>
                  </a:lnTo>
                  <a:lnTo>
                    <a:pt x="12613183" y="8813800"/>
                  </a:lnTo>
                  <a:lnTo>
                    <a:pt x="12602806" y="8763000"/>
                  </a:lnTo>
                  <a:lnTo>
                    <a:pt x="12587405" y="8724900"/>
                  </a:lnTo>
                  <a:lnTo>
                    <a:pt x="12566628" y="8674100"/>
                  </a:lnTo>
                  <a:lnTo>
                    <a:pt x="12540125" y="8636000"/>
                  </a:lnTo>
                  <a:lnTo>
                    <a:pt x="12510862" y="8597900"/>
                  </a:lnTo>
                  <a:lnTo>
                    <a:pt x="12480792" y="8547100"/>
                  </a:lnTo>
                  <a:lnTo>
                    <a:pt x="12449887" y="8509000"/>
                  </a:lnTo>
                  <a:lnTo>
                    <a:pt x="12418120" y="8470900"/>
                  </a:lnTo>
                  <a:lnTo>
                    <a:pt x="12385466" y="8432800"/>
                  </a:lnTo>
                  <a:lnTo>
                    <a:pt x="12351897" y="8394700"/>
                  </a:lnTo>
                  <a:lnTo>
                    <a:pt x="12317388" y="8369300"/>
                  </a:lnTo>
                  <a:lnTo>
                    <a:pt x="12281912" y="8331200"/>
                  </a:lnTo>
                  <a:lnTo>
                    <a:pt x="12245443" y="8293100"/>
                  </a:lnTo>
                  <a:lnTo>
                    <a:pt x="12207954" y="8267700"/>
                  </a:lnTo>
                  <a:lnTo>
                    <a:pt x="12169419" y="8229600"/>
                  </a:lnTo>
                  <a:lnTo>
                    <a:pt x="12129811" y="8204200"/>
                  </a:lnTo>
                  <a:lnTo>
                    <a:pt x="12089104" y="8166100"/>
                  </a:lnTo>
                  <a:lnTo>
                    <a:pt x="12047272" y="8140700"/>
                  </a:lnTo>
                  <a:lnTo>
                    <a:pt x="12004287" y="8115300"/>
                  </a:lnTo>
                  <a:lnTo>
                    <a:pt x="11960125" y="8089900"/>
                  </a:lnTo>
                  <a:lnTo>
                    <a:pt x="11914758" y="8064500"/>
                  </a:lnTo>
                  <a:lnTo>
                    <a:pt x="11868159" y="8039100"/>
                  </a:lnTo>
                  <a:lnTo>
                    <a:pt x="11820304" y="8026400"/>
                  </a:lnTo>
                  <a:lnTo>
                    <a:pt x="11771164" y="8001000"/>
                  </a:lnTo>
                  <a:lnTo>
                    <a:pt x="11775158" y="7950200"/>
                  </a:lnTo>
                  <a:lnTo>
                    <a:pt x="11778590" y="7912100"/>
                  </a:lnTo>
                  <a:lnTo>
                    <a:pt x="11781884" y="7861300"/>
                  </a:lnTo>
                  <a:lnTo>
                    <a:pt x="11785464" y="7810500"/>
                  </a:lnTo>
                  <a:lnTo>
                    <a:pt x="11789757" y="7759700"/>
                  </a:lnTo>
                  <a:lnTo>
                    <a:pt x="11795186" y="7708900"/>
                  </a:lnTo>
                  <a:lnTo>
                    <a:pt x="11802176" y="7658100"/>
                  </a:lnTo>
                  <a:lnTo>
                    <a:pt x="11811152" y="7607300"/>
                  </a:lnTo>
                  <a:lnTo>
                    <a:pt x="11820309" y="7556500"/>
                  </a:lnTo>
                  <a:lnTo>
                    <a:pt x="11828575" y="7505700"/>
                  </a:lnTo>
                  <a:lnTo>
                    <a:pt x="11836258" y="7454900"/>
                  </a:lnTo>
                  <a:lnTo>
                    <a:pt x="11843668" y="7404100"/>
                  </a:lnTo>
                  <a:lnTo>
                    <a:pt x="11851114" y="7366000"/>
                  </a:lnTo>
                  <a:lnTo>
                    <a:pt x="11858906" y="7315200"/>
                  </a:lnTo>
                  <a:lnTo>
                    <a:pt x="11867353" y="7264400"/>
                  </a:lnTo>
                  <a:lnTo>
                    <a:pt x="11876764" y="7213600"/>
                  </a:lnTo>
                  <a:lnTo>
                    <a:pt x="11887449" y="7162800"/>
                  </a:lnTo>
                  <a:lnTo>
                    <a:pt x="11899717" y="7124700"/>
                  </a:lnTo>
                  <a:lnTo>
                    <a:pt x="11913878" y="7073900"/>
                  </a:lnTo>
                  <a:lnTo>
                    <a:pt x="11930241" y="7023100"/>
                  </a:lnTo>
                  <a:lnTo>
                    <a:pt x="11949115" y="6985000"/>
                  </a:lnTo>
                  <a:lnTo>
                    <a:pt x="11970810" y="6934200"/>
                  </a:lnTo>
                  <a:lnTo>
                    <a:pt x="11995635" y="6896100"/>
                  </a:lnTo>
                  <a:lnTo>
                    <a:pt x="12023899" y="6845300"/>
                  </a:lnTo>
                  <a:lnTo>
                    <a:pt x="12053274" y="6807200"/>
                  </a:lnTo>
                  <a:lnTo>
                    <a:pt x="12082339" y="6756400"/>
                  </a:lnTo>
                  <a:lnTo>
                    <a:pt x="12111398" y="6718300"/>
                  </a:lnTo>
                  <a:lnTo>
                    <a:pt x="12140755" y="6680200"/>
                  </a:lnTo>
                  <a:lnTo>
                    <a:pt x="12170717" y="6629400"/>
                  </a:lnTo>
                  <a:lnTo>
                    <a:pt x="12201587" y="6591300"/>
                  </a:lnTo>
                  <a:lnTo>
                    <a:pt x="12233670" y="6553200"/>
                  </a:lnTo>
                  <a:lnTo>
                    <a:pt x="12267271" y="6515100"/>
                  </a:lnTo>
                  <a:lnTo>
                    <a:pt x="12302695" y="6477000"/>
                  </a:lnTo>
                  <a:lnTo>
                    <a:pt x="12340247" y="6438900"/>
                  </a:lnTo>
                  <a:lnTo>
                    <a:pt x="12380230" y="6413500"/>
                  </a:lnTo>
                  <a:lnTo>
                    <a:pt x="12422951" y="6375400"/>
                  </a:lnTo>
                  <a:lnTo>
                    <a:pt x="12468713" y="6350000"/>
                  </a:lnTo>
                  <a:lnTo>
                    <a:pt x="12510309" y="6324600"/>
                  </a:lnTo>
                  <a:lnTo>
                    <a:pt x="12542948" y="6286500"/>
                  </a:lnTo>
                  <a:lnTo>
                    <a:pt x="12565940" y="6248400"/>
                  </a:lnTo>
                  <a:lnTo>
                    <a:pt x="12578594" y="6197600"/>
                  </a:lnTo>
                  <a:lnTo>
                    <a:pt x="12580218" y="6146800"/>
                  </a:lnTo>
                  <a:lnTo>
                    <a:pt x="12576257" y="6096000"/>
                  </a:lnTo>
                  <a:lnTo>
                    <a:pt x="12572194" y="6045200"/>
                  </a:lnTo>
                  <a:lnTo>
                    <a:pt x="12567939" y="5994400"/>
                  </a:lnTo>
                  <a:lnTo>
                    <a:pt x="12563401" y="5943600"/>
                  </a:lnTo>
                  <a:lnTo>
                    <a:pt x="12558493" y="5892800"/>
                  </a:lnTo>
                  <a:lnTo>
                    <a:pt x="12553124" y="5842000"/>
                  </a:lnTo>
                  <a:lnTo>
                    <a:pt x="12547206" y="5791200"/>
                  </a:lnTo>
                  <a:lnTo>
                    <a:pt x="12540648" y="5740400"/>
                  </a:lnTo>
                  <a:lnTo>
                    <a:pt x="12533489" y="5689600"/>
                  </a:lnTo>
                  <a:lnTo>
                    <a:pt x="12525924" y="5638800"/>
                  </a:lnTo>
                  <a:lnTo>
                    <a:pt x="12518021" y="5588000"/>
                  </a:lnTo>
                  <a:lnTo>
                    <a:pt x="12509847" y="5537200"/>
                  </a:lnTo>
                  <a:lnTo>
                    <a:pt x="12501470" y="5486400"/>
                  </a:lnTo>
                  <a:lnTo>
                    <a:pt x="12492958" y="5435600"/>
                  </a:lnTo>
                  <a:lnTo>
                    <a:pt x="12484381" y="5384800"/>
                  </a:lnTo>
                  <a:lnTo>
                    <a:pt x="12405270" y="5384800"/>
                  </a:lnTo>
                  <a:lnTo>
                    <a:pt x="12409240" y="5321300"/>
                  </a:lnTo>
                  <a:lnTo>
                    <a:pt x="12413318" y="5270500"/>
                  </a:lnTo>
                  <a:lnTo>
                    <a:pt x="12417435" y="5219700"/>
                  </a:lnTo>
                  <a:lnTo>
                    <a:pt x="12421521" y="5168900"/>
                  </a:lnTo>
                  <a:lnTo>
                    <a:pt x="12425506" y="5118100"/>
                  </a:lnTo>
                  <a:lnTo>
                    <a:pt x="12429321" y="5067300"/>
                  </a:lnTo>
                  <a:lnTo>
                    <a:pt x="12432897" y="5029200"/>
                  </a:lnTo>
                  <a:lnTo>
                    <a:pt x="12436162" y="4978400"/>
                  </a:lnTo>
                  <a:lnTo>
                    <a:pt x="12439049" y="4927600"/>
                  </a:lnTo>
                  <a:lnTo>
                    <a:pt x="12441486" y="4876800"/>
                  </a:lnTo>
                  <a:lnTo>
                    <a:pt x="12443405" y="4826000"/>
                  </a:lnTo>
                  <a:lnTo>
                    <a:pt x="12444695" y="4775200"/>
                  </a:lnTo>
                  <a:lnTo>
                    <a:pt x="12445162" y="4737100"/>
                  </a:lnTo>
                  <a:lnTo>
                    <a:pt x="12444792" y="4686300"/>
                  </a:lnTo>
                  <a:lnTo>
                    <a:pt x="12443571" y="4635500"/>
                  </a:lnTo>
                  <a:lnTo>
                    <a:pt x="12441486" y="4584700"/>
                  </a:lnTo>
                  <a:lnTo>
                    <a:pt x="12438525" y="4533900"/>
                  </a:lnTo>
                  <a:lnTo>
                    <a:pt x="12434673" y="4483100"/>
                  </a:lnTo>
                  <a:lnTo>
                    <a:pt x="12429917" y="4432300"/>
                  </a:lnTo>
                  <a:lnTo>
                    <a:pt x="12424244" y="4394200"/>
                  </a:lnTo>
                  <a:lnTo>
                    <a:pt x="12417641" y="4343400"/>
                  </a:lnTo>
                  <a:lnTo>
                    <a:pt x="12410095" y="4292600"/>
                  </a:lnTo>
                  <a:lnTo>
                    <a:pt x="12401591" y="4241800"/>
                  </a:lnTo>
                  <a:lnTo>
                    <a:pt x="12392117" y="4191000"/>
                  </a:lnTo>
                  <a:lnTo>
                    <a:pt x="12381660" y="4152900"/>
                  </a:lnTo>
                  <a:lnTo>
                    <a:pt x="12370206" y="4102100"/>
                  </a:lnTo>
                  <a:lnTo>
                    <a:pt x="12357741" y="4051300"/>
                  </a:lnTo>
                  <a:lnTo>
                    <a:pt x="12344253" y="4000500"/>
                  </a:lnTo>
                  <a:lnTo>
                    <a:pt x="12329728" y="3962400"/>
                  </a:lnTo>
                  <a:lnTo>
                    <a:pt x="12314153" y="3911600"/>
                  </a:lnTo>
                  <a:lnTo>
                    <a:pt x="12297514" y="3860800"/>
                  </a:lnTo>
                  <a:lnTo>
                    <a:pt x="12279554" y="3810000"/>
                  </a:lnTo>
                  <a:lnTo>
                    <a:pt x="12260367" y="3771900"/>
                  </a:lnTo>
                  <a:lnTo>
                    <a:pt x="12240017" y="3721100"/>
                  </a:lnTo>
                  <a:lnTo>
                    <a:pt x="12218567" y="3683000"/>
                  </a:lnTo>
                  <a:lnTo>
                    <a:pt x="12196080" y="3632200"/>
                  </a:lnTo>
                  <a:lnTo>
                    <a:pt x="12172620" y="3594100"/>
                  </a:lnTo>
                  <a:lnTo>
                    <a:pt x="12148249" y="3543300"/>
                  </a:lnTo>
                  <a:lnTo>
                    <a:pt x="12123031" y="3505200"/>
                  </a:lnTo>
                  <a:lnTo>
                    <a:pt x="12097029" y="3467100"/>
                  </a:lnTo>
                  <a:lnTo>
                    <a:pt x="12070307" y="3416300"/>
                  </a:lnTo>
                  <a:lnTo>
                    <a:pt x="12042927" y="3378200"/>
                  </a:lnTo>
                  <a:lnTo>
                    <a:pt x="12014952" y="3340100"/>
                  </a:lnTo>
                  <a:lnTo>
                    <a:pt x="11986446" y="3302000"/>
                  </a:lnTo>
                  <a:lnTo>
                    <a:pt x="11957472" y="3251200"/>
                  </a:lnTo>
                  <a:lnTo>
                    <a:pt x="12018746" y="3251200"/>
                  </a:lnTo>
                  <a:lnTo>
                    <a:pt x="11941808" y="2895600"/>
                  </a:lnTo>
                  <a:close/>
                </a:path>
                <a:path w="13569950" h="11303000" extrusionOk="0">
                  <a:moveTo>
                    <a:pt x="11904626" y="10629900"/>
                  </a:moveTo>
                  <a:lnTo>
                    <a:pt x="11526539" y="11303000"/>
                  </a:lnTo>
                  <a:lnTo>
                    <a:pt x="11605603" y="11303000"/>
                  </a:lnTo>
                  <a:lnTo>
                    <a:pt x="11633615" y="11252200"/>
                  </a:lnTo>
                  <a:lnTo>
                    <a:pt x="11660696" y="11214100"/>
                  </a:lnTo>
                  <a:lnTo>
                    <a:pt x="11686796" y="11176000"/>
                  </a:lnTo>
                  <a:lnTo>
                    <a:pt x="11711862" y="11137900"/>
                  </a:lnTo>
                  <a:lnTo>
                    <a:pt x="11735842" y="11099800"/>
                  </a:lnTo>
                  <a:lnTo>
                    <a:pt x="11758686" y="11049000"/>
                  </a:lnTo>
                  <a:lnTo>
                    <a:pt x="11780342" y="11010900"/>
                  </a:lnTo>
                  <a:lnTo>
                    <a:pt x="11800758" y="10960100"/>
                  </a:lnTo>
                  <a:lnTo>
                    <a:pt x="11819883" y="10922000"/>
                  </a:lnTo>
                  <a:lnTo>
                    <a:pt x="11837664" y="10871200"/>
                  </a:lnTo>
                  <a:lnTo>
                    <a:pt x="11854052" y="10820400"/>
                  </a:lnTo>
                  <a:lnTo>
                    <a:pt x="11868993" y="10782300"/>
                  </a:lnTo>
                  <a:lnTo>
                    <a:pt x="11882437" y="10731500"/>
                  </a:lnTo>
                  <a:lnTo>
                    <a:pt x="11894331" y="10680700"/>
                  </a:lnTo>
                  <a:lnTo>
                    <a:pt x="11904626" y="10629900"/>
                  </a:lnTo>
                  <a:close/>
                </a:path>
                <a:path w="13569950" h="11303000" extrusionOk="0">
                  <a:moveTo>
                    <a:pt x="12883423" y="8940800"/>
                  </a:moveTo>
                  <a:lnTo>
                    <a:pt x="12857793" y="8991600"/>
                  </a:lnTo>
                  <a:lnTo>
                    <a:pt x="12780664" y="9105900"/>
                  </a:lnTo>
                  <a:lnTo>
                    <a:pt x="12755164" y="9156700"/>
                  </a:lnTo>
                  <a:lnTo>
                    <a:pt x="12729913" y="9194800"/>
                  </a:lnTo>
                  <a:lnTo>
                    <a:pt x="12704999" y="9232900"/>
                  </a:lnTo>
                  <a:lnTo>
                    <a:pt x="12650125" y="9334500"/>
                  </a:lnTo>
                  <a:lnTo>
                    <a:pt x="12622897" y="9372600"/>
                  </a:lnTo>
                  <a:lnTo>
                    <a:pt x="12595852" y="9423400"/>
                  </a:lnTo>
                  <a:lnTo>
                    <a:pt x="12569021" y="9461500"/>
                  </a:lnTo>
                  <a:lnTo>
                    <a:pt x="12542439" y="9512300"/>
                  </a:lnTo>
                  <a:lnTo>
                    <a:pt x="12414376" y="9728200"/>
                  </a:lnTo>
                  <a:lnTo>
                    <a:pt x="12389962" y="9779000"/>
                  </a:lnTo>
                  <a:lnTo>
                    <a:pt x="12411849" y="9791700"/>
                  </a:lnTo>
                  <a:lnTo>
                    <a:pt x="12430458" y="9804400"/>
                  </a:lnTo>
                  <a:lnTo>
                    <a:pt x="12445061" y="9817100"/>
                  </a:lnTo>
                  <a:lnTo>
                    <a:pt x="12454933" y="9829800"/>
                  </a:lnTo>
                  <a:lnTo>
                    <a:pt x="12478358" y="9880600"/>
                  </a:lnTo>
                  <a:lnTo>
                    <a:pt x="12497963" y="9918700"/>
                  </a:lnTo>
                  <a:lnTo>
                    <a:pt x="12513874" y="9969500"/>
                  </a:lnTo>
                  <a:lnTo>
                    <a:pt x="12526219" y="10020300"/>
                  </a:lnTo>
                  <a:lnTo>
                    <a:pt x="12535126" y="10071100"/>
                  </a:lnTo>
                  <a:lnTo>
                    <a:pt x="12540721" y="10109200"/>
                  </a:lnTo>
                  <a:lnTo>
                    <a:pt x="12543133" y="10160000"/>
                  </a:lnTo>
                  <a:lnTo>
                    <a:pt x="12542488" y="10210800"/>
                  </a:lnTo>
                  <a:lnTo>
                    <a:pt x="12538914" y="10248900"/>
                  </a:lnTo>
                  <a:lnTo>
                    <a:pt x="12532538" y="10299700"/>
                  </a:lnTo>
                  <a:lnTo>
                    <a:pt x="12523488" y="10350500"/>
                  </a:lnTo>
                  <a:lnTo>
                    <a:pt x="12511891" y="10388600"/>
                  </a:lnTo>
                  <a:lnTo>
                    <a:pt x="12497875" y="10439400"/>
                  </a:lnTo>
                  <a:lnTo>
                    <a:pt x="12481566" y="10477500"/>
                  </a:lnTo>
                  <a:lnTo>
                    <a:pt x="12463092" y="10528300"/>
                  </a:lnTo>
                  <a:lnTo>
                    <a:pt x="12442581" y="10579100"/>
                  </a:lnTo>
                  <a:lnTo>
                    <a:pt x="12420160" y="10617200"/>
                  </a:lnTo>
                  <a:lnTo>
                    <a:pt x="12396828" y="10668000"/>
                  </a:lnTo>
                  <a:lnTo>
                    <a:pt x="12372884" y="10706100"/>
                  </a:lnTo>
                  <a:lnTo>
                    <a:pt x="12348354" y="10756900"/>
                  </a:lnTo>
                  <a:lnTo>
                    <a:pt x="12323264" y="10795000"/>
                  </a:lnTo>
                  <a:lnTo>
                    <a:pt x="12297637" y="10833100"/>
                  </a:lnTo>
                  <a:lnTo>
                    <a:pt x="12271500" y="10883900"/>
                  </a:lnTo>
                  <a:lnTo>
                    <a:pt x="12244877" y="10922000"/>
                  </a:lnTo>
                  <a:lnTo>
                    <a:pt x="12217795" y="10960100"/>
                  </a:lnTo>
                  <a:lnTo>
                    <a:pt x="12190278" y="11010900"/>
                  </a:lnTo>
                  <a:lnTo>
                    <a:pt x="12162352" y="11049000"/>
                  </a:lnTo>
                  <a:lnTo>
                    <a:pt x="12134042" y="11087100"/>
                  </a:lnTo>
                  <a:lnTo>
                    <a:pt x="12105373" y="11125200"/>
                  </a:lnTo>
                  <a:lnTo>
                    <a:pt x="12076370" y="11176000"/>
                  </a:lnTo>
                  <a:lnTo>
                    <a:pt x="12047060" y="11214100"/>
                  </a:lnTo>
                  <a:lnTo>
                    <a:pt x="12017466" y="11252200"/>
                  </a:lnTo>
                  <a:lnTo>
                    <a:pt x="11987615" y="11290300"/>
                  </a:lnTo>
                  <a:lnTo>
                    <a:pt x="11973817" y="11303000"/>
                  </a:lnTo>
                  <a:lnTo>
                    <a:pt x="12005771" y="11303000"/>
                  </a:lnTo>
                  <a:lnTo>
                    <a:pt x="12021040" y="11290300"/>
                  </a:lnTo>
                  <a:lnTo>
                    <a:pt x="12143938" y="11137900"/>
                  </a:lnTo>
                  <a:lnTo>
                    <a:pt x="12174562" y="11087100"/>
                  </a:lnTo>
                  <a:lnTo>
                    <a:pt x="12266143" y="10972800"/>
                  </a:lnTo>
                  <a:lnTo>
                    <a:pt x="12297417" y="10934700"/>
                  </a:lnTo>
                  <a:lnTo>
                    <a:pt x="12328274" y="10896600"/>
                  </a:lnTo>
                  <a:lnTo>
                    <a:pt x="12358663" y="10845800"/>
                  </a:lnTo>
                  <a:lnTo>
                    <a:pt x="12388534" y="10807700"/>
                  </a:lnTo>
                  <a:lnTo>
                    <a:pt x="12417835" y="10769600"/>
                  </a:lnTo>
                  <a:lnTo>
                    <a:pt x="12446516" y="10718800"/>
                  </a:lnTo>
                  <a:lnTo>
                    <a:pt x="12474525" y="10680700"/>
                  </a:lnTo>
                  <a:lnTo>
                    <a:pt x="12501813" y="10629900"/>
                  </a:lnTo>
                  <a:lnTo>
                    <a:pt x="12528328" y="10591800"/>
                  </a:lnTo>
                  <a:lnTo>
                    <a:pt x="12554019" y="10541000"/>
                  </a:lnTo>
                  <a:lnTo>
                    <a:pt x="12578835" y="10502900"/>
                  </a:lnTo>
                  <a:lnTo>
                    <a:pt x="12602726" y="10452100"/>
                  </a:lnTo>
                  <a:lnTo>
                    <a:pt x="12625640" y="10414000"/>
                  </a:lnTo>
                  <a:lnTo>
                    <a:pt x="12647527" y="10363200"/>
                  </a:lnTo>
                  <a:lnTo>
                    <a:pt x="12668336" y="10312400"/>
                  </a:lnTo>
                  <a:lnTo>
                    <a:pt x="12688015" y="10274300"/>
                  </a:lnTo>
                  <a:lnTo>
                    <a:pt x="12706515" y="10223500"/>
                  </a:lnTo>
                  <a:lnTo>
                    <a:pt x="12723784" y="10172700"/>
                  </a:lnTo>
                  <a:lnTo>
                    <a:pt x="12739299" y="10121900"/>
                  </a:lnTo>
                  <a:lnTo>
                    <a:pt x="12753826" y="10071100"/>
                  </a:lnTo>
                  <a:lnTo>
                    <a:pt x="12767395" y="10033000"/>
                  </a:lnTo>
                  <a:lnTo>
                    <a:pt x="12780035" y="9982200"/>
                  </a:lnTo>
                  <a:lnTo>
                    <a:pt x="12791775" y="9931400"/>
                  </a:lnTo>
                  <a:lnTo>
                    <a:pt x="12802647" y="9880600"/>
                  </a:lnTo>
                  <a:lnTo>
                    <a:pt x="12812678" y="9829800"/>
                  </a:lnTo>
                  <a:lnTo>
                    <a:pt x="12821899" y="9791700"/>
                  </a:lnTo>
                  <a:lnTo>
                    <a:pt x="12830339" y="9740900"/>
                  </a:lnTo>
                  <a:lnTo>
                    <a:pt x="12838029" y="9690100"/>
                  </a:lnTo>
                  <a:lnTo>
                    <a:pt x="12844997" y="9639300"/>
                  </a:lnTo>
                  <a:lnTo>
                    <a:pt x="12851274" y="9588500"/>
                  </a:lnTo>
                  <a:lnTo>
                    <a:pt x="12856889" y="9537700"/>
                  </a:lnTo>
                  <a:lnTo>
                    <a:pt x="12861871" y="9486900"/>
                  </a:lnTo>
                  <a:lnTo>
                    <a:pt x="12866251" y="9448800"/>
                  </a:lnTo>
                  <a:lnTo>
                    <a:pt x="12870057" y="9398000"/>
                  </a:lnTo>
                  <a:lnTo>
                    <a:pt x="12873320" y="9347200"/>
                  </a:lnTo>
                  <a:lnTo>
                    <a:pt x="12876070" y="9296400"/>
                  </a:lnTo>
                  <a:lnTo>
                    <a:pt x="12878335" y="9245600"/>
                  </a:lnTo>
                  <a:lnTo>
                    <a:pt x="12880147" y="9194800"/>
                  </a:lnTo>
                  <a:lnTo>
                    <a:pt x="12881533" y="9144000"/>
                  </a:lnTo>
                  <a:lnTo>
                    <a:pt x="12882524" y="9093200"/>
                  </a:lnTo>
                  <a:lnTo>
                    <a:pt x="12883150" y="9042400"/>
                  </a:lnTo>
                  <a:lnTo>
                    <a:pt x="12883367" y="9004300"/>
                  </a:lnTo>
                  <a:lnTo>
                    <a:pt x="12883423" y="8940800"/>
                  </a:lnTo>
                  <a:close/>
                </a:path>
                <a:path w="13569950" h="11303000" extrusionOk="0">
                  <a:moveTo>
                    <a:pt x="700682" y="9817100"/>
                  </a:moveTo>
                  <a:lnTo>
                    <a:pt x="437820" y="9817100"/>
                  </a:lnTo>
                  <a:lnTo>
                    <a:pt x="480278" y="9829800"/>
                  </a:lnTo>
                  <a:lnTo>
                    <a:pt x="655407" y="9829800"/>
                  </a:lnTo>
                  <a:lnTo>
                    <a:pt x="700682" y="9817100"/>
                  </a:lnTo>
                  <a:close/>
                </a:path>
                <a:path w="13569950" h="11303000" extrusionOk="0">
                  <a:moveTo>
                    <a:pt x="3615005" y="317500"/>
                  </a:moveTo>
                  <a:lnTo>
                    <a:pt x="3487138" y="317500"/>
                  </a:lnTo>
                  <a:lnTo>
                    <a:pt x="3441684" y="330200"/>
                  </a:lnTo>
                  <a:lnTo>
                    <a:pt x="3346465" y="355600"/>
                  </a:lnTo>
                  <a:lnTo>
                    <a:pt x="3296678" y="381000"/>
                  </a:lnTo>
                  <a:lnTo>
                    <a:pt x="3251817" y="406400"/>
                  </a:lnTo>
                  <a:lnTo>
                    <a:pt x="3075539" y="508000"/>
                  </a:lnTo>
                  <a:lnTo>
                    <a:pt x="2904187" y="609600"/>
                  </a:lnTo>
                  <a:lnTo>
                    <a:pt x="2862095" y="647700"/>
                  </a:lnTo>
                  <a:lnTo>
                    <a:pt x="2737564" y="723900"/>
                  </a:lnTo>
                  <a:lnTo>
                    <a:pt x="2696624" y="762000"/>
                  </a:lnTo>
                  <a:lnTo>
                    <a:pt x="2655965" y="787400"/>
                  </a:lnTo>
                  <a:lnTo>
                    <a:pt x="2615785" y="825500"/>
                  </a:lnTo>
                  <a:lnTo>
                    <a:pt x="2536201" y="876300"/>
                  </a:lnTo>
                  <a:lnTo>
                    <a:pt x="2496787" y="914400"/>
                  </a:lnTo>
                  <a:lnTo>
                    <a:pt x="2457619" y="939800"/>
                  </a:lnTo>
                  <a:lnTo>
                    <a:pt x="2418693" y="977900"/>
                  </a:lnTo>
                  <a:lnTo>
                    <a:pt x="2380005" y="1003300"/>
                  </a:lnTo>
                  <a:lnTo>
                    <a:pt x="2341549" y="1041400"/>
                  </a:lnTo>
                  <a:lnTo>
                    <a:pt x="2303322" y="1066800"/>
                  </a:lnTo>
                  <a:lnTo>
                    <a:pt x="2227536" y="1143000"/>
                  </a:lnTo>
                  <a:lnTo>
                    <a:pt x="2189967" y="1168400"/>
                  </a:lnTo>
                  <a:lnTo>
                    <a:pt x="2152610" y="1206500"/>
                  </a:lnTo>
                  <a:lnTo>
                    <a:pt x="2115458" y="1231900"/>
                  </a:lnTo>
                  <a:lnTo>
                    <a:pt x="2041756" y="1308100"/>
                  </a:lnTo>
                  <a:lnTo>
                    <a:pt x="2005197" y="1333500"/>
                  </a:lnTo>
                  <a:lnTo>
                    <a:pt x="1896631" y="1447800"/>
                  </a:lnTo>
                  <a:lnTo>
                    <a:pt x="1860798" y="1473200"/>
                  </a:lnTo>
                  <a:lnTo>
                    <a:pt x="1719130" y="1625600"/>
                  </a:lnTo>
                  <a:lnTo>
                    <a:pt x="1684106" y="1651000"/>
                  </a:lnTo>
                  <a:lnTo>
                    <a:pt x="1579907" y="1765300"/>
                  </a:lnTo>
                  <a:lnTo>
                    <a:pt x="1442844" y="1917700"/>
                  </a:lnTo>
                  <a:lnTo>
                    <a:pt x="1408882" y="1943100"/>
                  </a:lnTo>
                  <a:lnTo>
                    <a:pt x="1341147" y="2019300"/>
                  </a:lnTo>
                  <a:lnTo>
                    <a:pt x="1274525" y="2095500"/>
                  </a:lnTo>
                  <a:lnTo>
                    <a:pt x="1209016" y="2171700"/>
                  </a:lnTo>
                  <a:lnTo>
                    <a:pt x="1176678" y="2209800"/>
                  </a:lnTo>
                  <a:lnTo>
                    <a:pt x="1144617" y="2247900"/>
                  </a:lnTo>
                  <a:lnTo>
                    <a:pt x="1112833" y="2298700"/>
                  </a:lnTo>
                  <a:lnTo>
                    <a:pt x="1081327" y="2336800"/>
                  </a:lnTo>
                  <a:lnTo>
                    <a:pt x="1050097" y="2374900"/>
                  </a:lnTo>
                  <a:lnTo>
                    <a:pt x="1019143" y="2413000"/>
                  </a:lnTo>
                  <a:lnTo>
                    <a:pt x="988466" y="2451100"/>
                  </a:lnTo>
                  <a:lnTo>
                    <a:pt x="958065" y="2489200"/>
                  </a:lnTo>
                  <a:lnTo>
                    <a:pt x="927940" y="2527300"/>
                  </a:lnTo>
                  <a:lnTo>
                    <a:pt x="898091" y="2578100"/>
                  </a:lnTo>
                  <a:lnTo>
                    <a:pt x="868517" y="2616200"/>
                  </a:lnTo>
                  <a:lnTo>
                    <a:pt x="839218" y="2654300"/>
                  </a:lnTo>
                  <a:lnTo>
                    <a:pt x="810194" y="2692400"/>
                  </a:lnTo>
                  <a:lnTo>
                    <a:pt x="781445" y="2730500"/>
                  </a:lnTo>
                  <a:lnTo>
                    <a:pt x="752970" y="2781300"/>
                  </a:lnTo>
                  <a:lnTo>
                    <a:pt x="724770" y="2819400"/>
                  </a:lnTo>
                  <a:lnTo>
                    <a:pt x="696844" y="2857500"/>
                  </a:lnTo>
                  <a:lnTo>
                    <a:pt x="669192" y="2908300"/>
                  </a:lnTo>
                  <a:lnTo>
                    <a:pt x="641813" y="2946400"/>
                  </a:lnTo>
                  <a:lnTo>
                    <a:pt x="614708" y="2984500"/>
                  </a:lnTo>
                  <a:lnTo>
                    <a:pt x="587877" y="3035300"/>
                  </a:lnTo>
                  <a:lnTo>
                    <a:pt x="561318" y="3073400"/>
                  </a:lnTo>
                  <a:lnTo>
                    <a:pt x="535032" y="3111500"/>
                  </a:lnTo>
                  <a:lnTo>
                    <a:pt x="509019" y="3162300"/>
                  </a:lnTo>
                  <a:lnTo>
                    <a:pt x="483278" y="3200400"/>
                  </a:lnTo>
                  <a:lnTo>
                    <a:pt x="457809" y="3251200"/>
                  </a:lnTo>
                  <a:lnTo>
                    <a:pt x="432613" y="3289300"/>
                  </a:lnTo>
                  <a:lnTo>
                    <a:pt x="407688" y="3340100"/>
                  </a:lnTo>
                  <a:lnTo>
                    <a:pt x="382600" y="3378200"/>
                  </a:lnTo>
                  <a:lnTo>
                    <a:pt x="357717" y="3429000"/>
                  </a:lnTo>
                  <a:lnTo>
                    <a:pt x="333034" y="3467100"/>
                  </a:lnTo>
                  <a:lnTo>
                    <a:pt x="308548" y="3517900"/>
                  </a:lnTo>
                  <a:lnTo>
                    <a:pt x="284255" y="3556000"/>
                  </a:lnTo>
                  <a:lnTo>
                    <a:pt x="260149" y="3606800"/>
                  </a:lnTo>
                  <a:lnTo>
                    <a:pt x="236227" y="3657600"/>
                  </a:lnTo>
                  <a:lnTo>
                    <a:pt x="212484" y="3695700"/>
                  </a:lnTo>
                  <a:lnTo>
                    <a:pt x="188917" y="3746500"/>
                  </a:lnTo>
                  <a:lnTo>
                    <a:pt x="165520" y="3784600"/>
                  </a:lnTo>
                  <a:lnTo>
                    <a:pt x="142290" y="3835400"/>
                  </a:lnTo>
                  <a:lnTo>
                    <a:pt x="119222" y="3886200"/>
                  </a:lnTo>
                  <a:lnTo>
                    <a:pt x="96312" y="3924300"/>
                  </a:lnTo>
                  <a:lnTo>
                    <a:pt x="73556" y="3975100"/>
                  </a:lnTo>
                  <a:lnTo>
                    <a:pt x="50949" y="4013200"/>
                  </a:lnTo>
                  <a:lnTo>
                    <a:pt x="28487" y="4064000"/>
                  </a:lnTo>
                  <a:lnTo>
                    <a:pt x="6166" y="4114800"/>
                  </a:lnTo>
                  <a:lnTo>
                    <a:pt x="0" y="4127500"/>
                  </a:lnTo>
                  <a:lnTo>
                    <a:pt x="0" y="9601200"/>
                  </a:lnTo>
                  <a:lnTo>
                    <a:pt x="33179" y="9626600"/>
                  </a:lnTo>
                  <a:lnTo>
                    <a:pt x="72514" y="9652000"/>
                  </a:lnTo>
                  <a:lnTo>
                    <a:pt x="112011" y="9690100"/>
                  </a:lnTo>
                  <a:lnTo>
                    <a:pt x="151703" y="9715500"/>
                  </a:lnTo>
                  <a:lnTo>
                    <a:pt x="191623" y="9728200"/>
                  </a:lnTo>
                  <a:lnTo>
                    <a:pt x="272284" y="9779000"/>
                  </a:lnTo>
                  <a:lnTo>
                    <a:pt x="395826" y="9817100"/>
                  </a:lnTo>
                  <a:lnTo>
                    <a:pt x="746620" y="9817100"/>
                  </a:lnTo>
                  <a:lnTo>
                    <a:pt x="840622" y="9791700"/>
                  </a:lnTo>
                  <a:lnTo>
                    <a:pt x="888752" y="9766300"/>
                  </a:lnTo>
                  <a:lnTo>
                    <a:pt x="937680" y="9753600"/>
                  </a:lnTo>
                  <a:lnTo>
                    <a:pt x="987440" y="9728200"/>
                  </a:lnTo>
                  <a:lnTo>
                    <a:pt x="1034666" y="9715500"/>
                  </a:lnTo>
                  <a:lnTo>
                    <a:pt x="1172909" y="9639300"/>
                  </a:lnTo>
                  <a:lnTo>
                    <a:pt x="1307938" y="9563100"/>
                  </a:lnTo>
                  <a:lnTo>
                    <a:pt x="1397406" y="9499600"/>
                  </a:lnTo>
                  <a:lnTo>
                    <a:pt x="1532627" y="9423400"/>
                  </a:lnTo>
                  <a:lnTo>
                    <a:pt x="2145689" y="9067800"/>
                  </a:lnTo>
                  <a:lnTo>
                    <a:pt x="2189888" y="9055100"/>
                  </a:lnTo>
                  <a:lnTo>
                    <a:pt x="2412946" y="8928100"/>
                  </a:lnTo>
                  <a:lnTo>
                    <a:pt x="2458962" y="8915400"/>
                  </a:lnTo>
                  <a:lnTo>
                    <a:pt x="2505429" y="8890000"/>
                  </a:lnTo>
                  <a:lnTo>
                    <a:pt x="2694976" y="8839200"/>
                  </a:lnTo>
                  <a:lnTo>
                    <a:pt x="4261510" y="8839200"/>
                  </a:lnTo>
                  <a:lnTo>
                    <a:pt x="4259366" y="8826500"/>
                  </a:lnTo>
                  <a:lnTo>
                    <a:pt x="4253124" y="8788400"/>
                  </a:lnTo>
                  <a:lnTo>
                    <a:pt x="4249046" y="8737600"/>
                  </a:lnTo>
                  <a:lnTo>
                    <a:pt x="4246959" y="8686800"/>
                  </a:lnTo>
                  <a:lnTo>
                    <a:pt x="4246691" y="8636000"/>
                  </a:lnTo>
                  <a:lnTo>
                    <a:pt x="4248071" y="8585200"/>
                  </a:lnTo>
                  <a:lnTo>
                    <a:pt x="4250928" y="8534400"/>
                  </a:lnTo>
                  <a:lnTo>
                    <a:pt x="4255090" y="8483600"/>
                  </a:lnTo>
                  <a:lnTo>
                    <a:pt x="4260384" y="8445500"/>
                  </a:lnTo>
                  <a:lnTo>
                    <a:pt x="4266641" y="8394700"/>
                  </a:lnTo>
                  <a:lnTo>
                    <a:pt x="4273687" y="8343900"/>
                  </a:lnTo>
                  <a:lnTo>
                    <a:pt x="4281352" y="8293100"/>
                  </a:lnTo>
                  <a:lnTo>
                    <a:pt x="4289463" y="8242300"/>
                  </a:lnTo>
                  <a:lnTo>
                    <a:pt x="4297850" y="8191500"/>
                  </a:lnTo>
                  <a:lnTo>
                    <a:pt x="4306340" y="8140700"/>
                  </a:lnTo>
                  <a:lnTo>
                    <a:pt x="4314762" y="8102600"/>
                  </a:lnTo>
                  <a:lnTo>
                    <a:pt x="4324571" y="8039100"/>
                  </a:lnTo>
                  <a:lnTo>
                    <a:pt x="4336178" y="7988300"/>
                  </a:lnTo>
                  <a:lnTo>
                    <a:pt x="4349347" y="7937500"/>
                  </a:lnTo>
                  <a:lnTo>
                    <a:pt x="4363839" y="7886700"/>
                  </a:lnTo>
                  <a:lnTo>
                    <a:pt x="4379418" y="7835900"/>
                  </a:lnTo>
                  <a:lnTo>
                    <a:pt x="4395845" y="7785100"/>
                  </a:lnTo>
                  <a:lnTo>
                    <a:pt x="4412883" y="7747000"/>
                  </a:lnTo>
                  <a:lnTo>
                    <a:pt x="4430296" y="7696200"/>
                  </a:lnTo>
                  <a:lnTo>
                    <a:pt x="4447844" y="7645400"/>
                  </a:lnTo>
                  <a:lnTo>
                    <a:pt x="4465292" y="7594600"/>
                  </a:lnTo>
                  <a:lnTo>
                    <a:pt x="4482353" y="7543800"/>
                  </a:lnTo>
                  <a:lnTo>
                    <a:pt x="4499278" y="7493000"/>
                  </a:lnTo>
                  <a:lnTo>
                    <a:pt x="4549764" y="7340600"/>
                  </a:lnTo>
                  <a:lnTo>
                    <a:pt x="4566673" y="7289800"/>
                  </a:lnTo>
                  <a:lnTo>
                    <a:pt x="4583711" y="7239000"/>
                  </a:lnTo>
                  <a:lnTo>
                    <a:pt x="4600931" y="7200900"/>
                  </a:lnTo>
                  <a:lnTo>
                    <a:pt x="4618385" y="7150100"/>
                  </a:lnTo>
                  <a:lnTo>
                    <a:pt x="4636128" y="7099300"/>
                  </a:lnTo>
                  <a:lnTo>
                    <a:pt x="4654212" y="7048500"/>
                  </a:lnTo>
                  <a:lnTo>
                    <a:pt x="4672690" y="6997700"/>
                  </a:lnTo>
                  <a:lnTo>
                    <a:pt x="4691616" y="6946900"/>
                  </a:lnTo>
                  <a:lnTo>
                    <a:pt x="4711042" y="6896100"/>
                  </a:lnTo>
                  <a:lnTo>
                    <a:pt x="4731021" y="6858000"/>
                  </a:lnTo>
                  <a:lnTo>
                    <a:pt x="4751607" y="6807200"/>
                  </a:lnTo>
                  <a:lnTo>
                    <a:pt x="4772853" y="6756400"/>
                  </a:lnTo>
                  <a:lnTo>
                    <a:pt x="4794193" y="6718300"/>
                  </a:lnTo>
                  <a:lnTo>
                    <a:pt x="4820945" y="6654800"/>
                  </a:lnTo>
                  <a:lnTo>
                    <a:pt x="2922686" y="6654800"/>
                  </a:lnTo>
                  <a:lnTo>
                    <a:pt x="2879494" y="6642100"/>
                  </a:lnTo>
                  <a:lnTo>
                    <a:pt x="2839204" y="6616700"/>
                  </a:lnTo>
                  <a:lnTo>
                    <a:pt x="2802986" y="6578600"/>
                  </a:lnTo>
                  <a:lnTo>
                    <a:pt x="2775941" y="6540500"/>
                  </a:lnTo>
                  <a:lnTo>
                    <a:pt x="2753739" y="6502400"/>
                  </a:lnTo>
                  <a:lnTo>
                    <a:pt x="2736520" y="6451600"/>
                  </a:lnTo>
                  <a:lnTo>
                    <a:pt x="2724426" y="6400800"/>
                  </a:lnTo>
                  <a:lnTo>
                    <a:pt x="2717595" y="6362700"/>
                  </a:lnTo>
                  <a:lnTo>
                    <a:pt x="2716169" y="6311900"/>
                  </a:lnTo>
                  <a:lnTo>
                    <a:pt x="2720287" y="6261100"/>
                  </a:lnTo>
                  <a:lnTo>
                    <a:pt x="2727862" y="6210300"/>
                  </a:lnTo>
                  <a:lnTo>
                    <a:pt x="2736537" y="6159500"/>
                  </a:lnTo>
                  <a:lnTo>
                    <a:pt x="2746273" y="6108700"/>
                  </a:lnTo>
                  <a:lnTo>
                    <a:pt x="2757036" y="6057900"/>
                  </a:lnTo>
                  <a:lnTo>
                    <a:pt x="2768788" y="6007100"/>
                  </a:lnTo>
                  <a:lnTo>
                    <a:pt x="2781492" y="5956300"/>
                  </a:lnTo>
                  <a:lnTo>
                    <a:pt x="2795113" y="5905500"/>
                  </a:lnTo>
                  <a:lnTo>
                    <a:pt x="2809613" y="5867400"/>
                  </a:lnTo>
                  <a:lnTo>
                    <a:pt x="2824956" y="5816600"/>
                  </a:lnTo>
                  <a:lnTo>
                    <a:pt x="2841106" y="5765800"/>
                  </a:lnTo>
                  <a:lnTo>
                    <a:pt x="2858025" y="5715000"/>
                  </a:lnTo>
                  <a:lnTo>
                    <a:pt x="2875678" y="5664200"/>
                  </a:lnTo>
                  <a:lnTo>
                    <a:pt x="2894026" y="5626100"/>
                  </a:lnTo>
                  <a:lnTo>
                    <a:pt x="2913035" y="5575300"/>
                  </a:lnTo>
                  <a:lnTo>
                    <a:pt x="2932668" y="5524500"/>
                  </a:lnTo>
                  <a:lnTo>
                    <a:pt x="2952886" y="5486400"/>
                  </a:lnTo>
                  <a:lnTo>
                    <a:pt x="2973655" y="5435600"/>
                  </a:lnTo>
                  <a:lnTo>
                    <a:pt x="2994938" y="5384800"/>
                  </a:lnTo>
                  <a:lnTo>
                    <a:pt x="3016698" y="5346700"/>
                  </a:lnTo>
                  <a:lnTo>
                    <a:pt x="3038897" y="5295900"/>
                  </a:lnTo>
                  <a:lnTo>
                    <a:pt x="3061501" y="5245100"/>
                  </a:lnTo>
                  <a:lnTo>
                    <a:pt x="3084472" y="5207000"/>
                  </a:lnTo>
                  <a:lnTo>
                    <a:pt x="3107773" y="5156200"/>
                  </a:lnTo>
                  <a:lnTo>
                    <a:pt x="3130887" y="5118100"/>
                  </a:lnTo>
                  <a:lnTo>
                    <a:pt x="3154408" y="5067300"/>
                  </a:lnTo>
                  <a:lnTo>
                    <a:pt x="3178318" y="5029200"/>
                  </a:lnTo>
                  <a:lnTo>
                    <a:pt x="3202602" y="4978400"/>
                  </a:lnTo>
                  <a:lnTo>
                    <a:pt x="3227243" y="4940300"/>
                  </a:lnTo>
                  <a:lnTo>
                    <a:pt x="3252224" y="4889500"/>
                  </a:lnTo>
                  <a:lnTo>
                    <a:pt x="3277529" y="4851400"/>
                  </a:lnTo>
                  <a:lnTo>
                    <a:pt x="3303141" y="4813300"/>
                  </a:lnTo>
                  <a:lnTo>
                    <a:pt x="3329045" y="4762500"/>
                  </a:lnTo>
                  <a:lnTo>
                    <a:pt x="3355224" y="4724400"/>
                  </a:lnTo>
                  <a:lnTo>
                    <a:pt x="3381661" y="4686300"/>
                  </a:lnTo>
                  <a:lnTo>
                    <a:pt x="3408340" y="4635500"/>
                  </a:lnTo>
                  <a:lnTo>
                    <a:pt x="3435245" y="4597400"/>
                  </a:lnTo>
                  <a:lnTo>
                    <a:pt x="3462358" y="4559300"/>
                  </a:lnTo>
                  <a:lnTo>
                    <a:pt x="3489665" y="4508500"/>
                  </a:lnTo>
                  <a:lnTo>
                    <a:pt x="3544790" y="4432300"/>
                  </a:lnTo>
                  <a:lnTo>
                    <a:pt x="3572576" y="4381500"/>
                  </a:lnTo>
                  <a:lnTo>
                    <a:pt x="3656630" y="4267200"/>
                  </a:lnTo>
                  <a:lnTo>
                    <a:pt x="3684825" y="4216400"/>
                  </a:lnTo>
                  <a:lnTo>
                    <a:pt x="3741383" y="4140200"/>
                  </a:lnTo>
                  <a:lnTo>
                    <a:pt x="3798056" y="4051300"/>
                  </a:lnTo>
                  <a:lnTo>
                    <a:pt x="3884305" y="3937000"/>
                  </a:lnTo>
                  <a:lnTo>
                    <a:pt x="3913156" y="3886200"/>
                  </a:lnTo>
                  <a:lnTo>
                    <a:pt x="4028687" y="3721100"/>
                  </a:lnTo>
                  <a:lnTo>
                    <a:pt x="4086333" y="3644900"/>
                  </a:lnTo>
                  <a:lnTo>
                    <a:pt x="4115076" y="3594100"/>
                  </a:lnTo>
                  <a:lnTo>
                    <a:pt x="4200817" y="3479800"/>
                  </a:lnTo>
                  <a:lnTo>
                    <a:pt x="4229188" y="3429000"/>
                  </a:lnTo>
                  <a:lnTo>
                    <a:pt x="4285531" y="3352800"/>
                  </a:lnTo>
                  <a:lnTo>
                    <a:pt x="4313475" y="3302000"/>
                  </a:lnTo>
                  <a:lnTo>
                    <a:pt x="4368836" y="3225800"/>
                  </a:lnTo>
                  <a:lnTo>
                    <a:pt x="4396225" y="3175000"/>
                  </a:lnTo>
                  <a:lnTo>
                    <a:pt x="4423401" y="3136900"/>
                  </a:lnTo>
                  <a:lnTo>
                    <a:pt x="4450350" y="3098800"/>
                  </a:lnTo>
                  <a:lnTo>
                    <a:pt x="4477058" y="3048000"/>
                  </a:lnTo>
                  <a:lnTo>
                    <a:pt x="4503511" y="3009900"/>
                  </a:lnTo>
                  <a:lnTo>
                    <a:pt x="4527988" y="2971800"/>
                  </a:lnTo>
                  <a:lnTo>
                    <a:pt x="4551199" y="2921000"/>
                  </a:lnTo>
                  <a:lnTo>
                    <a:pt x="4573114" y="2882900"/>
                  </a:lnTo>
                  <a:lnTo>
                    <a:pt x="4593705" y="2832100"/>
                  </a:lnTo>
                  <a:lnTo>
                    <a:pt x="4612943" y="2794000"/>
                  </a:lnTo>
                  <a:lnTo>
                    <a:pt x="4630800" y="2743200"/>
                  </a:lnTo>
                  <a:lnTo>
                    <a:pt x="4647247" y="2692400"/>
                  </a:lnTo>
                  <a:lnTo>
                    <a:pt x="4662255" y="2654300"/>
                  </a:lnTo>
                  <a:lnTo>
                    <a:pt x="4675795" y="2603500"/>
                  </a:lnTo>
                  <a:lnTo>
                    <a:pt x="4687840" y="2552700"/>
                  </a:lnTo>
                  <a:lnTo>
                    <a:pt x="4698360" y="2501900"/>
                  </a:lnTo>
                  <a:lnTo>
                    <a:pt x="4707326" y="2463800"/>
                  </a:lnTo>
                  <a:lnTo>
                    <a:pt x="4714293" y="2413000"/>
                  </a:lnTo>
                  <a:lnTo>
                    <a:pt x="4717738" y="2362200"/>
                  </a:lnTo>
                  <a:lnTo>
                    <a:pt x="4717737" y="2311400"/>
                  </a:lnTo>
                  <a:lnTo>
                    <a:pt x="4714365" y="2260600"/>
                  </a:lnTo>
                  <a:lnTo>
                    <a:pt x="4707695" y="2209800"/>
                  </a:lnTo>
                  <a:lnTo>
                    <a:pt x="4697803" y="2159000"/>
                  </a:lnTo>
                  <a:lnTo>
                    <a:pt x="4684764" y="2108200"/>
                  </a:lnTo>
                  <a:lnTo>
                    <a:pt x="4668652" y="2057400"/>
                  </a:lnTo>
                  <a:lnTo>
                    <a:pt x="4649542" y="2019300"/>
                  </a:lnTo>
                  <a:lnTo>
                    <a:pt x="4627510" y="1968500"/>
                  </a:lnTo>
                  <a:lnTo>
                    <a:pt x="4602628" y="1917700"/>
                  </a:lnTo>
                  <a:lnTo>
                    <a:pt x="4574973" y="1879600"/>
                  </a:lnTo>
                  <a:lnTo>
                    <a:pt x="4544619" y="1828800"/>
                  </a:lnTo>
                  <a:lnTo>
                    <a:pt x="4515658" y="1790700"/>
                  </a:lnTo>
                  <a:lnTo>
                    <a:pt x="4487317" y="1752600"/>
                  </a:lnTo>
                  <a:lnTo>
                    <a:pt x="4459596" y="1714500"/>
                  </a:lnTo>
                  <a:lnTo>
                    <a:pt x="4432494" y="1663700"/>
                  </a:lnTo>
                  <a:lnTo>
                    <a:pt x="4406012" y="1625600"/>
                  </a:lnTo>
                  <a:lnTo>
                    <a:pt x="4380150" y="1587500"/>
                  </a:lnTo>
                  <a:lnTo>
                    <a:pt x="4354907" y="1536700"/>
                  </a:lnTo>
                  <a:lnTo>
                    <a:pt x="4330284" y="1498600"/>
                  </a:lnTo>
                  <a:lnTo>
                    <a:pt x="4306280" y="1460500"/>
                  </a:lnTo>
                  <a:lnTo>
                    <a:pt x="4282896" y="1409700"/>
                  </a:lnTo>
                  <a:lnTo>
                    <a:pt x="4260130" y="1371600"/>
                  </a:lnTo>
                  <a:lnTo>
                    <a:pt x="4237984" y="1320800"/>
                  </a:lnTo>
                  <a:lnTo>
                    <a:pt x="4216457" y="1282700"/>
                  </a:lnTo>
                  <a:lnTo>
                    <a:pt x="4195549" y="1231900"/>
                  </a:lnTo>
                  <a:lnTo>
                    <a:pt x="4175260" y="1193800"/>
                  </a:lnTo>
                  <a:lnTo>
                    <a:pt x="4155589" y="1143000"/>
                  </a:lnTo>
                  <a:lnTo>
                    <a:pt x="4136537" y="1092200"/>
                  </a:lnTo>
                  <a:lnTo>
                    <a:pt x="4118203" y="1054100"/>
                  </a:lnTo>
                  <a:lnTo>
                    <a:pt x="4099724" y="1003300"/>
                  </a:lnTo>
                  <a:lnTo>
                    <a:pt x="4081024" y="965200"/>
                  </a:lnTo>
                  <a:lnTo>
                    <a:pt x="4062028" y="914400"/>
                  </a:lnTo>
                  <a:lnTo>
                    <a:pt x="4042659" y="876300"/>
                  </a:lnTo>
                  <a:lnTo>
                    <a:pt x="4022842" y="825500"/>
                  </a:lnTo>
                  <a:lnTo>
                    <a:pt x="4002501" y="787400"/>
                  </a:lnTo>
                  <a:lnTo>
                    <a:pt x="3981560" y="736600"/>
                  </a:lnTo>
                  <a:lnTo>
                    <a:pt x="3959943" y="698500"/>
                  </a:lnTo>
                  <a:lnTo>
                    <a:pt x="3937576" y="647700"/>
                  </a:lnTo>
                  <a:lnTo>
                    <a:pt x="3914381" y="609600"/>
                  </a:lnTo>
                  <a:lnTo>
                    <a:pt x="3890282" y="558800"/>
                  </a:lnTo>
                  <a:lnTo>
                    <a:pt x="3865205" y="520700"/>
                  </a:lnTo>
                  <a:lnTo>
                    <a:pt x="3833493" y="469900"/>
                  </a:lnTo>
                  <a:lnTo>
                    <a:pt x="3800455" y="431800"/>
                  </a:lnTo>
                  <a:lnTo>
                    <a:pt x="3766080" y="406400"/>
                  </a:lnTo>
                  <a:lnTo>
                    <a:pt x="3730359" y="368300"/>
                  </a:lnTo>
                  <a:lnTo>
                    <a:pt x="3693280" y="342900"/>
                  </a:lnTo>
                  <a:lnTo>
                    <a:pt x="3654832" y="330200"/>
                  </a:lnTo>
                  <a:lnTo>
                    <a:pt x="3615005" y="317500"/>
                  </a:lnTo>
                  <a:close/>
                </a:path>
                <a:path w="13569950" h="11303000" extrusionOk="0">
                  <a:moveTo>
                    <a:pt x="10884147" y="9715500"/>
                  </a:moveTo>
                  <a:lnTo>
                    <a:pt x="10844078" y="9728200"/>
                  </a:lnTo>
                  <a:lnTo>
                    <a:pt x="10920096" y="9728200"/>
                  </a:lnTo>
                  <a:lnTo>
                    <a:pt x="10884147" y="9715500"/>
                  </a:lnTo>
                  <a:close/>
                </a:path>
                <a:path w="13569950" h="11303000" extrusionOk="0">
                  <a:moveTo>
                    <a:pt x="7958034" y="3302000"/>
                  </a:moveTo>
                  <a:lnTo>
                    <a:pt x="7937523" y="3327400"/>
                  </a:lnTo>
                  <a:lnTo>
                    <a:pt x="7920390" y="3340100"/>
                  </a:lnTo>
                  <a:lnTo>
                    <a:pt x="7905760" y="3365500"/>
                  </a:lnTo>
                  <a:lnTo>
                    <a:pt x="7892758" y="3378200"/>
                  </a:lnTo>
                  <a:lnTo>
                    <a:pt x="7866859" y="3429000"/>
                  </a:lnTo>
                  <a:lnTo>
                    <a:pt x="7840997" y="3467100"/>
                  </a:lnTo>
                  <a:lnTo>
                    <a:pt x="7789348" y="3556000"/>
                  </a:lnTo>
                  <a:lnTo>
                    <a:pt x="7711942" y="3683000"/>
                  </a:lnTo>
                  <a:lnTo>
                    <a:pt x="7660289" y="3771900"/>
                  </a:lnTo>
                  <a:lnTo>
                    <a:pt x="7634423" y="3810000"/>
                  </a:lnTo>
                  <a:lnTo>
                    <a:pt x="7608520" y="3860800"/>
                  </a:lnTo>
                  <a:lnTo>
                    <a:pt x="7556569" y="3937000"/>
                  </a:lnTo>
                  <a:lnTo>
                    <a:pt x="7530505" y="3987800"/>
                  </a:lnTo>
                  <a:lnTo>
                    <a:pt x="7504372" y="4025900"/>
                  </a:lnTo>
                  <a:lnTo>
                    <a:pt x="7478097" y="4076700"/>
                  </a:lnTo>
                  <a:lnTo>
                    <a:pt x="7425478" y="4152900"/>
                  </a:lnTo>
                  <a:lnTo>
                    <a:pt x="7346502" y="4292600"/>
                  </a:lnTo>
                  <a:lnTo>
                    <a:pt x="7293910" y="4368800"/>
                  </a:lnTo>
                  <a:lnTo>
                    <a:pt x="7267656" y="4419600"/>
                  </a:lnTo>
                  <a:lnTo>
                    <a:pt x="7241440" y="4457700"/>
                  </a:lnTo>
                  <a:lnTo>
                    <a:pt x="7215271" y="4508500"/>
                  </a:lnTo>
                  <a:lnTo>
                    <a:pt x="7163102" y="4584700"/>
                  </a:lnTo>
                  <a:lnTo>
                    <a:pt x="7137119" y="4635500"/>
                  </a:lnTo>
                  <a:lnTo>
                    <a:pt x="7111215" y="4673600"/>
                  </a:lnTo>
                  <a:lnTo>
                    <a:pt x="7085396" y="4724400"/>
                  </a:lnTo>
                  <a:lnTo>
                    <a:pt x="7034048" y="4800600"/>
                  </a:lnTo>
                  <a:lnTo>
                    <a:pt x="7008534" y="4851400"/>
                  </a:lnTo>
                  <a:lnTo>
                    <a:pt x="6983139" y="4889500"/>
                  </a:lnTo>
                  <a:lnTo>
                    <a:pt x="6957869" y="4940300"/>
                  </a:lnTo>
                  <a:lnTo>
                    <a:pt x="6932733" y="4978400"/>
                  </a:lnTo>
                  <a:lnTo>
                    <a:pt x="6907738" y="5029200"/>
                  </a:lnTo>
                  <a:lnTo>
                    <a:pt x="6882893" y="5067300"/>
                  </a:lnTo>
                  <a:lnTo>
                    <a:pt x="6858205" y="5118100"/>
                  </a:lnTo>
                  <a:lnTo>
                    <a:pt x="6833683" y="5156200"/>
                  </a:lnTo>
                  <a:lnTo>
                    <a:pt x="6809334" y="5207000"/>
                  </a:lnTo>
                  <a:lnTo>
                    <a:pt x="6785166" y="5245100"/>
                  </a:lnTo>
                  <a:lnTo>
                    <a:pt x="6761187" y="5295900"/>
                  </a:lnTo>
                  <a:lnTo>
                    <a:pt x="6737405" y="5334000"/>
                  </a:lnTo>
                  <a:lnTo>
                    <a:pt x="6713829" y="5384800"/>
                  </a:lnTo>
                  <a:lnTo>
                    <a:pt x="6690465" y="5422900"/>
                  </a:lnTo>
                  <a:lnTo>
                    <a:pt x="6667322" y="5473700"/>
                  </a:lnTo>
                  <a:lnTo>
                    <a:pt x="6644409" y="5511800"/>
                  </a:lnTo>
                  <a:lnTo>
                    <a:pt x="6621732" y="5562600"/>
                  </a:lnTo>
                  <a:lnTo>
                    <a:pt x="6599299" y="5600700"/>
                  </a:lnTo>
                  <a:lnTo>
                    <a:pt x="6577119" y="5651500"/>
                  </a:lnTo>
                  <a:lnTo>
                    <a:pt x="6555200" y="5689600"/>
                  </a:lnTo>
                  <a:lnTo>
                    <a:pt x="6533550" y="5740400"/>
                  </a:lnTo>
                  <a:lnTo>
                    <a:pt x="6512176" y="5791200"/>
                  </a:lnTo>
                  <a:lnTo>
                    <a:pt x="6491086" y="5829300"/>
                  </a:lnTo>
                  <a:lnTo>
                    <a:pt x="6470288" y="5880100"/>
                  </a:lnTo>
                  <a:lnTo>
                    <a:pt x="6449966" y="5930900"/>
                  </a:lnTo>
                  <a:lnTo>
                    <a:pt x="6430058" y="5969000"/>
                  </a:lnTo>
                  <a:lnTo>
                    <a:pt x="6410572" y="6019800"/>
                  </a:lnTo>
                  <a:lnTo>
                    <a:pt x="6391516" y="6057900"/>
                  </a:lnTo>
                  <a:lnTo>
                    <a:pt x="6372898" y="6108700"/>
                  </a:lnTo>
                  <a:lnTo>
                    <a:pt x="6354725" y="6159500"/>
                  </a:lnTo>
                  <a:lnTo>
                    <a:pt x="6337005" y="6197600"/>
                  </a:lnTo>
                  <a:lnTo>
                    <a:pt x="6319747" y="6248400"/>
                  </a:lnTo>
                  <a:lnTo>
                    <a:pt x="6302957" y="6299200"/>
                  </a:lnTo>
                  <a:lnTo>
                    <a:pt x="6286644" y="6350000"/>
                  </a:lnTo>
                  <a:lnTo>
                    <a:pt x="6270814" y="6388100"/>
                  </a:lnTo>
                  <a:lnTo>
                    <a:pt x="6255477" y="6438900"/>
                  </a:lnTo>
                  <a:lnTo>
                    <a:pt x="6240639" y="6489700"/>
                  </a:lnTo>
                  <a:lnTo>
                    <a:pt x="6226309" y="6527800"/>
                  </a:lnTo>
                  <a:lnTo>
                    <a:pt x="6212494" y="6578600"/>
                  </a:lnTo>
                  <a:lnTo>
                    <a:pt x="6199202" y="6629400"/>
                  </a:lnTo>
                  <a:lnTo>
                    <a:pt x="6186441" y="6680200"/>
                  </a:lnTo>
                  <a:lnTo>
                    <a:pt x="6174218" y="6731000"/>
                  </a:lnTo>
                  <a:lnTo>
                    <a:pt x="6162542" y="6769100"/>
                  </a:lnTo>
                  <a:lnTo>
                    <a:pt x="6151419" y="6819900"/>
                  </a:lnTo>
                  <a:lnTo>
                    <a:pt x="6140858" y="6870700"/>
                  </a:lnTo>
                  <a:lnTo>
                    <a:pt x="6130867" y="6921500"/>
                  </a:lnTo>
                  <a:lnTo>
                    <a:pt x="6121452" y="6972300"/>
                  </a:lnTo>
                  <a:lnTo>
                    <a:pt x="6112623" y="7023100"/>
                  </a:lnTo>
                  <a:lnTo>
                    <a:pt x="6104386" y="7061200"/>
                  </a:lnTo>
                  <a:lnTo>
                    <a:pt x="6096750" y="7112000"/>
                  </a:lnTo>
                  <a:lnTo>
                    <a:pt x="6089722" y="7162800"/>
                  </a:lnTo>
                  <a:lnTo>
                    <a:pt x="6083310" y="7213600"/>
                  </a:lnTo>
                  <a:lnTo>
                    <a:pt x="6077522" y="7264400"/>
                  </a:lnTo>
                  <a:lnTo>
                    <a:pt x="6072365" y="7315200"/>
                  </a:lnTo>
                  <a:lnTo>
                    <a:pt x="6067847" y="7366000"/>
                  </a:lnTo>
                  <a:lnTo>
                    <a:pt x="6063976" y="7416800"/>
                  </a:lnTo>
                  <a:lnTo>
                    <a:pt x="6060063" y="7467600"/>
                  </a:lnTo>
                  <a:lnTo>
                    <a:pt x="6055110" y="7518400"/>
                  </a:lnTo>
                  <a:lnTo>
                    <a:pt x="6049091" y="7569200"/>
                  </a:lnTo>
                  <a:lnTo>
                    <a:pt x="6041976" y="7607300"/>
                  </a:lnTo>
                  <a:lnTo>
                    <a:pt x="6033738" y="7658100"/>
                  </a:lnTo>
                  <a:lnTo>
                    <a:pt x="6024349" y="7708900"/>
                  </a:lnTo>
                  <a:lnTo>
                    <a:pt x="6013782" y="7759700"/>
                  </a:lnTo>
                  <a:lnTo>
                    <a:pt x="6002007" y="7810500"/>
                  </a:lnTo>
                  <a:lnTo>
                    <a:pt x="5988998" y="7848600"/>
                  </a:lnTo>
                  <a:lnTo>
                    <a:pt x="5974726" y="7899400"/>
                  </a:lnTo>
                  <a:lnTo>
                    <a:pt x="5959164" y="7950200"/>
                  </a:lnTo>
                  <a:lnTo>
                    <a:pt x="5942284" y="7988300"/>
                  </a:lnTo>
                  <a:lnTo>
                    <a:pt x="5923468" y="8039100"/>
                  </a:lnTo>
                  <a:lnTo>
                    <a:pt x="5904036" y="8089900"/>
                  </a:lnTo>
                  <a:lnTo>
                    <a:pt x="5883987" y="8140700"/>
                  </a:lnTo>
                  <a:lnTo>
                    <a:pt x="5863320" y="8178800"/>
                  </a:lnTo>
                  <a:lnTo>
                    <a:pt x="5842033" y="8229600"/>
                  </a:lnTo>
                  <a:lnTo>
                    <a:pt x="5820124" y="8267700"/>
                  </a:lnTo>
                  <a:lnTo>
                    <a:pt x="5797594" y="8318500"/>
                  </a:lnTo>
                  <a:lnTo>
                    <a:pt x="5774440" y="8369300"/>
                  </a:lnTo>
                  <a:lnTo>
                    <a:pt x="5750661" y="8407400"/>
                  </a:lnTo>
                  <a:lnTo>
                    <a:pt x="5726257" y="8458200"/>
                  </a:lnTo>
                  <a:lnTo>
                    <a:pt x="5701225" y="8496300"/>
                  </a:lnTo>
                  <a:lnTo>
                    <a:pt x="5675565" y="8547100"/>
                  </a:lnTo>
                  <a:lnTo>
                    <a:pt x="5649276" y="8585200"/>
                  </a:lnTo>
                  <a:lnTo>
                    <a:pt x="5622356" y="8623300"/>
                  </a:lnTo>
                  <a:lnTo>
                    <a:pt x="5594804" y="8674100"/>
                  </a:lnTo>
                  <a:lnTo>
                    <a:pt x="5566619" y="8712200"/>
                  </a:lnTo>
                  <a:lnTo>
                    <a:pt x="5537799" y="8750300"/>
                  </a:lnTo>
                  <a:lnTo>
                    <a:pt x="5508344" y="8801100"/>
                  </a:lnTo>
                  <a:lnTo>
                    <a:pt x="5478252" y="8839200"/>
                  </a:lnTo>
                  <a:lnTo>
                    <a:pt x="5447521" y="8877300"/>
                  </a:lnTo>
                  <a:lnTo>
                    <a:pt x="5416152" y="8915400"/>
                  </a:lnTo>
                  <a:lnTo>
                    <a:pt x="5384142" y="8953500"/>
                  </a:lnTo>
                  <a:lnTo>
                    <a:pt x="5351490" y="8991600"/>
                  </a:lnTo>
                  <a:lnTo>
                    <a:pt x="5318196" y="9029700"/>
                  </a:lnTo>
                  <a:lnTo>
                    <a:pt x="5284257" y="9067800"/>
                  </a:lnTo>
                  <a:lnTo>
                    <a:pt x="5249673" y="9105900"/>
                  </a:lnTo>
                  <a:lnTo>
                    <a:pt x="5214442" y="9144000"/>
                  </a:lnTo>
                  <a:lnTo>
                    <a:pt x="5180509" y="9182100"/>
                  </a:lnTo>
                  <a:lnTo>
                    <a:pt x="5145527" y="9220200"/>
                  </a:lnTo>
                  <a:lnTo>
                    <a:pt x="5109379" y="9245600"/>
                  </a:lnTo>
                  <a:lnTo>
                    <a:pt x="5071946" y="9271000"/>
                  </a:lnTo>
                  <a:lnTo>
                    <a:pt x="5033110" y="9296400"/>
                  </a:lnTo>
                  <a:lnTo>
                    <a:pt x="4992753" y="9321800"/>
                  </a:lnTo>
                  <a:lnTo>
                    <a:pt x="4950757" y="9347200"/>
                  </a:lnTo>
                  <a:lnTo>
                    <a:pt x="4907003" y="9359900"/>
                  </a:lnTo>
                  <a:lnTo>
                    <a:pt x="4861375" y="9385300"/>
                  </a:lnTo>
                  <a:lnTo>
                    <a:pt x="4813752" y="9385300"/>
                  </a:lnTo>
                  <a:lnTo>
                    <a:pt x="4762465" y="9398000"/>
                  </a:lnTo>
                  <a:lnTo>
                    <a:pt x="8456157" y="9398000"/>
                  </a:lnTo>
                  <a:lnTo>
                    <a:pt x="8720037" y="9245600"/>
                  </a:lnTo>
                  <a:lnTo>
                    <a:pt x="9028169" y="9080500"/>
                  </a:lnTo>
                  <a:lnTo>
                    <a:pt x="9555030" y="8775700"/>
                  </a:lnTo>
                  <a:lnTo>
                    <a:pt x="8048806" y="8775700"/>
                  </a:lnTo>
                  <a:lnTo>
                    <a:pt x="7895606" y="8737600"/>
                  </a:lnTo>
                  <a:lnTo>
                    <a:pt x="7848097" y="8724900"/>
                  </a:lnTo>
                  <a:lnTo>
                    <a:pt x="7803634" y="8699500"/>
                  </a:lnTo>
                  <a:lnTo>
                    <a:pt x="7762882" y="8674100"/>
                  </a:lnTo>
                  <a:lnTo>
                    <a:pt x="7726502" y="8648700"/>
                  </a:lnTo>
                  <a:lnTo>
                    <a:pt x="7695157" y="8610600"/>
                  </a:lnTo>
                  <a:lnTo>
                    <a:pt x="7669510" y="8572500"/>
                  </a:lnTo>
                  <a:lnTo>
                    <a:pt x="7650223" y="8534400"/>
                  </a:lnTo>
                  <a:lnTo>
                    <a:pt x="7637959" y="8483600"/>
                  </a:lnTo>
                  <a:lnTo>
                    <a:pt x="7633380" y="8445500"/>
                  </a:lnTo>
                  <a:lnTo>
                    <a:pt x="7637149" y="8407400"/>
                  </a:lnTo>
                  <a:lnTo>
                    <a:pt x="7649928" y="8356600"/>
                  </a:lnTo>
                  <a:lnTo>
                    <a:pt x="7669092" y="8318500"/>
                  </a:lnTo>
                  <a:lnTo>
                    <a:pt x="7690050" y="8267700"/>
                  </a:lnTo>
                  <a:lnTo>
                    <a:pt x="7712892" y="8229600"/>
                  </a:lnTo>
                  <a:lnTo>
                    <a:pt x="7737708" y="8191500"/>
                  </a:lnTo>
                  <a:lnTo>
                    <a:pt x="7764588" y="8153400"/>
                  </a:lnTo>
                  <a:lnTo>
                    <a:pt x="7793623" y="8115300"/>
                  </a:lnTo>
                  <a:lnTo>
                    <a:pt x="7824903" y="8077200"/>
                  </a:lnTo>
                  <a:lnTo>
                    <a:pt x="7858518" y="8039100"/>
                  </a:lnTo>
                  <a:lnTo>
                    <a:pt x="7897834" y="8013700"/>
                  </a:lnTo>
                  <a:lnTo>
                    <a:pt x="7937619" y="7975600"/>
                  </a:lnTo>
                  <a:lnTo>
                    <a:pt x="7977824" y="7950200"/>
                  </a:lnTo>
                  <a:lnTo>
                    <a:pt x="8018402" y="7912100"/>
                  </a:lnTo>
                  <a:lnTo>
                    <a:pt x="8059305" y="7886700"/>
                  </a:lnTo>
                  <a:lnTo>
                    <a:pt x="8100485" y="7848600"/>
                  </a:lnTo>
                  <a:lnTo>
                    <a:pt x="8183484" y="7797800"/>
                  </a:lnTo>
                  <a:lnTo>
                    <a:pt x="8225207" y="7759700"/>
                  </a:lnTo>
                  <a:lnTo>
                    <a:pt x="8267015" y="7734300"/>
                  </a:lnTo>
                  <a:lnTo>
                    <a:pt x="8350695" y="7670800"/>
                  </a:lnTo>
                  <a:lnTo>
                    <a:pt x="8392472" y="7645400"/>
                  </a:lnTo>
                  <a:lnTo>
                    <a:pt x="8434141" y="7607300"/>
                  </a:lnTo>
                  <a:lnTo>
                    <a:pt x="8475657" y="7581900"/>
                  </a:lnTo>
                  <a:lnTo>
                    <a:pt x="8516970" y="7543800"/>
                  </a:lnTo>
                  <a:lnTo>
                    <a:pt x="8598538" y="7493000"/>
                  </a:lnTo>
                  <a:lnTo>
                    <a:pt x="8639283" y="7454900"/>
                  </a:lnTo>
                  <a:lnTo>
                    <a:pt x="8680000" y="7429500"/>
                  </a:lnTo>
                  <a:lnTo>
                    <a:pt x="8720686" y="7391400"/>
                  </a:lnTo>
                  <a:lnTo>
                    <a:pt x="8801954" y="7340600"/>
                  </a:lnTo>
                  <a:lnTo>
                    <a:pt x="8842532" y="7302500"/>
                  </a:lnTo>
                  <a:lnTo>
                    <a:pt x="8883068" y="7277100"/>
                  </a:lnTo>
                  <a:lnTo>
                    <a:pt x="8923560" y="7239000"/>
                  </a:lnTo>
                  <a:lnTo>
                    <a:pt x="8964007" y="7213600"/>
                  </a:lnTo>
                  <a:lnTo>
                    <a:pt x="9004405" y="7175500"/>
                  </a:lnTo>
                  <a:lnTo>
                    <a:pt x="9044752" y="7150100"/>
                  </a:lnTo>
                  <a:lnTo>
                    <a:pt x="9085046" y="7112000"/>
                  </a:lnTo>
                  <a:lnTo>
                    <a:pt x="9125284" y="7086600"/>
                  </a:lnTo>
                  <a:lnTo>
                    <a:pt x="7665310" y="7086600"/>
                  </a:lnTo>
                  <a:lnTo>
                    <a:pt x="7614179" y="7073900"/>
                  </a:lnTo>
                  <a:lnTo>
                    <a:pt x="7574713" y="7061200"/>
                  </a:lnTo>
                  <a:lnTo>
                    <a:pt x="7546880" y="7035800"/>
                  </a:lnTo>
                  <a:lnTo>
                    <a:pt x="7530646" y="6997700"/>
                  </a:lnTo>
                  <a:lnTo>
                    <a:pt x="7525979" y="6959600"/>
                  </a:lnTo>
                  <a:lnTo>
                    <a:pt x="7532848" y="6921500"/>
                  </a:lnTo>
                  <a:lnTo>
                    <a:pt x="7551219" y="6870700"/>
                  </a:lnTo>
                  <a:lnTo>
                    <a:pt x="7576349" y="6819900"/>
                  </a:lnTo>
                  <a:lnTo>
                    <a:pt x="7609646" y="6781800"/>
                  </a:lnTo>
                  <a:lnTo>
                    <a:pt x="7686475" y="6705600"/>
                  </a:lnTo>
                  <a:lnTo>
                    <a:pt x="7724795" y="6680200"/>
                  </a:lnTo>
                  <a:lnTo>
                    <a:pt x="7839613" y="6565900"/>
                  </a:lnTo>
                  <a:lnTo>
                    <a:pt x="7877904" y="6540500"/>
                  </a:lnTo>
                  <a:lnTo>
                    <a:pt x="7954630" y="6464300"/>
                  </a:lnTo>
                  <a:lnTo>
                    <a:pt x="7993105" y="6438900"/>
                  </a:lnTo>
                  <a:lnTo>
                    <a:pt x="8070378" y="6362700"/>
                  </a:lnTo>
                  <a:lnTo>
                    <a:pt x="8109214" y="6337300"/>
                  </a:lnTo>
                  <a:lnTo>
                    <a:pt x="8187385" y="6261100"/>
                  </a:lnTo>
                  <a:lnTo>
                    <a:pt x="8226760" y="6235700"/>
                  </a:lnTo>
                  <a:lnTo>
                    <a:pt x="8266353" y="6197600"/>
                  </a:lnTo>
                  <a:lnTo>
                    <a:pt x="8306184" y="6172200"/>
                  </a:lnTo>
                  <a:lnTo>
                    <a:pt x="8346273" y="6134100"/>
                  </a:lnTo>
                  <a:lnTo>
                    <a:pt x="8386131" y="6108700"/>
                  </a:lnTo>
                  <a:lnTo>
                    <a:pt x="8425959" y="6070600"/>
                  </a:lnTo>
                  <a:lnTo>
                    <a:pt x="8465742" y="6045200"/>
                  </a:lnTo>
                  <a:lnTo>
                    <a:pt x="8505463" y="6007100"/>
                  </a:lnTo>
                  <a:lnTo>
                    <a:pt x="8545105" y="5981700"/>
                  </a:lnTo>
                  <a:lnTo>
                    <a:pt x="8584653" y="5943600"/>
                  </a:lnTo>
                  <a:lnTo>
                    <a:pt x="8624089" y="5918200"/>
                  </a:lnTo>
                  <a:lnTo>
                    <a:pt x="8663397" y="5880100"/>
                  </a:lnTo>
                  <a:lnTo>
                    <a:pt x="8702560" y="5854700"/>
                  </a:lnTo>
                  <a:lnTo>
                    <a:pt x="8780387" y="5778500"/>
                  </a:lnTo>
                  <a:lnTo>
                    <a:pt x="8819019" y="5753100"/>
                  </a:lnTo>
                  <a:lnTo>
                    <a:pt x="8857439" y="5715000"/>
                  </a:lnTo>
                  <a:lnTo>
                    <a:pt x="8895633" y="5689600"/>
                  </a:lnTo>
                  <a:lnTo>
                    <a:pt x="8971274" y="5613400"/>
                  </a:lnTo>
                  <a:lnTo>
                    <a:pt x="9008688" y="5588000"/>
                  </a:lnTo>
                  <a:lnTo>
                    <a:pt x="9082621" y="5511800"/>
                  </a:lnTo>
                  <a:lnTo>
                    <a:pt x="9119107" y="5473700"/>
                  </a:lnTo>
                  <a:lnTo>
                    <a:pt x="9155251" y="5448300"/>
                  </a:lnTo>
                  <a:lnTo>
                    <a:pt x="9191036" y="5410200"/>
                  </a:lnTo>
                  <a:lnTo>
                    <a:pt x="9226446" y="5372100"/>
                  </a:lnTo>
                  <a:lnTo>
                    <a:pt x="9261464" y="5334000"/>
                  </a:lnTo>
                  <a:lnTo>
                    <a:pt x="9296073" y="5295900"/>
                  </a:lnTo>
                  <a:lnTo>
                    <a:pt x="9330258" y="5257800"/>
                  </a:lnTo>
                  <a:lnTo>
                    <a:pt x="9364002" y="5219700"/>
                  </a:lnTo>
                  <a:lnTo>
                    <a:pt x="9397288" y="5181600"/>
                  </a:lnTo>
                  <a:lnTo>
                    <a:pt x="9430100" y="5143500"/>
                  </a:lnTo>
                  <a:lnTo>
                    <a:pt x="9462421" y="5105400"/>
                  </a:lnTo>
                  <a:lnTo>
                    <a:pt x="9494235" y="5067300"/>
                  </a:lnTo>
                  <a:lnTo>
                    <a:pt x="9525525" y="5029200"/>
                  </a:lnTo>
                  <a:lnTo>
                    <a:pt x="9555286" y="4978400"/>
                  </a:lnTo>
                  <a:lnTo>
                    <a:pt x="9584192" y="4940300"/>
                  </a:lnTo>
                  <a:lnTo>
                    <a:pt x="9612138" y="4902200"/>
                  </a:lnTo>
                  <a:lnTo>
                    <a:pt x="9639022" y="4864100"/>
                  </a:lnTo>
                  <a:lnTo>
                    <a:pt x="9664739" y="4813300"/>
                  </a:lnTo>
                  <a:lnTo>
                    <a:pt x="9689186" y="4775200"/>
                  </a:lnTo>
                  <a:lnTo>
                    <a:pt x="9712259" y="4737100"/>
                  </a:lnTo>
                  <a:lnTo>
                    <a:pt x="9733855" y="4686300"/>
                  </a:lnTo>
                  <a:lnTo>
                    <a:pt x="9753870" y="4648200"/>
                  </a:lnTo>
                  <a:lnTo>
                    <a:pt x="9772200" y="4597400"/>
                  </a:lnTo>
                  <a:lnTo>
                    <a:pt x="9788743" y="4559300"/>
                  </a:lnTo>
                  <a:lnTo>
                    <a:pt x="8334902" y="4559300"/>
                  </a:lnTo>
                  <a:lnTo>
                    <a:pt x="8348158" y="4533900"/>
                  </a:lnTo>
                  <a:lnTo>
                    <a:pt x="8357866" y="4521200"/>
                  </a:lnTo>
                  <a:lnTo>
                    <a:pt x="8365416" y="4508500"/>
                  </a:lnTo>
                  <a:lnTo>
                    <a:pt x="8372199" y="4495800"/>
                  </a:lnTo>
                  <a:lnTo>
                    <a:pt x="8400631" y="4457700"/>
                  </a:lnTo>
                  <a:lnTo>
                    <a:pt x="8428783" y="4406900"/>
                  </a:lnTo>
                  <a:lnTo>
                    <a:pt x="8456651" y="4368800"/>
                  </a:lnTo>
                  <a:lnTo>
                    <a:pt x="8484233" y="4330700"/>
                  </a:lnTo>
                  <a:lnTo>
                    <a:pt x="8511523" y="4279900"/>
                  </a:lnTo>
                  <a:lnTo>
                    <a:pt x="8538518" y="4241800"/>
                  </a:lnTo>
                  <a:lnTo>
                    <a:pt x="8565214" y="4203700"/>
                  </a:lnTo>
                  <a:lnTo>
                    <a:pt x="8591606" y="4152900"/>
                  </a:lnTo>
                  <a:lnTo>
                    <a:pt x="8617692" y="4114800"/>
                  </a:lnTo>
                  <a:lnTo>
                    <a:pt x="8643466" y="4064000"/>
                  </a:lnTo>
                  <a:lnTo>
                    <a:pt x="8668926" y="4025900"/>
                  </a:lnTo>
                  <a:lnTo>
                    <a:pt x="8694067" y="3987800"/>
                  </a:lnTo>
                  <a:lnTo>
                    <a:pt x="8718884" y="3937000"/>
                  </a:lnTo>
                  <a:lnTo>
                    <a:pt x="8743375" y="3898900"/>
                  </a:lnTo>
                  <a:lnTo>
                    <a:pt x="8767535" y="3848100"/>
                  </a:lnTo>
                  <a:lnTo>
                    <a:pt x="8791360" y="3810000"/>
                  </a:lnTo>
                  <a:lnTo>
                    <a:pt x="8002640" y="3810000"/>
                  </a:lnTo>
                  <a:lnTo>
                    <a:pt x="7973876" y="3797300"/>
                  </a:lnTo>
                  <a:lnTo>
                    <a:pt x="7979483" y="3771900"/>
                  </a:lnTo>
                  <a:lnTo>
                    <a:pt x="7984685" y="3733800"/>
                  </a:lnTo>
                  <a:lnTo>
                    <a:pt x="7990998" y="3695700"/>
                  </a:lnTo>
                  <a:lnTo>
                    <a:pt x="7999938" y="3670300"/>
                  </a:lnTo>
                  <a:lnTo>
                    <a:pt x="8016743" y="3619500"/>
                  </a:lnTo>
                  <a:lnTo>
                    <a:pt x="8033660" y="3568700"/>
                  </a:lnTo>
                  <a:lnTo>
                    <a:pt x="8050674" y="3517900"/>
                  </a:lnTo>
                  <a:lnTo>
                    <a:pt x="8067768" y="3467100"/>
                  </a:lnTo>
                  <a:lnTo>
                    <a:pt x="8084926" y="3429000"/>
                  </a:lnTo>
                  <a:lnTo>
                    <a:pt x="8093529" y="3403600"/>
                  </a:lnTo>
                  <a:lnTo>
                    <a:pt x="7934579" y="3403600"/>
                  </a:lnTo>
                  <a:lnTo>
                    <a:pt x="7958034" y="3302000"/>
                  </a:lnTo>
                  <a:close/>
                </a:path>
                <a:path w="13569950" h="11303000" extrusionOk="0">
                  <a:moveTo>
                    <a:pt x="12404417" y="2667000"/>
                  </a:moveTo>
                  <a:lnTo>
                    <a:pt x="12038040" y="2667000"/>
                  </a:lnTo>
                  <a:lnTo>
                    <a:pt x="12066031" y="2679700"/>
                  </a:lnTo>
                  <a:lnTo>
                    <a:pt x="12091353" y="2705100"/>
                  </a:lnTo>
                  <a:lnTo>
                    <a:pt x="12121680" y="2755900"/>
                  </a:lnTo>
                  <a:lnTo>
                    <a:pt x="12182954" y="2832100"/>
                  </a:lnTo>
                  <a:lnTo>
                    <a:pt x="12213332" y="2870200"/>
                  </a:lnTo>
                  <a:lnTo>
                    <a:pt x="12243161" y="2908300"/>
                  </a:lnTo>
                  <a:lnTo>
                    <a:pt x="12272156" y="2959100"/>
                  </a:lnTo>
                  <a:lnTo>
                    <a:pt x="12300033" y="2997200"/>
                  </a:lnTo>
                  <a:lnTo>
                    <a:pt x="12326510" y="3035300"/>
                  </a:lnTo>
                  <a:lnTo>
                    <a:pt x="12351303" y="3086100"/>
                  </a:lnTo>
                  <a:lnTo>
                    <a:pt x="12375096" y="3124200"/>
                  </a:lnTo>
                  <a:lnTo>
                    <a:pt x="12398542" y="3175000"/>
                  </a:lnTo>
                  <a:lnTo>
                    <a:pt x="12421644" y="3213100"/>
                  </a:lnTo>
                  <a:lnTo>
                    <a:pt x="12444406" y="3263900"/>
                  </a:lnTo>
                  <a:lnTo>
                    <a:pt x="12466831" y="3302000"/>
                  </a:lnTo>
                  <a:lnTo>
                    <a:pt x="12488922" y="3352800"/>
                  </a:lnTo>
                  <a:lnTo>
                    <a:pt x="12510682" y="3403600"/>
                  </a:lnTo>
                  <a:lnTo>
                    <a:pt x="12532114" y="3441700"/>
                  </a:lnTo>
                  <a:lnTo>
                    <a:pt x="12553221" y="3492500"/>
                  </a:lnTo>
                  <a:lnTo>
                    <a:pt x="12574006" y="3530600"/>
                  </a:lnTo>
                  <a:lnTo>
                    <a:pt x="12594474" y="3581400"/>
                  </a:lnTo>
                  <a:lnTo>
                    <a:pt x="12614626" y="3632200"/>
                  </a:lnTo>
                  <a:lnTo>
                    <a:pt x="12634466" y="3670300"/>
                  </a:lnTo>
                  <a:lnTo>
                    <a:pt x="12653997" y="3721100"/>
                  </a:lnTo>
                  <a:lnTo>
                    <a:pt x="12673222" y="3771900"/>
                  </a:lnTo>
                  <a:lnTo>
                    <a:pt x="12692144" y="3810000"/>
                  </a:lnTo>
                  <a:lnTo>
                    <a:pt x="12710767" y="3860800"/>
                  </a:lnTo>
                  <a:lnTo>
                    <a:pt x="12729093" y="3911600"/>
                  </a:lnTo>
                  <a:lnTo>
                    <a:pt x="12747126" y="3949700"/>
                  </a:lnTo>
                  <a:lnTo>
                    <a:pt x="12764869" y="4000500"/>
                  </a:lnTo>
                  <a:lnTo>
                    <a:pt x="12782325" y="4051300"/>
                  </a:lnTo>
                  <a:lnTo>
                    <a:pt x="12799497" y="4089400"/>
                  </a:lnTo>
                  <a:lnTo>
                    <a:pt x="12816388" y="4140200"/>
                  </a:lnTo>
                  <a:lnTo>
                    <a:pt x="12833002" y="4191000"/>
                  </a:lnTo>
                  <a:lnTo>
                    <a:pt x="12849341" y="4241800"/>
                  </a:lnTo>
                  <a:lnTo>
                    <a:pt x="12865409" y="4279900"/>
                  </a:lnTo>
                  <a:lnTo>
                    <a:pt x="12881209" y="4330700"/>
                  </a:lnTo>
                  <a:lnTo>
                    <a:pt x="12896743" y="4381500"/>
                  </a:lnTo>
                  <a:lnTo>
                    <a:pt x="12912016" y="4432300"/>
                  </a:lnTo>
                  <a:lnTo>
                    <a:pt x="12927030" y="4483100"/>
                  </a:lnTo>
                  <a:lnTo>
                    <a:pt x="12941788" y="4521200"/>
                  </a:lnTo>
                  <a:lnTo>
                    <a:pt x="12956294" y="4572000"/>
                  </a:lnTo>
                  <a:lnTo>
                    <a:pt x="12970551" y="4622800"/>
                  </a:lnTo>
                  <a:lnTo>
                    <a:pt x="12984561" y="4673600"/>
                  </a:lnTo>
                  <a:lnTo>
                    <a:pt x="12998329" y="4724400"/>
                  </a:lnTo>
                  <a:lnTo>
                    <a:pt x="13011856" y="4762500"/>
                  </a:lnTo>
                  <a:lnTo>
                    <a:pt x="13025147" y="4813300"/>
                  </a:lnTo>
                  <a:lnTo>
                    <a:pt x="13038204" y="4864100"/>
                  </a:lnTo>
                  <a:lnTo>
                    <a:pt x="13050800" y="4914900"/>
                  </a:lnTo>
                  <a:lnTo>
                    <a:pt x="13063151" y="4965700"/>
                  </a:lnTo>
                  <a:lnTo>
                    <a:pt x="13075225" y="5003800"/>
                  </a:lnTo>
                  <a:lnTo>
                    <a:pt x="13086991" y="5054600"/>
                  </a:lnTo>
                  <a:lnTo>
                    <a:pt x="13098416" y="5105400"/>
                  </a:lnTo>
                  <a:lnTo>
                    <a:pt x="13109471" y="5156200"/>
                  </a:lnTo>
                  <a:lnTo>
                    <a:pt x="13120123" y="5207000"/>
                  </a:lnTo>
                  <a:lnTo>
                    <a:pt x="13130340" y="5245100"/>
                  </a:lnTo>
                  <a:lnTo>
                    <a:pt x="13140092" y="5295900"/>
                  </a:lnTo>
                  <a:lnTo>
                    <a:pt x="13149346" y="5346700"/>
                  </a:lnTo>
                  <a:lnTo>
                    <a:pt x="13158071" y="5397500"/>
                  </a:lnTo>
                  <a:lnTo>
                    <a:pt x="13166237" y="5448300"/>
                  </a:lnTo>
                  <a:lnTo>
                    <a:pt x="13173810" y="5499100"/>
                  </a:lnTo>
                  <a:lnTo>
                    <a:pt x="13180761" y="5537200"/>
                  </a:lnTo>
                  <a:lnTo>
                    <a:pt x="13187056" y="5588000"/>
                  </a:lnTo>
                  <a:lnTo>
                    <a:pt x="13192666" y="5638800"/>
                  </a:lnTo>
                  <a:lnTo>
                    <a:pt x="13197557" y="5689600"/>
                  </a:lnTo>
                  <a:lnTo>
                    <a:pt x="13201700" y="5740400"/>
                  </a:lnTo>
                  <a:lnTo>
                    <a:pt x="13205062" y="5791200"/>
                  </a:lnTo>
                  <a:lnTo>
                    <a:pt x="13207611" y="5842000"/>
                  </a:lnTo>
                  <a:lnTo>
                    <a:pt x="13209317" y="5892800"/>
                  </a:lnTo>
                  <a:lnTo>
                    <a:pt x="13210148" y="5943600"/>
                  </a:lnTo>
                  <a:lnTo>
                    <a:pt x="13210073" y="5994400"/>
                  </a:lnTo>
                  <a:lnTo>
                    <a:pt x="13207966" y="6045200"/>
                  </a:lnTo>
                  <a:lnTo>
                    <a:pt x="13202547" y="6083300"/>
                  </a:lnTo>
                  <a:lnTo>
                    <a:pt x="13193494" y="6134100"/>
                  </a:lnTo>
                  <a:lnTo>
                    <a:pt x="13180489" y="6184900"/>
                  </a:lnTo>
                  <a:lnTo>
                    <a:pt x="13163213" y="6223000"/>
                  </a:lnTo>
                  <a:lnTo>
                    <a:pt x="13141346" y="6261100"/>
                  </a:lnTo>
                  <a:lnTo>
                    <a:pt x="13114569" y="6299200"/>
                  </a:lnTo>
                  <a:lnTo>
                    <a:pt x="13082563" y="6337300"/>
                  </a:lnTo>
                  <a:lnTo>
                    <a:pt x="13045009" y="6375400"/>
                  </a:lnTo>
                  <a:lnTo>
                    <a:pt x="12957866" y="6426200"/>
                  </a:lnTo>
                  <a:lnTo>
                    <a:pt x="12923854" y="6464300"/>
                  </a:lnTo>
                  <a:lnTo>
                    <a:pt x="12899340" y="6502400"/>
                  </a:lnTo>
                  <a:lnTo>
                    <a:pt x="12884113" y="6527800"/>
                  </a:lnTo>
                  <a:lnTo>
                    <a:pt x="12877962" y="6565900"/>
                  </a:lnTo>
                  <a:lnTo>
                    <a:pt x="12880675" y="6616700"/>
                  </a:lnTo>
                  <a:lnTo>
                    <a:pt x="12892042" y="6654800"/>
                  </a:lnTo>
                  <a:lnTo>
                    <a:pt x="12911851" y="6705600"/>
                  </a:lnTo>
                  <a:lnTo>
                    <a:pt x="12932713" y="6756400"/>
                  </a:lnTo>
                  <a:lnTo>
                    <a:pt x="12953902" y="6794500"/>
                  </a:lnTo>
                  <a:lnTo>
                    <a:pt x="12975412" y="6845300"/>
                  </a:lnTo>
                  <a:lnTo>
                    <a:pt x="12997234" y="6896100"/>
                  </a:lnTo>
                  <a:lnTo>
                    <a:pt x="13019362" y="6934200"/>
                  </a:lnTo>
                  <a:lnTo>
                    <a:pt x="13041789" y="6985000"/>
                  </a:lnTo>
                  <a:lnTo>
                    <a:pt x="13064506" y="7023100"/>
                  </a:lnTo>
                  <a:lnTo>
                    <a:pt x="13087508" y="7073900"/>
                  </a:lnTo>
                  <a:lnTo>
                    <a:pt x="13110786" y="7112000"/>
                  </a:lnTo>
                  <a:lnTo>
                    <a:pt x="13134334" y="7162800"/>
                  </a:lnTo>
                  <a:lnTo>
                    <a:pt x="13158144" y="7200900"/>
                  </a:lnTo>
                  <a:lnTo>
                    <a:pt x="13182210" y="7239000"/>
                  </a:lnTo>
                  <a:lnTo>
                    <a:pt x="13206513" y="7289800"/>
                  </a:lnTo>
                  <a:lnTo>
                    <a:pt x="13228881" y="7340600"/>
                  </a:lnTo>
                  <a:lnTo>
                    <a:pt x="13249283" y="7378700"/>
                  </a:lnTo>
                  <a:lnTo>
                    <a:pt x="13267690" y="7429500"/>
                  </a:lnTo>
                  <a:lnTo>
                    <a:pt x="13284072" y="7480300"/>
                  </a:lnTo>
                  <a:lnTo>
                    <a:pt x="13298399" y="7518400"/>
                  </a:lnTo>
                  <a:lnTo>
                    <a:pt x="13310642" y="7569200"/>
                  </a:lnTo>
                  <a:lnTo>
                    <a:pt x="13320771" y="7607300"/>
                  </a:lnTo>
                  <a:lnTo>
                    <a:pt x="13328755" y="7658100"/>
                  </a:lnTo>
                  <a:lnTo>
                    <a:pt x="13334566" y="7708900"/>
                  </a:lnTo>
                  <a:lnTo>
                    <a:pt x="13338174" y="7747000"/>
                  </a:lnTo>
                  <a:lnTo>
                    <a:pt x="13339548" y="7797800"/>
                  </a:lnTo>
                  <a:lnTo>
                    <a:pt x="13338659" y="7848600"/>
                  </a:lnTo>
                  <a:lnTo>
                    <a:pt x="13335478" y="7886700"/>
                  </a:lnTo>
                  <a:lnTo>
                    <a:pt x="13329975" y="7937500"/>
                  </a:lnTo>
                  <a:lnTo>
                    <a:pt x="13322119" y="7988300"/>
                  </a:lnTo>
                  <a:lnTo>
                    <a:pt x="13311882" y="8026400"/>
                  </a:lnTo>
                  <a:lnTo>
                    <a:pt x="13299232" y="8077200"/>
                  </a:lnTo>
                  <a:lnTo>
                    <a:pt x="13284142" y="8128000"/>
                  </a:lnTo>
                  <a:lnTo>
                    <a:pt x="13266581" y="8166100"/>
                  </a:lnTo>
                  <a:lnTo>
                    <a:pt x="13246518" y="8216900"/>
                  </a:lnTo>
                  <a:lnTo>
                    <a:pt x="13223926" y="8267700"/>
                  </a:lnTo>
                  <a:lnTo>
                    <a:pt x="13201988" y="8305800"/>
                  </a:lnTo>
                  <a:lnTo>
                    <a:pt x="13180016" y="8356600"/>
                  </a:lnTo>
                  <a:lnTo>
                    <a:pt x="13136000" y="8445500"/>
                  </a:lnTo>
                  <a:lnTo>
                    <a:pt x="13069914" y="8572500"/>
                  </a:lnTo>
                  <a:lnTo>
                    <a:pt x="13025908" y="8661400"/>
                  </a:lnTo>
                  <a:lnTo>
                    <a:pt x="13003944" y="8699500"/>
                  </a:lnTo>
                  <a:lnTo>
                    <a:pt x="12982017" y="8750300"/>
                  </a:lnTo>
                  <a:lnTo>
                    <a:pt x="12958436" y="8788400"/>
                  </a:lnTo>
                  <a:lnTo>
                    <a:pt x="12935158" y="8839200"/>
                  </a:lnTo>
                  <a:lnTo>
                    <a:pt x="12888857" y="8940800"/>
                  </a:lnTo>
                  <a:lnTo>
                    <a:pt x="12912419" y="8915400"/>
                  </a:lnTo>
                  <a:lnTo>
                    <a:pt x="12923396" y="8902700"/>
                  </a:lnTo>
                  <a:lnTo>
                    <a:pt x="12932887" y="8890000"/>
                  </a:lnTo>
                  <a:lnTo>
                    <a:pt x="12957997" y="8839200"/>
                  </a:lnTo>
                  <a:lnTo>
                    <a:pt x="12983007" y="8801100"/>
                  </a:lnTo>
                  <a:lnTo>
                    <a:pt x="13007941" y="8750300"/>
                  </a:lnTo>
                  <a:lnTo>
                    <a:pt x="13032823" y="8712200"/>
                  </a:lnTo>
                  <a:lnTo>
                    <a:pt x="13107386" y="8585200"/>
                  </a:lnTo>
                  <a:lnTo>
                    <a:pt x="13132290" y="8547100"/>
                  </a:lnTo>
                  <a:lnTo>
                    <a:pt x="13157259" y="8496300"/>
                  </a:lnTo>
                  <a:lnTo>
                    <a:pt x="13182316" y="8458200"/>
                  </a:lnTo>
                  <a:lnTo>
                    <a:pt x="13207483" y="8407400"/>
                  </a:lnTo>
                  <a:lnTo>
                    <a:pt x="13232784" y="8369300"/>
                  </a:lnTo>
                  <a:lnTo>
                    <a:pt x="13258883" y="8331200"/>
                  </a:lnTo>
                  <a:lnTo>
                    <a:pt x="13284182" y="8280400"/>
                  </a:lnTo>
                  <a:lnTo>
                    <a:pt x="13308648" y="8242300"/>
                  </a:lnTo>
                  <a:lnTo>
                    <a:pt x="13332246" y="8191500"/>
                  </a:lnTo>
                  <a:lnTo>
                    <a:pt x="13354940" y="8140700"/>
                  </a:lnTo>
                  <a:lnTo>
                    <a:pt x="13376698" y="8102600"/>
                  </a:lnTo>
                  <a:lnTo>
                    <a:pt x="13397483" y="8051800"/>
                  </a:lnTo>
                  <a:lnTo>
                    <a:pt x="13417263" y="8013700"/>
                  </a:lnTo>
                  <a:lnTo>
                    <a:pt x="13436001" y="7962900"/>
                  </a:lnTo>
                  <a:lnTo>
                    <a:pt x="13453665" y="7912100"/>
                  </a:lnTo>
                  <a:lnTo>
                    <a:pt x="13470218" y="7874000"/>
                  </a:lnTo>
                  <a:lnTo>
                    <a:pt x="13485628" y="7823200"/>
                  </a:lnTo>
                  <a:lnTo>
                    <a:pt x="13499858" y="7772400"/>
                  </a:lnTo>
                  <a:lnTo>
                    <a:pt x="13512876" y="7721600"/>
                  </a:lnTo>
                  <a:lnTo>
                    <a:pt x="13524645" y="7670800"/>
                  </a:lnTo>
                  <a:lnTo>
                    <a:pt x="13535133" y="7632700"/>
                  </a:lnTo>
                  <a:lnTo>
                    <a:pt x="13544304" y="7581900"/>
                  </a:lnTo>
                  <a:lnTo>
                    <a:pt x="13552123" y="7531100"/>
                  </a:lnTo>
                  <a:lnTo>
                    <a:pt x="13558557" y="7480300"/>
                  </a:lnTo>
                  <a:lnTo>
                    <a:pt x="13563570" y="7429500"/>
                  </a:lnTo>
                  <a:lnTo>
                    <a:pt x="13567129" y="7378700"/>
                  </a:lnTo>
                  <a:lnTo>
                    <a:pt x="13569199" y="7327900"/>
                  </a:lnTo>
                  <a:lnTo>
                    <a:pt x="13569744" y="7277100"/>
                  </a:lnTo>
                  <a:lnTo>
                    <a:pt x="13568732" y="7226300"/>
                  </a:lnTo>
                  <a:lnTo>
                    <a:pt x="13566127" y="7175500"/>
                  </a:lnTo>
                  <a:lnTo>
                    <a:pt x="13561894" y="7124700"/>
                  </a:lnTo>
                  <a:lnTo>
                    <a:pt x="13542814" y="6921500"/>
                  </a:lnTo>
                  <a:lnTo>
                    <a:pt x="13538016" y="6870700"/>
                  </a:lnTo>
                  <a:lnTo>
                    <a:pt x="13533184" y="6819900"/>
                  </a:lnTo>
                  <a:lnTo>
                    <a:pt x="13528307" y="6769100"/>
                  </a:lnTo>
                  <a:lnTo>
                    <a:pt x="13523375" y="6718300"/>
                  </a:lnTo>
                  <a:lnTo>
                    <a:pt x="13518375" y="6667500"/>
                  </a:lnTo>
                  <a:lnTo>
                    <a:pt x="13513298" y="6629400"/>
                  </a:lnTo>
                  <a:lnTo>
                    <a:pt x="13508130" y="6578600"/>
                  </a:lnTo>
                  <a:lnTo>
                    <a:pt x="13502863" y="6527800"/>
                  </a:lnTo>
                  <a:lnTo>
                    <a:pt x="13497483" y="6477000"/>
                  </a:lnTo>
                  <a:lnTo>
                    <a:pt x="13491981" y="6426200"/>
                  </a:lnTo>
                  <a:lnTo>
                    <a:pt x="13486345" y="6375400"/>
                  </a:lnTo>
                  <a:lnTo>
                    <a:pt x="13480563" y="6324600"/>
                  </a:lnTo>
                  <a:lnTo>
                    <a:pt x="13474626" y="6273800"/>
                  </a:lnTo>
                  <a:lnTo>
                    <a:pt x="13468521" y="6223000"/>
                  </a:lnTo>
                  <a:lnTo>
                    <a:pt x="13462237" y="6172200"/>
                  </a:lnTo>
                  <a:lnTo>
                    <a:pt x="13455763" y="6121400"/>
                  </a:lnTo>
                  <a:lnTo>
                    <a:pt x="13449088" y="6083300"/>
                  </a:lnTo>
                  <a:lnTo>
                    <a:pt x="13442202" y="6032500"/>
                  </a:lnTo>
                  <a:lnTo>
                    <a:pt x="13434977" y="5981700"/>
                  </a:lnTo>
                  <a:lnTo>
                    <a:pt x="13427497" y="5930900"/>
                  </a:lnTo>
                  <a:lnTo>
                    <a:pt x="13419765" y="5880100"/>
                  </a:lnTo>
                  <a:lnTo>
                    <a:pt x="13411783" y="5829300"/>
                  </a:lnTo>
                  <a:lnTo>
                    <a:pt x="13403552" y="5778500"/>
                  </a:lnTo>
                  <a:lnTo>
                    <a:pt x="13395076" y="5727700"/>
                  </a:lnTo>
                  <a:lnTo>
                    <a:pt x="13386356" y="5676900"/>
                  </a:lnTo>
                  <a:lnTo>
                    <a:pt x="13377395" y="5626100"/>
                  </a:lnTo>
                  <a:lnTo>
                    <a:pt x="13368195" y="5575300"/>
                  </a:lnTo>
                  <a:lnTo>
                    <a:pt x="13358759" y="5524500"/>
                  </a:lnTo>
                  <a:lnTo>
                    <a:pt x="13349087" y="5473700"/>
                  </a:lnTo>
                  <a:lnTo>
                    <a:pt x="13339184" y="5435600"/>
                  </a:lnTo>
                  <a:lnTo>
                    <a:pt x="13329051" y="5384800"/>
                  </a:lnTo>
                  <a:lnTo>
                    <a:pt x="13318690" y="5334000"/>
                  </a:lnTo>
                  <a:lnTo>
                    <a:pt x="13308103" y="5283200"/>
                  </a:lnTo>
                  <a:lnTo>
                    <a:pt x="13297294" y="5232400"/>
                  </a:lnTo>
                  <a:lnTo>
                    <a:pt x="13286263" y="5181600"/>
                  </a:lnTo>
                  <a:lnTo>
                    <a:pt x="13275014" y="5130800"/>
                  </a:lnTo>
                  <a:lnTo>
                    <a:pt x="13263549" y="5080000"/>
                  </a:lnTo>
                  <a:lnTo>
                    <a:pt x="13251870" y="5029200"/>
                  </a:lnTo>
                  <a:lnTo>
                    <a:pt x="13239978" y="4991100"/>
                  </a:lnTo>
                  <a:lnTo>
                    <a:pt x="13227878" y="4940300"/>
                  </a:lnTo>
                  <a:lnTo>
                    <a:pt x="13215570" y="4889500"/>
                  </a:lnTo>
                  <a:lnTo>
                    <a:pt x="13203056" y="4838700"/>
                  </a:lnTo>
                  <a:lnTo>
                    <a:pt x="13190341" y="4787900"/>
                  </a:lnTo>
                  <a:lnTo>
                    <a:pt x="13177424" y="4737100"/>
                  </a:lnTo>
                  <a:lnTo>
                    <a:pt x="13164310" y="4686300"/>
                  </a:lnTo>
                  <a:lnTo>
                    <a:pt x="13150999" y="4648200"/>
                  </a:lnTo>
                  <a:lnTo>
                    <a:pt x="13137495" y="4597400"/>
                  </a:lnTo>
                  <a:lnTo>
                    <a:pt x="13123799" y="4546600"/>
                  </a:lnTo>
                  <a:lnTo>
                    <a:pt x="13109914" y="4495800"/>
                  </a:lnTo>
                  <a:lnTo>
                    <a:pt x="13095842" y="4445000"/>
                  </a:lnTo>
                  <a:lnTo>
                    <a:pt x="13081586" y="4394200"/>
                  </a:lnTo>
                  <a:lnTo>
                    <a:pt x="13067147" y="4356100"/>
                  </a:lnTo>
                  <a:lnTo>
                    <a:pt x="13052528" y="4305300"/>
                  </a:lnTo>
                  <a:lnTo>
                    <a:pt x="13037683" y="4254500"/>
                  </a:lnTo>
                  <a:lnTo>
                    <a:pt x="13022656" y="4203700"/>
                  </a:lnTo>
                  <a:lnTo>
                    <a:pt x="13007444" y="4152900"/>
                  </a:lnTo>
                  <a:lnTo>
                    <a:pt x="12992042" y="4102100"/>
                  </a:lnTo>
                  <a:lnTo>
                    <a:pt x="12976447" y="4064000"/>
                  </a:lnTo>
                  <a:lnTo>
                    <a:pt x="12960655" y="4013200"/>
                  </a:lnTo>
                  <a:lnTo>
                    <a:pt x="12944660" y="3962400"/>
                  </a:lnTo>
                  <a:lnTo>
                    <a:pt x="12928460" y="3911600"/>
                  </a:lnTo>
                  <a:lnTo>
                    <a:pt x="12912050" y="3873500"/>
                  </a:lnTo>
                  <a:lnTo>
                    <a:pt x="12895427" y="3822700"/>
                  </a:lnTo>
                  <a:lnTo>
                    <a:pt x="12878586" y="3771900"/>
                  </a:lnTo>
                  <a:lnTo>
                    <a:pt x="12861523" y="3721100"/>
                  </a:lnTo>
                  <a:lnTo>
                    <a:pt x="12844234" y="3683000"/>
                  </a:lnTo>
                  <a:lnTo>
                    <a:pt x="12826716" y="3632200"/>
                  </a:lnTo>
                  <a:lnTo>
                    <a:pt x="12808963" y="3581400"/>
                  </a:lnTo>
                  <a:lnTo>
                    <a:pt x="12790973" y="3530600"/>
                  </a:lnTo>
                  <a:lnTo>
                    <a:pt x="12772741" y="3492500"/>
                  </a:lnTo>
                  <a:lnTo>
                    <a:pt x="12754263" y="3441700"/>
                  </a:lnTo>
                  <a:lnTo>
                    <a:pt x="12735535" y="3390900"/>
                  </a:lnTo>
                  <a:lnTo>
                    <a:pt x="12716552" y="3340100"/>
                  </a:lnTo>
                  <a:lnTo>
                    <a:pt x="12697312" y="3302000"/>
                  </a:lnTo>
                  <a:lnTo>
                    <a:pt x="12677810" y="3251200"/>
                  </a:lnTo>
                  <a:lnTo>
                    <a:pt x="12658041" y="3200400"/>
                  </a:lnTo>
                  <a:lnTo>
                    <a:pt x="12638003" y="3162300"/>
                  </a:lnTo>
                  <a:lnTo>
                    <a:pt x="12617690" y="3111500"/>
                  </a:lnTo>
                  <a:lnTo>
                    <a:pt x="12597099" y="3073400"/>
                  </a:lnTo>
                  <a:lnTo>
                    <a:pt x="12576226" y="3022600"/>
                  </a:lnTo>
                  <a:lnTo>
                    <a:pt x="12555067" y="2971800"/>
                  </a:lnTo>
                  <a:lnTo>
                    <a:pt x="12533617" y="2933700"/>
                  </a:lnTo>
                  <a:lnTo>
                    <a:pt x="12511873" y="2882900"/>
                  </a:lnTo>
                  <a:lnTo>
                    <a:pt x="12489831" y="2832100"/>
                  </a:lnTo>
                  <a:lnTo>
                    <a:pt x="12467486" y="2794000"/>
                  </a:lnTo>
                  <a:lnTo>
                    <a:pt x="12444835" y="2743200"/>
                  </a:lnTo>
                  <a:lnTo>
                    <a:pt x="12421874" y="2705100"/>
                  </a:lnTo>
                  <a:lnTo>
                    <a:pt x="12404417" y="2667000"/>
                  </a:lnTo>
                  <a:close/>
                </a:path>
                <a:path w="13569950" h="11303000" extrusionOk="0">
                  <a:moveTo>
                    <a:pt x="9981671" y="8343900"/>
                  </a:moveTo>
                  <a:lnTo>
                    <a:pt x="9834708" y="8343900"/>
                  </a:lnTo>
                  <a:lnTo>
                    <a:pt x="9783073" y="8356600"/>
                  </a:lnTo>
                  <a:lnTo>
                    <a:pt x="9680322" y="8356600"/>
                  </a:lnTo>
                  <a:lnTo>
                    <a:pt x="9283798" y="8458200"/>
                  </a:lnTo>
                  <a:lnTo>
                    <a:pt x="9234679" y="8483600"/>
                  </a:lnTo>
                  <a:lnTo>
                    <a:pt x="9038501" y="8534400"/>
                  </a:lnTo>
                  <a:lnTo>
                    <a:pt x="8989511" y="8559800"/>
                  </a:lnTo>
                  <a:lnTo>
                    <a:pt x="8842611" y="8597900"/>
                  </a:lnTo>
                  <a:lnTo>
                    <a:pt x="8744696" y="8636000"/>
                  </a:lnTo>
                  <a:lnTo>
                    <a:pt x="8548766" y="8686800"/>
                  </a:lnTo>
                  <a:lnTo>
                    <a:pt x="8499740" y="8712200"/>
                  </a:lnTo>
                  <a:lnTo>
                    <a:pt x="8300854" y="8763000"/>
                  </a:lnTo>
                  <a:lnTo>
                    <a:pt x="8250711" y="8763000"/>
                  </a:lnTo>
                  <a:lnTo>
                    <a:pt x="8200449" y="8775700"/>
                  </a:lnTo>
                  <a:lnTo>
                    <a:pt x="9555030" y="8775700"/>
                  </a:lnTo>
                  <a:lnTo>
                    <a:pt x="9686107" y="8699500"/>
                  </a:lnTo>
                  <a:lnTo>
                    <a:pt x="9726672" y="8674100"/>
                  </a:lnTo>
                  <a:lnTo>
                    <a:pt x="9766206" y="8648700"/>
                  </a:lnTo>
                  <a:lnTo>
                    <a:pt x="9804868" y="8623300"/>
                  </a:lnTo>
                  <a:lnTo>
                    <a:pt x="9842818" y="8585200"/>
                  </a:lnTo>
                  <a:lnTo>
                    <a:pt x="9880216" y="8559800"/>
                  </a:lnTo>
                  <a:lnTo>
                    <a:pt x="9917221" y="8521700"/>
                  </a:lnTo>
                  <a:lnTo>
                    <a:pt x="9953994" y="8496300"/>
                  </a:lnTo>
                  <a:lnTo>
                    <a:pt x="9990694" y="8458200"/>
                  </a:lnTo>
                  <a:lnTo>
                    <a:pt x="10004132" y="8445500"/>
                  </a:lnTo>
                  <a:lnTo>
                    <a:pt x="10012745" y="8420100"/>
                  </a:lnTo>
                  <a:lnTo>
                    <a:pt x="10019306" y="8394700"/>
                  </a:lnTo>
                  <a:lnTo>
                    <a:pt x="10026589" y="8369300"/>
                  </a:lnTo>
                  <a:lnTo>
                    <a:pt x="9981671" y="8343900"/>
                  </a:lnTo>
                  <a:close/>
                </a:path>
                <a:path w="13569950" h="11303000" extrusionOk="0">
                  <a:moveTo>
                    <a:pt x="5027610" y="7505700"/>
                  </a:moveTo>
                  <a:lnTo>
                    <a:pt x="5001077" y="7505700"/>
                  </a:lnTo>
                  <a:lnTo>
                    <a:pt x="4997535" y="7556500"/>
                  </a:lnTo>
                  <a:lnTo>
                    <a:pt x="4993271" y="7607300"/>
                  </a:lnTo>
                  <a:lnTo>
                    <a:pt x="4988702" y="7658100"/>
                  </a:lnTo>
                  <a:lnTo>
                    <a:pt x="4984247" y="7708900"/>
                  </a:lnTo>
                  <a:lnTo>
                    <a:pt x="4980324" y="7759700"/>
                  </a:lnTo>
                  <a:lnTo>
                    <a:pt x="4977351" y="7810500"/>
                  </a:lnTo>
                  <a:lnTo>
                    <a:pt x="4975748" y="7861300"/>
                  </a:lnTo>
                  <a:lnTo>
                    <a:pt x="4975933" y="7899400"/>
                  </a:lnTo>
                  <a:lnTo>
                    <a:pt x="4978323" y="7950200"/>
                  </a:lnTo>
                  <a:lnTo>
                    <a:pt x="4983258" y="8001000"/>
                  </a:lnTo>
                  <a:lnTo>
                    <a:pt x="4990623" y="8051800"/>
                  </a:lnTo>
                  <a:lnTo>
                    <a:pt x="5000180" y="8102600"/>
                  </a:lnTo>
                  <a:lnTo>
                    <a:pt x="5011690" y="8153400"/>
                  </a:lnTo>
                  <a:lnTo>
                    <a:pt x="5024915" y="8204200"/>
                  </a:lnTo>
                  <a:lnTo>
                    <a:pt x="5039615" y="8242300"/>
                  </a:lnTo>
                  <a:lnTo>
                    <a:pt x="5055552" y="8293100"/>
                  </a:lnTo>
                  <a:lnTo>
                    <a:pt x="5072488" y="8343900"/>
                  </a:lnTo>
                  <a:lnTo>
                    <a:pt x="5095762" y="8382000"/>
                  </a:lnTo>
                  <a:lnTo>
                    <a:pt x="5128266" y="8407400"/>
                  </a:lnTo>
                  <a:lnTo>
                    <a:pt x="5210039" y="8407400"/>
                  </a:lnTo>
                  <a:lnTo>
                    <a:pt x="5253844" y="8382000"/>
                  </a:lnTo>
                  <a:lnTo>
                    <a:pt x="5283560" y="8369300"/>
                  </a:lnTo>
                  <a:lnTo>
                    <a:pt x="5312197" y="8343900"/>
                  </a:lnTo>
                  <a:lnTo>
                    <a:pt x="5337738" y="8318500"/>
                  </a:lnTo>
                  <a:lnTo>
                    <a:pt x="5358165" y="8293100"/>
                  </a:lnTo>
                  <a:lnTo>
                    <a:pt x="5383635" y="8242300"/>
                  </a:lnTo>
                  <a:lnTo>
                    <a:pt x="5409506" y="8204200"/>
                  </a:lnTo>
                  <a:lnTo>
                    <a:pt x="5136664" y="8204200"/>
                  </a:lnTo>
                  <a:lnTo>
                    <a:pt x="5102760" y="8191500"/>
                  </a:lnTo>
                  <a:lnTo>
                    <a:pt x="5071980" y="8153400"/>
                  </a:lnTo>
                  <a:lnTo>
                    <a:pt x="5048566" y="8115300"/>
                  </a:lnTo>
                  <a:lnTo>
                    <a:pt x="5036761" y="8077200"/>
                  </a:lnTo>
                  <a:lnTo>
                    <a:pt x="5031837" y="8026400"/>
                  </a:lnTo>
                  <a:lnTo>
                    <a:pt x="5028210" y="7975600"/>
                  </a:lnTo>
                  <a:lnTo>
                    <a:pt x="5025659" y="7924800"/>
                  </a:lnTo>
                  <a:lnTo>
                    <a:pt x="5023965" y="7874000"/>
                  </a:lnTo>
                  <a:lnTo>
                    <a:pt x="5022905" y="7823200"/>
                  </a:lnTo>
                  <a:lnTo>
                    <a:pt x="5022259" y="7785100"/>
                  </a:lnTo>
                  <a:lnTo>
                    <a:pt x="5021325" y="7683500"/>
                  </a:lnTo>
                  <a:lnTo>
                    <a:pt x="5020594" y="7632700"/>
                  </a:lnTo>
                  <a:lnTo>
                    <a:pt x="5021009" y="7607300"/>
                  </a:lnTo>
                  <a:lnTo>
                    <a:pt x="5022873" y="7569200"/>
                  </a:lnTo>
                  <a:lnTo>
                    <a:pt x="5025352" y="7543800"/>
                  </a:lnTo>
                  <a:lnTo>
                    <a:pt x="5027610" y="7505700"/>
                  </a:lnTo>
                  <a:close/>
                </a:path>
                <a:path w="13569950" h="11303000" extrusionOk="0">
                  <a:moveTo>
                    <a:pt x="5861784" y="6972300"/>
                  </a:moveTo>
                  <a:lnTo>
                    <a:pt x="5780247" y="6972300"/>
                  </a:lnTo>
                  <a:lnTo>
                    <a:pt x="5764703" y="7023100"/>
                  </a:lnTo>
                  <a:lnTo>
                    <a:pt x="5748890" y="7073900"/>
                  </a:lnTo>
                  <a:lnTo>
                    <a:pt x="5732807" y="7124700"/>
                  </a:lnTo>
                  <a:lnTo>
                    <a:pt x="5716453" y="7175500"/>
                  </a:lnTo>
                  <a:lnTo>
                    <a:pt x="5699828" y="7213600"/>
                  </a:lnTo>
                  <a:lnTo>
                    <a:pt x="5682931" y="7264400"/>
                  </a:lnTo>
                  <a:lnTo>
                    <a:pt x="5665761" y="7315200"/>
                  </a:lnTo>
                  <a:lnTo>
                    <a:pt x="5648317" y="7366000"/>
                  </a:lnTo>
                  <a:lnTo>
                    <a:pt x="5630600" y="7416800"/>
                  </a:lnTo>
                  <a:lnTo>
                    <a:pt x="5612608" y="7467600"/>
                  </a:lnTo>
                  <a:lnTo>
                    <a:pt x="5594341" y="7505700"/>
                  </a:lnTo>
                  <a:lnTo>
                    <a:pt x="5575799" y="7556500"/>
                  </a:lnTo>
                  <a:lnTo>
                    <a:pt x="5556979" y="7607300"/>
                  </a:lnTo>
                  <a:lnTo>
                    <a:pt x="5537883" y="7658100"/>
                  </a:lnTo>
                  <a:lnTo>
                    <a:pt x="5518509" y="7696200"/>
                  </a:lnTo>
                  <a:lnTo>
                    <a:pt x="5498857" y="7747000"/>
                  </a:lnTo>
                  <a:lnTo>
                    <a:pt x="5478926" y="7797800"/>
                  </a:lnTo>
                  <a:lnTo>
                    <a:pt x="5458961" y="7835900"/>
                  </a:lnTo>
                  <a:lnTo>
                    <a:pt x="5437277" y="7886700"/>
                  </a:lnTo>
                  <a:lnTo>
                    <a:pt x="5414056" y="7924800"/>
                  </a:lnTo>
                  <a:lnTo>
                    <a:pt x="5389481" y="7975600"/>
                  </a:lnTo>
                  <a:lnTo>
                    <a:pt x="5363735" y="8013700"/>
                  </a:lnTo>
                  <a:lnTo>
                    <a:pt x="5337001" y="8051800"/>
                  </a:lnTo>
                  <a:lnTo>
                    <a:pt x="5309461" y="8102600"/>
                  </a:lnTo>
                  <a:lnTo>
                    <a:pt x="5281298" y="8140700"/>
                  </a:lnTo>
                  <a:lnTo>
                    <a:pt x="5251461" y="8166100"/>
                  </a:lnTo>
                  <a:lnTo>
                    <a:pt x="5211706" y="8191500"/>
                  </a:lnTo>
                  <a:lnTo>
                    <a:pt x="5170589" y="8204200"/>
                  </a:lnTo>
                  <a:lnTo>
                    <a:pt x="5409506" y="8204200"/>
                  </a:lnTo>
                  <a:lnTo>
                    <a:pt x="5435378" y="8166100"/>
                  </a:lnTo>
                  <a:lnTo>
                    <a:pt x="5460831" y="8115300"/>
                  </a:lnTo>
                  <a:lnTo>
                    <a:pt x="5485458" y="8077200"/>
                  </a:lnTo>
                  <a:lnTo>
                    <a:pt x="5508848" y="8026400"/>
                  </a:lnTo>
                  <a:lnTo>
                    <a:pt x="5530592" y="7988300"/>
                  </a:lnTo>
                  <a:lnTo>
                    <a:pt x="5550279" y="7937500"/>
                  </a:lnTo>
                  <a:lnTo>
                    <a:pt x="5567499" y="7899400"/>
                  </a:lnTo>
                  <a:lnTo>
                    <a:pt x="5583749" y="7848600"/>
                  </a:lnTo>
                  <a:lnTo>
                    <a:pt x="5599807" y="7797800"/>
                  </a:lnTo>
                  <a:lnTo>
                    <a:pt x="5615687" y="7759700"/>
                  </a:lnTo>
                  <a:lnTo>
                    <a:pt x="5631406" y="7708900"/>
                  </a:lnTo>
                  <a:lnTo>
                    <a:pt x="5646978" y="7658100"/>
                  </a:lnTo>
                  <a:lnTo>
                    <a:pt x="5662418" y="7607300"/>
                  </a:lnTo>
                  <a:lnTo>
                    <a:pt x="5677741" y="7556500"/>
                  </a:lnTo>
                  <a:lnTo>
                    <a:pt x="5692962" y="7518400"/>
                  </a:lnTo>
                  <a:lnTo>
                    <a:pt x="5708097" y="7467600"/>
                  </a:lnTo>
                  <a:lnTo>
                    <a:pt x="5723160" y="7416800"/>
                  </a:lnTo>
                  <a:lnTo>
                    <a:pt x="5753132" y="7315200"/>
                  </a:lnTo>
                  <a:lnTo>
                    <a:pt x="5797928" y="7175500"/>
                  </a:lnTo>
                  <a:lnTo>
                    <a:pt x="5827862" y="7073900"/>
                  </a:lnTo>
                  <a:lnTo>
                    <a:pt x="5842894" y="7035800"/>
                  </a:lnTo>
                  <a:lnTo>
                    <a:pt x="5857990" y="6985000"/>
                  </a:lnTo>
                  <a:lnTo>
                    <a:pt x="5861784" y="6972300"/>
                  </a:lnTo>
                  <a:close/>
                </a:path>
                <a:path w="13569950" h="11303000" extrusionOk="0">
                  <a:moveTo>
                    <a:pt x="10164120" y="6705600"/>
                  </a:moveTo>
                  <a:lnTo>
                    <a:pt x="10113026" y="6705600"/>
                  </a:lnTo>
                  <a:lnTo>
                    <a:pt x="9969036" y="6743700"/>
                  </a:lnTo>
                  <a:lnTo>
                    <a:pt x="9923743" y="6756400"/>
                  </a:lnTo>
                  <a:lnTo>
                    <a:pt x="9786705" y="6832600"/>
                  </a:lnTo>
                  <a:lnTo>
                    <a:pt x="9741596" y="6845300"/>
                  </a:lnTo>
                  <a:lnTo>
                    <a:pt x="9519927" y="6972300"/>
                  </a:lnTo>
                  <a:lnTo>
                    <a:pt x="9218829" y="7150100"/>
                  </a:lnTo>
                  <a:lnTo>
                    <a:pt x="9176541" y="7188200"/>
                  </a:lnTo>
                  <a:lnTo>
                    <a:pt x="9008847" y="7289800"/>
                  </a:lnTo>
                  <a:lnTo>
                    <a:pt x="8967244" y="7327900"/>
                  </a:lnTo>
                  <a:lnTo>
                    <a:pt x="8884361" y="7378700"/>
                  </a:lnTo>
                  <a:lnTo>
                    <a:pt x="8843062" y="7416800"/>
                  </a:lnTo>
                  <a:lnTo>
                    <a:pt x="8760708" y="7467600"/>
                  </a:lnTo>
                  <a:lnTo>
                    <a:pt x="8719634" y="7505700"/>
                  </a:lnTo>
                  <a:lnTo>
                    <a:pt x="8677238" y="7531100"/>
                  </a:lnTo>
                  <a:lnTo>
                    <a:pt x="8636187" y="7569200"/>
                  </a:lnTo>
                  <a:lnTo>
                    <a:pt x="8596928" y="7594600"/>
                  </a:lnTo>
                  <a:lnTo>
                    <a:pt x="8559909" y="7632700"/>
                  </a:lnTo>
                  <a:lnTo>
                    <a:pt x="8525580" y="7670800"/>
                  </a:lnTo>
                  <a:lnTo>
                    <a:pt x="8494389" y="7721600"/>
                  </a:lnTo>
                  <a:lnTo>
                    <a:pt x="8466783" y="7759700"/>
                  </a:lnTo>
                  <a:lnTo>
                    <a:pt x="8443213" y="7810500"/>
                  </a:lnTo>
                  <a:lnTo>
                    <a:pt x="8426410" y="7861300"/>
                  </a:lnTo>
                  <a:lnTo>
                    <a:pt x="8421021" y="7912100"/>
                  </a:lnTo>
                  <a:lnTo>
                    <a:pt x="8427426" y="7962900"/>
                  </a:lnTo>
                  <a:lnTo>
                    <a:pt x="8446009" y="8001000"/>
                  </a:lnTo>
                  <a:lnTo>
                    <a:pt x="8477150" y="8039100"/>
                  </a:lnTo>
                  <a:lnTo>
                    <a:pt x="8566077" y="8089900"/>
                  </a:lnTo>
                  <a:lnTo>
                    <a:pt x="8752216" y="8140700"/>
                  </a:lnTo>
                  <a:lnTo>
                    <a:pt x="8796312" y="8153400"/>
                  </a:lnTo>
                  <a:lnTo>
                    <a:pt x="8847159" y="8140700"/>
                  </a:lnTo>
                  <a:lnTo>
                    <a:pt x="8896777" y="8140700"/>
                  </a:lnTo>
                  <a:lnTo>
                    <a:pt x="8992556" y="8115300"/>
                  </a:lnTo>
                  <a:lnTo>
                    <a:pt x="9038834" y="8115300"/>
                  </a:lnTo>
                  <a:lnTo>
                    <a:pt x="9171923" y="8077200"/>
                  </a:lnTo>
                  <a:lnTo>
                    <a:pt x="9220911" y="8064500"/>
                  </a:lnTo>
                  <a:lnTo>
                    <a:pt x="9269035" y="8039100"/>
                  </a:lnTo>
                  <a:lnTo>
                    <a:pt x="9316313" y="8026400"/>
                  </a:lnTo>
                  <a:lnTo>
                    <a:pt x="9408403" y="7975600"/>
                  </a:lnTo>
                  <a:lnTo>
                    <a:pt x="9497324" y="7924800"/>
                  </a:lnTo>
                  <a:lnTo>
                    <a:pt x="9540641" y="7899400"/>
                  </a:lnTo>
                  <a:lnTo>
                    <a:pt x="9583219" y="7874000"/>
                  </a:lnTo>
                  <a:lnTo>
                    <a:pt x="9625077" y="7848600"/>
                  </a:lnTo>
                  <a:lnTo>
                    <a:pt x="9044856" y="7848600"/>
                  </a:lnTo>
                  <a:lnTo>
                    <a:pt x="9020318" y="7835900"/>
                  </a:lnTo>
                  <a:lnTo>
                    <a:pt x="8997166" y="7823200"/>
                  </a:lnTo>
                  <a:lnTo>
                    <a:pt x="8982003" y="7810500"/>
                  </a:lnTo>
                  <a:lnTo>
                    <a:pt x="8977927" y="7785100"/>
                  </a:lnTo>
                  <a:lnTo>
                    <a:pt x="8982326" y="7759700"/>
                  </a:lnTo>
                  <a:lnTo>
                    <a:pt x="9007928" y="7708900"/>
                  </a:lnTo>
                  <a:lnTo>
                    <a:pt x="9041053" y="7670800"/>
                  </a:lnTo>
                  <a:lnTo>
                    <a:pt x="9075701" y="7632700"/>
                  </a:lnTo>
                  <a:lnTo>
                    <a:pt x="9111824" y="7607300"/>
                  </a:lnTo>
                  <a:lnTo>
                    <a:pt x="9149372" y="7569200"/>
                  </a:lnTo>
                  <a:lnTo>
                    <a:pt x="9188293" y="7543800"/>
                  </a:lnTo>
                  <a:lnTo>
                    <a:pt x="9228539" y="7518400"/>
                  </a:lnTo>
                  <a:lnTo>
                    <a:pt x="9270060" y="7505700"/>
                  </a:lnTo>
                  <a:lnTo>
                    <a:pt x="9312805" y="7480300"/>
                  </a:lnTo>
                  <a:lnTo>
                    <a:pt x="9356725" y="7467600"/>
                  </a:lnTo>
                  <a:lnTo>
                    <a:pt x="9401769" y="7442200"/>
                  </a:lnTo>
                  <a:lnTo>
                    <a:pt x="9543148" y="7404100"/>
                  </a:lnTo>
                  <a:lnTo>
                    <a:pt x="10123032" y="7404100"/>
                  </a:lnTo>
                  <a:lnTo>
                    <a:pt x="10145467" y="7378700"/>
                  </a:lnTo>
                  <a:lnTo>
                    <a:pt x="10178668" y="7340600"/>
                  </a:lnTo>
                  <a:lnTo>
                    <a:pt x="10209583" y="7302500"/>
                  </a:lnTo>
                  <a:lnTo>
                    <a:pt x="10237261" y="7264400"/>
                  </a:lnTo>
                  <a:lnTo>
                    <a:pt x="10261571" y="7213600"/>
                  </a:lnTo>
                  <a:lnTo>
                    <a:pt x="10282382" y="7175500"/>
                  </a:lnTo>
                  <a:lnTo>
                    <a:pt x="10299563" y="7124700"/>
                  </a:lnTo>
                  <a:lnTo>
                    <a:pt x="10312983" y="7086600"/>
                  </a:lnTo>
                  <a:lnTo>
                    <a:pt x="10322511" y="7035800"/>
                  </a:lnTo>
                  <a:lnTo>
                    <a:pt x="10328016" y="6985000"/>
                  </a:lnTo>
                  <a:lnTo>
                    <a:pt x="10329367" y="6934200"/>
                  </a:lnTo>
                  <a:lnTo>
                    <a:pt x="10326433" y="6883400"/>
                  </a:lnTo>
                  <a:lnTo>
                    <a:pt x="10317307" y="6832600"/>
                  </a:lnTo>
                  <a:lnTo>
                    <a:pt x="10300810" y="6794500"/>
                  </a:lnTo>
                  <a:lnTo>
                    <a:pt x="10277092" y="6756400"/>
                  </a:lnTo>
                  <a:lnTo>
                    <a:pt x="10246304" y="6731000"/>
                  </a:lnTo>
                  <a:lnTo>
                    <a:pt x="10208596" y="6718300"/>
                  </a:lnTo>
                  <a:lnTo>
                    <a:pt x="10164120" y="6705600"/>
                  </a:lnTo>
                  <a:close/>
                </a:path>
                <a:path w="13569950" h="11303000" extrusionOk="0">
                  <a:moveTo>
                    <a:pt x="10123032" y="7404100"/>
                  </a:moveTo>
                  <a:lnTo>
                    <a:pt x="9543148" y="7404100"/>
                  </a:lnTo>
                  <a:lnTo>
                    <a:pt x="9555576" y="7416800"/>
                  </a:lnTo>
                  <a:lnTo>
                    <a:pt x="9570431" y="7416800"/>
                  </a:lnTo>
                  <a:lnTo>
                    <a:pt x="9583050" y="7442200"/>
                  </a:lnTo>
                  <a:lnTo>
                    <a:pt x="9588769" y="7454900"/>
                  </a:lnTo>
                  <a:lnTo>
                    <a:pt x="9588081" y="7467600"/>
                  </a:lnTo>
                  <a:lnTo>
                    <a:pt x="9583771" y="7493000"/>
                  </a:lnTo>
                  <a:lnTo>
                    <a:pt x="9576267" y="7518400"/>
                  </a:lnTo>
                  <a:lnTo>
                    <a:pt x="9565995" y="7531100"/>
                  </a:lnTo>
                  <a:lnTo>
                    <a:pt x="9539088" y="7569200"/>
                  </a:lnTo>
                  <a:lnTo>
                    <a:pt x="9510615" y="7607300"/>
                  </a:lnTo>
                  <a:lnTo>
                    <a:pt x="9480473" y="7645400"/>
                  </a:lnTo>
                  <a:lnTo>
                    <a:pt x="9448556" y="7683500"/>
                  </a:lnTo>
                  <a:lnTo>
                    <a:pt x="9414760" y="7708900"/>
                  </a:lnTo>
                  <a:lnTo>
                    <a:pt x="9378980" y="7734300"/>
                  </a:lnTo>
                  <a:lnTo>
                    <a:pt x="9341111" y="7759700"/>
                  </a:lnTo>
                  <a:lnTo>
                    <a:pt x="9301049" y="7785100"/>
                  </a:lnTo>
                  <a:lnTo>
                    <a:pt x="9258689" y="7810500"/>
                  </a:lnTo>
                  <a:lnTo>
                    <a:pt x="9213927" y="7823200"/>
                  </a:lnTo>
                  <a:lnTo>
                    <a:pt x="9166657" y="7835900"/>
                  </a:lnTo>
                  <a:lnTo>
                    <a:pt x="9116776" y="7848600"/>
                  </a:lnTo>
                  <a:lnTo>
                    <a:pt x="9625077" y="7848600"/>
                  </a:lnTo>
                  <a:lnTo>
                    <a:pt x="9666232" y="7823200"/>
                  </a:lnTo>
                  <a:lnTo>
                    <a:pt x="9706703" y="7797800"/>
                  </a:lnTo>
                  <a:lnTo>
                    <a:pt x="9746506" y="7759700"/>
                  </a:lnTo>
                  <a:lnTo>
                    <a:pt x="9785661" y="7734300"/>
                  </a:lnTo>
                  <a:lnTo>
                    <a:pt x="9824185" y="7696200"/>
                  </a:lnTo>
                  <a:lnTo>
                    <a:pt x="9862096" y="7670800"/>
                  </a:lnTo>
                  <a:lnTo>
                    <a:pt x="9899412" y="7632700"/>
                  </a:lnTo>
                  <a:lnTo>
                    <a:pt x="9936151" y="7594600"/>
                  </a:lnTo>
                  <a:lnTo>
                    <a:pt x="9972330" y="7569200"/>
                  </a:lnTo>
                  <a:lnTo>
                    <a:pt x="10007969" y="7531100"/>
                  </a:lnTo>
                  <a:lnTo>
                    <a:pt x="10043083" y="7493000"/>
                  </a:lnTo>
                  <a:lnTo>
                    <a:pt x="10077693" y="7454900"/>
                  </a:lnTo>
                  <a:lnTo>
                    <a:pt x="10111815" y="7416800"/>
                  </a:lnTo>
                  <a:lnTo>
                    <a:pt x="10123032" y="7404100"/>
                  </a:lnTo>
                  <a:close/>
                </a:path>
                <a:path w="13569950" h="11303000" extrusionOk="0">
                  <a:moveTo>
                    <a:pt x="5983239" y="5308600"/>
                  </a:moveTo>
                  <a:lnTo>
                    <a:pt x="5930441" y="5308600"/>
                  </a:lnTo>
                  <a:lnTo>
                    <a:pt x="5919828" y="5359400"/>
                  </a:lnTo>
                  <a:lnTo>
                    <a:pt x="5906966" y="5397500"/>
                  </a:lnTo>
                  <a:lnTo>
                    <a:pt x="5892063" y="5448300"/>
                  </a:lnTo>
                  <a:lnTo>
                    <a:pt x="5875330" y="5486400"/>
                  </a:lnTo>
                  <a:lnTo>
                    <a:pt x="5856977" y="5524500"/>
                  </a:lnTo>
                  <a:lnTo>
                    <a:pt x="5836459" y="5575300"/>
                  </a:lnTo>
                  <a:lnTo>
                    <a:pt x="5816109" y="5613400"/>
                  </a:lnTo>
                  <a:lnTo>
                    <a:pt x="5795969" y="5664200"/>
                  </a:lnTo>
                  <a:lnTo>
                    <a:pt x="5776080" y="5702300"/>
                  </a:lnTo>
                  <a:lnTo>
                    <a:pt x="5756486" y="5753100"/>
                  </a:lnTo>
                  <a:lnTo>
                    <a:pt x="5737227" y="5803900"/>
                  </a:lnTo>
                  <a:lnTo>
                    <a:pt x="5718345" y="5842000"/>
                  </a:lnTo>
                  <a:lnTo>
                    <a:pt x="5699883" y="5892800"/>
                  </a:lnTo>
                  <a:lnTo>
                    <a:pt x="5681881" y="5930900"/>
                  </a:lnTo>
                  <a:lnTo>
                    <a:pt x="5664383" y="5981700"/>
                  </a:lnTo>
                  <a:lnTo>
                    <a:pt x="5647429" y="6032500"/>
                  </a:lnTo>
                  <a:lnTo>
                    <a:pt x="5631062" y="6070600"/>
                  </a:lnTo>
                  <a:lnTo>
                    <a:pt x="5615324" y="6121400"/>
                  </a:lnTo>
                  <a:lnTo>
                    <a:pt x="5600255" y="6172200"/>
                  </a:lnTo>
                  <a:lnTo>
                    <a:pt x="5585899" y="6223000"/>
                  </a:lnTo>
                  <a:lnTo>
                    <a:pt x="5572297" y="6261100"/>
                  </a:lnTo>
                  <a:lnTo>
                    <a:pt x="5559490" y="6311900"/>
                  </a:lnTo>
                  <a:lnTo>
                    <a:pt x="5547521" y="6362700"/>
                  </a:lnTo>
                  <a:lnTo>
                    <a:pt x="5536432" y="6413500"/>
                  </a:lnTo>
                  <a:lnTo>
                    <a:pt x="5525806" y="6464300"/>
                  </a:lnTo>
                  <a:lnTo>
                    <a:pt x="5515423" y="6502400"/>
                  </a:lnTo>
                  <a:lnTo>
                    <a:pt x="5505428" y="6553200"/>
                  </a:lnTo>
                  <a:lnTo>
                    <a:pt x="5495966" y="6604000"/>
                  </a:lnTo>
                  <a:lnTo>
                    <a:pt x="5487179" y="6654800"/>
                  </a:lnTo>
                  <a:lnTo>
                    <a:pt x="5479212" y="6705600"/>
                  </a:lnTo>
                  <a:lnTo>
                    <a:pt x="5472209" y="6756400"/>
                  </a:lnTo>
                  <a:lnTo>
                    <a:pt x="5466313" y="6807200"/>
                  </a:lnTo>
                  <a:lnTo>
                    <a:pt x="5461670" y="6858000"/>
                  </a:lnTo>
                  <a:lnTo>
                    <a:pt x="5458422" y="6896100"/>
                  </a:lnTo>
                  <a:lnTo>
                    <a:pt x="5456714" y="6946900"/>
                  </a:lnTo>
                  <a:lnTo>
                    <a:pt x="5456689" y="6997700"/>
                  </a:lnTo>
                  <a:lnTo>
                    <a:pt x="5458492" y="7048500"/>
                  </a:lnTo>
                  <a:lnTo>
                    <a:pt x="5462267" y="7099300"/>
                  </a:lnTo>
                  <a:lnTo>
                    <a:pt x="5470398" y="7137400"/>
                  </a:lnTo>
                  <a:lnTo>
                    <a:pt x="5485943" y="7162800"/>
                  </a:lnTo>
                  <a:lnTo>
                    <a:pt x="5504631" y="7188200"/>
                  </a:lnTo>
                  <a:lnTo>
                    <a:pt x="5522192" y="7226300"/>
                  </a:lnTo>
                  <a:lnTo>
                    <a:pt x="5574169" y="7200900"/>
                  </a:lnTo>
                  <a:lnTo>
                    <a:pt x="5600177" y="7175500"/>
                  </a:lnTo>
                  <a:lnTo>
                    <a:pt x="5626241" y="7162800"/>
                  </a:lnTo>
                  <a:lnTo>
                    <a:pt x="5645442" y="7150100"/>
                  </a:lnTo>
                  <a:lnTo>
                    <a:pt x="5666560" y="7150100"/>
                  </a:lnTo>
                  <a:lnTo>
                    <a:pt x="5691387" y="7137400"/>
                  </a:lnTo>
                  <a:lnTo>
                    <a:pt x="5721714" y="7112000"/>
                  </a:lnTo>
                  <a:lnTo>
                    <a:pt x="5780247" y="6972300"/>
                  </a:lnTo>
                  <a:lnTo>
                    <a:pt x="5861784" y="6972300"/>
                  </a:lnTo>
                  <a:lnTo>
                    <a:pt x="5873166" y="6934200"/>
                  </a:lnTo>
                  <a:lnTo>
                    <a:pt x="5888435" y="6883400"/>
                  </a:lnTo>
                  <a:lnTo>
                    <a:pt x="5903814" y="6845300"/>
                  </a:lnTo>
                  <a:lnTo>
                    <a:pt x="5919316" y="6794500"/>
                  </a:lnTo>
                  <a:lnTo>
                    <a:pt x="5934958" y="6743700"/>
                  </a:lnTo>
                  <a:lnTo>
                    <a:pt x="5950755" y="6692900"/>
                  </a:lnTo>
                  <a:lnTo>
                    <a:pt x="5967064" y="6642100"/>
                  </a:lnTo>
                  <a:lnTo>
                    <a:pt x="5999527" y="6540500"/>
                  </a:lnTo>
                  <a:lnTo>
                    <a:pt x="6015985" y="6502400"/>
                  </a:lnTo>
                  <a:lnTo>
                    <a:pt x="6032799" y="6451600"/>
                  </a:lnTo>
                  <a:lnTo>
                    <a:pt x="6050121" y="6400800"/>
                  </a:lnTo>
                  <a:lnTo>
                    <a:pt x="6068103" y="6350000"/>
                  </a:lnTo>
                  <a:lnTo>
                    <a:pt x="6086898" y="6299200"/>
                  </a:lnTo>
                  <a:lnTo>
                    <a:pt x="6106660" y="6248400"/>
                  </a:lnTo>
                  <a:lnTo>
                    <a:pt x="6127541" y="6197600"/>
                  </a:lnTo>
                  <a:lnTo>
                    <a:pt x="6149693" y="6159500"/>
                  </a:lnTo>
                  <a:lnTo>
                    <a:pt x="6173269" y="6108700"/>
                  </a:lnTo>
                  <a:lnTo>
                    <a:pt x="6181653" y="6096000"/>
                  </a:lnTo>
                  <a:lnTo>
                    <a:pt x="6052720" y="6096000"/>
                  </a:lnTo>
                  <a:lnTo>
                    <a:pt x="6024145" y="6083300"/>
                  </a:lnTo>
                  <a:lnTo>
                    <a:pt x="6040047" y="6045200"/>
                  </a:lnTo>
                  <a:lnTo>
                    <a:pt x="6055632" y="6007100"/>
                  </a:lnTo>
                  <a:lnTo>
                    <a:pt x="6072099" y="5969000"/>
                  </a:lnTo>
                  <a:lnTo>
                    <a:pt x="6090646" y="5943600"/>
                  </a:lnTo>
                  <a:lnTo>
                    <a:pt x="6116356" y="5892800"/>
                  </a:lnTo>
                  <a:lnTo>
                    <a:pt x="6124912" y="5880100"/>
                  </a:lnTo>
                  <a:lnTo>
                    <a:pt x="5809534" y="5880100"/>
                  </a:lnTo>
                  <a:lnTo>
                    <a:pt x="5784257" y="5867400"/>
                  </a:lnTo>
                  <a:lnTo>
                    <a:pt x="5983239" y="5308600"/>
                  </a:lnTo>
                  <a:close/>
                </a:path>
                <a:path w="13569950" h="11303000" extrusionOk="0">
                  <a:moveTo>
                    <a:pt x="9263753" y="6921500"/>
                  </a:moveTo>
                  <a:lnTo>
                    <a:pt x="9176876" y="6921500"/>
                  </a:lnTo>
                  <a:lnTo>
                    <a:pt x="9074765" y="6946900"/>
                  </a:lnTo>
                  <a:lnTo>
                    <a:pt x="9023738" y="6946900"/>
                  </a:lnTo>
                  <a:lnTo>
                    <a:pt x="8972722" y="6959600"/>
                  </a:lnTo>
                  <a:lnTo>
                    <a:pt x="8870708" y="6972300"/>
                  </a:lnTo>
                  <a:lnTo>
                    <a:pt x="8768682" y="6997700"/>
                  </a:lnTo>
                  <a:lnTo>
                    <a:pt x="8717653" y="6997700"/>
                  </a:lnTo>
                  <a:lnTo>
                    <a:pt x="8615537" y="7023100"/>
                  </a:lnTo>
                  <a:lnTo>
                    <a:pt x="8564441" y="7023100"/>
                  </a:lnTo>
                  <a:lnTo>
                    <a:pt x="8513313" y="7035800"/>
                  </a:lnTo>
                  <a:lnTo>
                    <a:pt x="8462147" y="7035800"/>
                  </a:lnTo>
                  <a:lnTo>
                    <a:pt x="8359685" y="7061200"/>
                  </a:lnTo>
                  <a:lnTo>
                    <a:pt x="8259256" y="7061200"/>
                  </a:lnTo>
                  <a:lnTo>
                    <a:pt x="8210010" y="7073900"/>
                  </a:lnTo>
                  <a:lnTo>
                    <a:pt x="8111216" y="7073900"/>
                  </a:lnTo>
                  <a:lnTo>
                    <a:pt x="8061706" y="7086600"/>
                  </a:lnTo>
                  <a:lnTo>
                    <a:pt x="9125284" y="7086600"/>
                  </a:lnTo>
                  <a:lnTo>
                    <a:pt x="9165463" y="7061200"/>
                  </a:lnTo>
                  <a:lnTo>
                    <a:pt x="9190426" y="7035800"/>
                  </a:lnTo>
                  <a:lnTo>
                    <a:pt x="9212971" y="6997700"/>
                  </a:lnTo>
                  <a:lnTo>
                    <a:pt x="9236334" y="6959600"/>
                  </a:lnTo>
                  <a:lnTo>
                    <a:pt x="9263753" y="6921500"/>
                  </a:lnTo>
                  <a:close/>
                </a:path>
                <a:path w="13569950" h="11303000" extrusionOk="0">
                  <a:moveTo>
                    <a:pt x="11745394" y="990600"/>
                  </a:moveTo>
                  <a:lnTo>
                    <a:pt x="11333151" y="990600"/>
                  </a:lnTo>
                  <a:lnTo>
                    <a:pt x="11376896" y="1003300"/>
                  </a:lnTo>
                  <a:lnTo>
                    <a:pt x="11418275" y="1028700"/>
                  </a:lnTo>
                  <a:lnTo>
                    <a:pt x="11457167" y="1041400"/>
                  </a:lnTo>
                  <a:lnTo>
                    <a:pt x="11493448" y="1066800"/>
                  </a:lnTo>
                  <a:lnTo>
                    <a:pt x="11526994" y="1104900"/>
                  </a:lnTo>
                  <a:lnTo>
                    <a:pt x="11557683" y="1143000"/>
                  </a:lnTo>
                  <a:lnTo>
                    <a:pt x="11587755" y="1181100"/>
                  </a:lnTo>
                  <a:lnTo>
                    <a:pt x="11616596" y="1219200"/>
                  </a:lnTo>
                  <a:lnTo>
                    <a:pt x="11644155" y="1270000"/>
                  </a:lnTo>
                  <a:lnTo>
                    <a:pt x="11670381" y="1308100"/>
                  </a:lnTo>
                  <a:lnTo>
                    <a:pt x="11695221" y="1358900"/>
                  </a:lnTo>
                  <a:lnTo>
                    <a:pt x="11718624" y="1397000"/>
                  </a:lnTo>
                  <a:lnTo>
                    <a:pt x="11740538" y="1447800"/>
                  </a:lnTo>
                  <a:lnTo>
                    <a:pt x="11760912" y="1485900"/>
                  </a:lnTo>
                  <a:lnTo>
                    <a:pt x="11779692" y="1536700"/>
                  </a:lnTo>
                  <a:lnTo>
                    <a:pt x="11796828" y="1587500"/>
                  </a:lnTo>
                  <a:lnTo>
                    <a:pt x="11812268" y="1625600"/>
                  </a:lnTo>
                  <a:lnTo>
                    <a:pt x="11825960" y="1676400"/>
                  </a:lnTo>
                  <a:lnTo>
                    <a:pt x="11837852" y="1727200"/>
                  </a:lnTo>
                  <a:lnTo>
                    <a:pt x="11847893" y="1778000"/>
                  </a:lnTo>
                  <a:lnTo>
                    <a:pt x="11856030" y="1828800"/>
                  </a:lnTo>
                  <a:lnTo>
                    <a:pt x="11862742" y="1879600"/>
                  </a:lnTo>
                  <a:lnTo>
                    <a:pt x="11868588" y="1930400"/>
                  </a:lnTo>
                  <a:lnTo>
                    <a:pt x="11873577" y="1981200"/>
                  </a:lnTo>
                  <a:lnTo>
                    <a:pt x="11881012" y="2095500"/>
                  </a:lnTo>
                  <a:lnTo>
                    <a:pt x="11883475" y="2146300"/>
                  </a:lnTo>
                  <a:lnTo>
                    <a:pt x="11885110" y="2197100"/>
                  </a:lnTo>
                  <a:lnTo>
                    <a:pt x="11885926" y="2235200"/>
                  </a:lnTo>
                  <a:lnTo>
                    <a:pt x="11885931" y="2286000"/>
                  </a:lnTo>
                  <a:lnTo>
                    <a:pt x="11885132" y="2336800"/>
                  </a:lnTo>
                  <a:lnTo>
                    <a:pt x="11883537" y="2387600"/>
                  </a:lnTo>
                  <a:lnTo>
                    <a:pt x="11881154" y="2438400"/>
                  </a:lnTo>
                  <a:lnTo>
                    <a:pt x="11877989" y="2489200"/>
                  </a:lnTo>
                  <a:lnTo>
                    <a:pt x="11874052" y="2540000"/>
                  </a:lnTo>
                  <a:lnTo>
                    <a:pt x="11869350" y="2590800"/>
                  </a:lnTo>
                  <a:lnTo>
                    <a:pt x="11863889" y="2641600"/>
                  </a:lnTo>
                  <a:lnTo>
                    <a:pt x="11857679" y="2692400"/>
                  </a:lnTo>
                  <a:lnTo>
                    <a:pt x="11850726" y="2743200"/>
                  </a:lnTo>
                  <a:lnTo>
                    <a:pt x="11843039" y="2781300"/>
                  </a:lnTo>
                  <a:lnTo>
                    <a:pt x="11834625" y="2832100"/>
                  </a:lnTo>
                  <a:lnTo>
                    <a:pt x="11825492" y="2882900"/>
                  </a:lnTo>
                  <a:lnTo>
                    <a:pt x="11815647" y="2933700"/>
                  </a:lnTo>
                  <a:lnTo>
                    <a:pt x="11805098" y="2984500"/>
                  </a:lnTo>
                  <a:lnTo>
                    <a:pt x="11793852" y="3022600"/>
                  </a:lnTo>
                  <a:lnTo>
                    <a:pt x="11781919" y="3073400"/>
                  </a:lnTo>
                  <a:lnTo>
                    <a:pt x="11769304" y="3124200"/>
                  </a:lnTo>
                  <a:lnTo>
                    <a:pt x="11756017" y="3175000"/>
                  </a:lnTo>
                  <a:lnTo>
                    <a:pt x="11742063" y="3213100"/>
                  </a:lnTo>
                  <a:lnTo>
                    <a:pt x="11727452" y="3263900"/>
                  </a:lnTo>
                  <a:lnTo>
                    <a:pt x="11712191" y="3314700"/>
                  </a:lnTo>
                  <a:lnTo>
                    <a:pt x="11696288" y="3352800"/>
                  </a:lnTo>
                  <a:lnTo>
                    <a:pt x="11679749" y="3403600"/>
                  </a:lnTo>
                  <a:lnTo>
                    <a:pt x="11662584" y="3454400"/>
                  </a:lnTo>
                  <a:lnTo>
                    <a:pt x="11644799" y="3505200"/>
                  </a:lnTo>
                  <a:lnTo>
                    <a:pt x="11626403" y="3543300"/>
                  </a:lnTo>
                  <a:lnTo>
                    <a:pt x="11607402" y="3594100"/>
                  </a:lnTo>
                  <a:lnTo>
                    <a:pt x="11587805" y="3632200"/>
                  </a:lnTo>
                  <a:lnTo>
                    <a:pt x="11567620" y="3683000"/>
                  </a:lnTo>
                  <a:lnTo>
                    <a:pt x="11546853" y="3733800"/>
                  </a:lnTo>
                  <a:lnTo>
                    <a:pt x="11525513" y="3771900"/>
                  </a:lnTo>
                  <a:lnTo>
                    <a:pt x="11503608" y="3822700"/>
                  </a:lnTo>
                  <a:lnTo>
                    <a:pt x="11481144" y="3873500"/>
                  </a:lnTo>
                  <a:lnTo>
                    <a:pt x="11458131" y="3911600"/>
                  </a:lnTo>
                  <a:lnTo>
                    <a:pt x="11434575" y="3962400"/>
                  </a:lnTo>
                  <a:lnTo>
                    <a:pt x="11410484" y="4000500"/>
                  </a:lnTo>
                  <a:lnTo>
                    <a:pt x="11385929" y="4051300"/>
                  </a:lnTo>
                  <a:lnTo>
                    <a:pt x="11360895" y="4089400"/>
                  </a:lnTo>
                  <a:lnTo>
                    <a:pt x="11335393" y="4140200"/>
                  </a:lnTo>
                  <a:lnTo>
                    <a:pt x="11309431" y="4178300"/>
                  </a:lnTo>
                  <a:lnTo>
                    <a:pt x="11283020" y="4229100"/>
                  </a:lnTo>
                  <a:lnTo>
                    <a:pt x="11256167" y="4267200"/>
                  </a:lnTo>
                  <a:lnTo>
                    <a:pt x="11228884" y="4305300"/>
                  </a:lnTo>
                  <a:lnTo>
                    <a:pt x="11201179" y="4356100"/>
                  </a:lnTo>
                  <a:lnTo>
                    <a:pt x="11173062" y="4394200"/>
                  </a:lnTo>
                  <a:lnTo>
                    <a:pt x="11144542" y="4432300"/>
                  </a:lnTo>
                  <a:lnTo>
                    <a:pt x="11115629" y="4483100"/>
                  </a:lnTo>
                  <a:lnTo>
                    <a:pt x="11086333" y="4521200"/>
                  </a:lnTo>
                  <a:lnTo>
                    <a:pt x="11056662" y="4559300"/>
                  </a:lnTo>
                  <a:lnTo>
                    <a:pt x="11026626" y="4597400"/>
                  </a:lnTo>
                  <a:lnTo>
                    <a:pt x="10996235" y="4648200"/>
                  </a:lnTo>
                  <a:lnTo>
                    <a:pt x="10965498" y="4686300"/>
                  </a:lnTo>
                  <a:lnTo>
                    <a:pt x="10934424" y="4724400"/>
                  </a:lnTo>
                  <a:lnTo>
                    <a:pt x="10903024" y="4762500"/>
                  </a:lnTo>
                  <a:lnTo>
                    <a:pt x="10871306" y="4800600"/>
                  </a:lnTo>
                  <a:lnTo>
                    <a:pt x="10839280" y="4838700"/>
                  </a:lnTo>
                  <a:lnTo>
                    <a:pt x="10806956" y="4876800"/>
                  </a:lnTo>
                  <a:lnTo>
                    <a:pt x="10741449" y="4953000"/>
                  </a:lnTo>
                  <a:lnTo>
                    <a:pt x="10674862" y="5029200"/>
                  </a:lnTo>
                  <a:lnTo>
                    <a:pt x="10607270" y="5105400"/>
                  </a:lnTo>
                  <a:lnTo>
                    <a:pt x="10538749" y="5181600"/>
                  </a:lnTo>
                  <a:lnTo>
                    <a:pt x="10434392" y="5295900"/>
                  </a:lnTo>
                  <a:lnTo>
                    <a:pt x="10328370" y="5410200"/>
                  </a:lnTo>
                  <a:lnTo>
                    <a:pt x="10293342" y="5448300"/>
                  </a:lnTo>
                  <a:lnTo>
                    <a:pt x="10257920" y="5473700"/>
                  </a:lnTo>
                  <a:lnTo>
                    <a:pt x="10221993" y="5511800"/>
                  </a:lnTo>
                  <a:lnTo>
                    <a:pt x="10185455" y="5549900"/>
                  </a:lnTo>
                  <a:lnTo>
                    <a:pt x="10148197" y="5588000"/>
                  </a:lnTo>
                  <a:lnTo>
                    <a:pt x="10110110" y="5613400"/>
                  </a:lnTo>
                  <a:lnTo>
                    <a:pt x="10071087" y="5651500"/>
                  </a:lnTo>
                  <a:lnTo>
                    <a:pt x="10031020" y="5676900"/>
                  </a:lnTo>
                  <a:lnTo>
                    <a:pt x="9989799" y="5702300"/>
                  </a:lnTo>
                  <a:lnTo>
                    <a:pt x="9947318" y="5727700"/>
                  </a:lnTo>
                  <a:lnTo>
                    <a:pt x="9903467" y="5753100"/>
                  </a:lnTo>
                  <a:lnTo>
                    <a:pt x="9858139" y="5765800"/>
                  </a:lnTo>
                  <a:lnTo>
                    <a:pt x="9811225" y="5791200"/>
                  </a:lnTo>
                  <a:lnTo>
                    <a:pt x="9570127" y="5854700"/>
                  </a:lnTo>
                  <a:lnTo>
                    <a:pt x="9522597" y="5880100"/>
                  </a:lnTo>
                  <a:lnTo>
                    <a:pt x="9381332" y="5918200"/>
                  </a:lnTo>
                  <a:lnTo>
                    <a:pt x="9334665" y="5943600"/>
                  </a:lnTo>
                  <a:lnTo>
                    <a:pt x="9288199" y="5956300"/>
                  </a:lnTo>
                  <a:lnTo>
                    <a:pt x="9241929" y="5981700"/>
                  </a:lnTo>
                  <a:lnTo>
                    <a:pt x="9149948" y="6007100"/>
                  </a:lnTo>
                  <a:lnTo>
                    <a:pt x="9058675" y="6057900"/>
                  </a:lnTo>
                  <a:lnTo>
                    <a:pt x="9013288" y="6070600"/>
                  </a:lnTo>
                  <a:lnTo>
                    <a:pt x="8968061" y="6096000"/>
                  </a:lnTo>
                  <a:lnTo>
                    <a:pt x="8922987" y="6108700"/>
                  </a:lnTo>
                  <a:lnTo>
                    <a:pt x="8788621" y="6184900"/>
                  </a:lnTo>
                  <a:lnTo>
                    <a:pt x="8744098" y="6197600"/>
                  </a:lnTo>
                  <a:lnTo>
                    <a:pt x="8655416" y="6248400"/>
                  </a:lnTo>
                  <a:lnTo>
                    <a:pt x="8611985" y="6273800"/>
                  </a:lnTo>
                  <a:lnTo>
                    <a:pt x="8568765" y="6286500"/>
                  </a:lnTo>
                  <a:lnTo>
                    <a:pt x="8483160" y="6337300"/>
                  </a:lnTo>
                  <a:lnTo>
                    <a:pt x="8357604" y="6413500"/>
                  </a:lnTo>
                  <a:lnTo>
                    <a:pt x="8276391" y="6464300"/>
                  </a:lnTo>
                  <a:lnTo>
                    <a:pt x="8236684" y="6502400"/>
                  </a:lnTo>
                  <a:lnTo>
                    <a:pt x="8197645" y="6527800"/>
                  </a:lnTo>
                  <a:lnTo>
                    <a:pt x="8159324" y="6553200"/>
                  </a:lnTo>
                  <a:lnTo>
                    <a:pt x="8121771" y="6591300"/>
                  </a:lnTo>
                  <a:lnTo>
                    <a:pt x="8085038" y="6616700"/>
                  </a:lnTo>
                  <a:lnTo>
                    <a:pt x="8049175" y="6654800"/>
                  </a:lnTo>
                  <a:lnTo>
                    <a:pt x="8014234" y="6692900"/>
                  </a:lnTo>
                  <a:lnTo>
                    <a:pt x="7980263" y="6731000"/>
                  </a:lnTo>
                  <a:lnTo>
                    <a:pt x="7950457" y="6756400"/>
                  </a:lnTo>
                  <a:lnTo>
                    <a:pt x="7922465" y="6794500"/>
                  </a:lnTo>
                  <a:lnTo>
                    <a:pt x="7902368" y="6832600"/>
                  </a:lnTo>
                  <a:lnTo>
                    <a:pt x="7896246" y="6870700"/>
                  </a:lnTo>
                  <a:lnTo>
                    <a:pt x="7910182" y="6908800"/>
                  </a:lnTo>
                  <a:lnTo>
                    <a:pt x="7939690" y="6946900"/>
                  </a:lnTo>
                  <a:lnTo>
                    <a:pt x="7981829" y="6959600"/>
                  </a:lnTo>
                  <a:lnTo>
                    <a:pt x="8029684" y="6972300"/>
                  </a:lnTo>
                  <a:lnTo>
                    <a:pt x="8076344" y="6997700"/>
                  </a:lnTo>
                  <a:lnTo>
                    <a:pt x="8197433" y="6997700"/>
                  </a:lnTo>
                  <a:lnTo>
                    <a:pt x="8247249" y="6985000"/>
                  </a:lnTo>
                  <a:lnTo>
                    <a:pt x="8296941" y="6985000"/>
                  </a:lnTo>
                  <a:lnTo>
                    <a:pt x="8346500" y="6972300"/>
                  </a:lnTo>
                  <a:lnTo>
                    <a:pt x="8395915" y="6972300"/>
                  </a:lnTo>
                  <a:lnTo>
                    <a:pt x="8445176" y="6959600"/>
                  </a:lnTo>
                  <a:lnTo>
                    <a:pt x="8494273" y="6959600"/>
                  </a:lnTo>
                  <a:lnTo>
                    <a:pt x="8688812" y="6908800"/>
                  </a:lnTo>
                  <a:lnTo>
                    <a:pt x="8736934" y="6908800"/>
                  </a:lnTo>
                  <a:lnTo>
                    <a:pt x="8784830" y="6896100"/>
                  </a:lnTo>
                  <a:lnTo>
                    <a:pt x="8832490" y="6870700"/>
                  </a:lnTo>
                  <a:lnTo>
                    <a:pt x="8973951" y="6832600"/>
                  </a:lnTo>
                  <a:lnTo>
                    <a:pt x="9020564" y="6807200"/>
                  </a:lnTo>
                  <a:lnTo>
                    <a:pt x="9066890" y="6794500"/>
                  </a:lnTo>
                  <a:lnTo>
                    <a:pt x="9112918" y="6769100"/>
                  </a:lnTo>
                  <a:lnTo>
                    <a:pt x="9158638" y="6756400"/>
                  </a:lnTo>
                  <a:lnTo>
                    <a:pt x="9181340" y="6743700"/>
                  </a:lnTo>
                  <a:lnTo>
                    <a:pt x="8411514" y="6743700"/>
                  </a:lnTo>
                  <a:lnTo>
                    <a:pt x="8382023" y="6731000"/>
                  </a:lnTo>
                  <a:lnTo>
                    <a:pt x="8357398" y="6705600"/>
                  </a:lnTo>
                  <a:lnTo>
                    <a:pt x="8343551" y="6692900"/>
                  </a:lnTo>
                  <a:lnTo>
                    <a:pt x="8339413" y="6654800"/>
                  </a:lnTo>
                  <a:lnTo>
                    <a:pt x="8343018" y="6629400"/>
                  </a:lnTo>
                  <a:lnTo>
                    <a:pt x="8353583" y="6591300"/>
                  </a:lnTo>
                  <a:lnTo>
                    <a:pt x="8370325" y="6565900"/>
                  </a:lnTo>
                  <a:lnTo>
                    <a:pt x="8406571" y="6540500"/>
                  </a:lnTo>
                  <a:lnTo>
                    <a:pt x="8443229" y="6502400"/>
                  </a:lnTo>
                  <a:lnTo>
                    <a:pt x="8480380" y="6464300"/>
                  </a:lnTo>
                  <a:lnTo>
                    <a:pt x="8518103" y="6438900"/>
                  </a:lnTo>
                  <a:lnTo>
                    <a:pt x="8556476" y="6413500"/>
                  </a:lnTo>
                  <a:lnTo>
                    <a:pt x="8595580" y="6375400"/>
                  </a:lnTo>
                  <a:lnTo>
                    <a:pt x="8635493" y="6350000"/>
                  </a:lnTo>
                  <a:lnTo>
                    <a:pt x="8676295" y="6324600"/>
                  </a:lnTo>
                  <a:lnTo>
                    <a:pt x="8764525" y="6273800"/>
                  </a:lnTo>
                  <a:lnTo>
                    <a:pt x="8809030" y="6235700"/>
                  </a:lnTo>
                  <a:lnTo>
                    <a:pt x="8898882" y="6184900"/>
                  </a:lnTo>
                  <a:lnTo>
                    <a:pt x="8944254" y="6172200"/>
                  </a:lnTo>
                  <a:lnTo>
                    <a:pt x="9129015" y="6070600"/>
                  </a:lnTo>
                  <a:lnTo>
                    <a:pt x="9176086" y="6057900"/>
                  </a:lnTo>
                  <a:lnTo>
                    <a:pt x="9223535" y="6032500"/>
                  </a:lnTo>
                  <a:lnTo>
                    <a:pt x="9271375" y="6019800"/>
                  </a:lnTo>
                  <a:lnTo>
                    <a:pt x="9319617" y="5994400"/>
                  </a:lnTo>
                  <a:lnTo>
                    <a:pt x="9669667" y="5905500"/>
                  </a:lnTo>
                  <a:lnTo>
                    <a:pt x="9716720" y="5892800"/>
                  </a:lnTo>
                  <a:lnTo>
                    <a:pt x="9762764" y="5867400"/>
                  </a:lnTo>
                  <a:lnTo>
                    <a:pt x="9808215" y="5854700"/>
                  </a:lnTo>
                  <a:lnTo>
                    <a:pt x="9853491" y="5829300"/>
                  </a:lnTo>
                  <a:lnTo>
                    <a:pt x="9899011" y="5816600"/>
                  </a:lnTo>
                  <a:lnTo>
                    <a:pt x="10452502" y="5816600"/>
                  </a:lnTo>
                  <a:lnTo>
                    <a:pt x="10470531" y="5803900"/>
                  </a:lnTo>
                  <a:lnTo>
                    <a:pt x="10506094" y="5765800"/>
                  </a:lnTo>
                  <a:lnTo>
                    <a:pt x="10541146" y="5727700"/>
                  </a:lnTo>
                  <a:lnTo>
                    <a:pt x="10575669" y="5689600"/>
                  </a:lnTo>
                  <a:lnTo>
                    <a:pt x="10609646" y="5651500"/>
                  </a:lnTo>
                  <a:lnTo>
                    <a:pt x="10643060" y="5613400"/>
                  </a:lnTo>
                  <a:lnTo>
                    <a:pt x="10675893" y="5575300"/>
                  </a:lnTo>
                  <a:lnTo>
                    <a:pt x="10708128" y="5537200"/>
                  </a:lnTo>
                  <a:lnTo>
                    <a:pt x="10739748" y="5499100"/>
                  </a:lnTo>
                  <a:lnTo>
                    <a:pt x="10770735" y="5461000"/>
                  </a:lnTo>
                  <a:lnTo>
                    <a:pt x="10801073" y="5422900"/>
                  </a:lnTo>
                  <a:lnTo>
                    <a:pt x="10830743" y="5384800"/>
                  </a:lnTo>
                  <a:lnTo>
                    <a:pt x="10631324" y="5384800"/>
                  </a:lnTo>
                  <a:lnTo>
                    <a:pt x="10608822" y="5359400"/>
                  </a:lnTo>
                  <a:lnTo>
                    <a:pt x="10616660" y="5346700"/>
                  </a:lnTo>
                  <a:lnTo>
                    <a:pt x="10624543" y="5346700"/>
                  </a:lnTo>
                  <a:lnTo>
                    <a:pt x="10632298" y="5334000"/>
                  </a:lnTo>
                  <a:lnTo>
                    <a:pt x="10639753" y="5321300"/>
                  </a:lnTo>
                  <a:lnTo>
                    <a:pt x="10761461" y="5168900"/>
                  </a:lnTo>
                  <a:lnTo>
                    <a:pt x="10792118" y="5118100"/>
                  </a:lnTo>
                  <a:lnTo>
                    <a:pt x="10976255" y="4889500"/>
                  </a:lnTo>
                  <a:lnTo>
                    <a:pt x="11006768" y="4838700"/>
                  </a:lnTo>
                  <a:lnTo>
                    <a:pt x="11097553" y="4724400"/>
                  </a:lnTo>
                  <a:lnTo>
                    <a:pt x="11157225" y="4648200"/>
                  </a:lnTo>
                  <a:lnTo>
                    <a:pt x="11186738" y="4597400"/>
                  </a:lnTo>
                  <a:lnTo>
                    <a:pt x="11216005" y="4559300"/>
                  </a:lnTo>
                  <a:lnTo>
                    <a:pt x="11245005" y="4521200"/>
                  </a:lnTo>
                  <a:lnTo>
                    <a:pt x="11273714" y="4483100"/>
                  </a:lnTo>
                  <a:lnTo>
                    <a:pt x="11302111" y="4432300"/>
                  </a:lnTo>
                  <a:lnTo>
                    <a:pt x="11358032" y="4356100"/>
                  </a:lnTo>
                  <a:lnTo>
                    <a:pt x="11385186" y="4305300"/>
                  </a:lnTo>
                  <a:lnTo>
                    <a:pt x="11411642" y="4267200"/>
                  </a:lnTo>
                  <a:lnTo>
                    <a:pt x="11437406" y="4229100"/>
                  </a:lnTo>
                  <a:lnTo>
                    <a:pt x="11462483" y="4178300"/>
                  </a:lnTo>
                  <a:lnTo>
                    <a:pt x="11486880" y="4140200"/>
                  </a:lnTo>
                  <a:lnTo>
                    <a:pt x="11510604" y="4089400"/>
                  </a:lnTo>
                  <a:lnTo>
                    <a:pt x="11533660" y="4051300"/>
                  </a:lnTo>
                  <a:lnTo>
                    <a:pt x="11556056" y="4000500"/>
                  </a:lnTo>
                  <a:lnTo>
                    <a:pt x="11577796" y="3962400"/>
                  </a:lnTo>
                  <a:lnTo>
                    <a:pt x="11598889" y="3911600"/>
                  </a:lnTo>
                  <a:lnTo>
                    <a:pt x="11619339" y="3873500"/>
                  </a:lnTo>
                  <a:lnTo>
                    <a:pt x="11639153" y="3822700"/>
                  </a:lnTo>
                  <a:lnTo>
                    <a:pt x="11658338" y="3771900"/>
                  </a:lnTo>
                  <a:lnTo>
                    <a:pt x="11676900" y="3733800"/>
                  </a:lnTo>
                  <a:lnTo>
                    <a:pt x="11694844" y="3683000"/>
                  </a:lnTo>
                  <a:lnTo>
                    <a:pt x="11712178" y="3644900"/>
                  </a:lnTo>
                  <a:lnTo>
                    <a:pt x="11728907" y="3594100"/>
                  </a:lnTo>
                  <a:lnTo>
                    <a:pt x="11745039" y="3543300"/>
                  </a:lnTo>
                  <a:lnTo>
                    <a:pt x="11760578" y="3505200"/>
                  </a:lnTo>
                  <a:lnTo>
                    <a:pt x="11775533" y="3454400"/>
                  </a:lnTo>
                  <a:lnTo>
                    <a:pt x="11789907" y="3403600"/>
                  </a:lnTo>
                  <a:lnTo>
                    <a:pt x="11803709" y="3352800"/>
                  </a:lnTo>
                  <a:lnTo>
                    <a:pt x="11816945" y="3314700"/>
                  </a:lnTo>
                  <a:lnTo>
                    <a:pt x="11829620" y="3263900"/>
                  </a:lnTo>
                  <a:lnTo>
                    <a:pt x="11841741" y="3213100"/>
                  </a:lnTo>
                  <a:lnTo>
                    <a:pt x="11853314" y="3162300"/>
                  </a:lnTo>
                  <a:lnTo>
                    <a:pt x="11864346" y="3111500"/>
                  </a:lnTo>
                  <a:lnTo>
                    <a:pt x="11874842" y="3073400"/>
                  </a:lnTo>
                  <a:lnTo>
                    <a:pt x="11884810" y="3022600"/>
                  </a:lnTo>
                  <a:lnTo>
                    <a:pt x="11894255" y="2971800"/>
                  </a:lnTo>
                  <a:lnTo>
                    <a:pt x="11903184" y="2921000"/>
                  </a:lnTo>
                  <a:lnTo>
                    <a:pt x="11911603" y="2870200"/>
                  </a:lnTo>
                  <a:lnTo>
                    <a:pt x="11919519" y="2819400"/>
                  </a:lnTo>
                  <a:lnTo>
                    <a:pt x="11926936" y="2768600"/>
                  </a:lnTo>
                  <a:lnTo>
                    <a:pt x="11933863" y="2717800"/>
                  </a:lnTo>
                  <a:lnTo>
                    <a:pt x="11940305" y="2667000"/>
                  </a:lnTo>
                  <a:lnTo>
                    <a:pt x="11946268" y="2616200"/>
                  </a:lnTo>
                  <a:lnTo>
                    <a:pt x="11951401" y="2578100"/>
                  </a:lnTo>
                  <a:lnTo>
                    <a:pt x="11955485" y="2527300"/>
                  </a:lnTo>
                  <a:lnTo>
                    <a:pt x="11958602" y="2476500"/>
                  </a:lnTo>
                  <a:lnTo>
                    <a:pt x="11960836" y="2425700"/>
                  </a:lnTo>
                  <a:lnTo>
                    <a:pt x="11962266" y="2374900"/>
                  </a:lnTo>
                  <a:lnTo>
                    <a:pt x="11962976" y="2324100"/>
                  </a:lnTo>
                  <a:lnTo>
                    <a:pt x="11962925" y="2260600"/>
                  </a:lnTo>
                  <a:lnTo>
                    <a:pt x="11962561" y="2222500"/>
                  </a:lnTo>
                  <a:lnTo>
                    <a:pt x="11961600" y="2171700"/>
                  </a:lnTo>
                  <a:lnTo>
                    <a:pt x="11960245" y="2120900"/>
                  </a:lnTo>
                  <a:lnTo>
                    <a:pt x="11958580" y="2070100"/>
                  </a:lnTo>
                  <a:lnTo>
                    <a:pt x="11956685" y="2019300"/>
                  </a:lnTo>
                  <a:lnTo>
                    <a:pt x="11954642" y="1968500"/>
                  </a:lnTo>
                  <a:lnTo>
                    <a:pt x="11950441" y="1866900"/>
                  </a:lnTo>
                  <a:lnTo>
                    <a:pt x="11948446" y="1816100"/>
                  </a:lnTo>
                  <a:lnTo>
                    <a:pt x="11945968" y="1765300"/>
                  </a:lnTo>
                  <a:lnTo>
                    <a:pt x="11942326" y="1714500"/>
                  </a:lnTo>
                  <a:lnTo>
                    <a:pt x="11937524" y="1663700"/>
                  </a:lnTo>
                  <a:lnTo>
                    <a:pt x="11931567" y="1612900"/>
                  </a:lnTo>
                  <a:lnTo>
                    <a:pt x="11924459" y="1574800"/>
                  </a:lnTo>
                  <a:lnTo>
                    <a:pt x="11916205" y="1524000"/>
                  </a:lnTo>
                  <a:lnTo>
                    <a:pt x="11906810" y="1473200"/>
                  </a:lnTo>
                  <a:lnTo>
                    <a:pt x="11896278" y="1422400"/>
                  </a:lnTo>
                  <a:lnTo>
                    <a:pt x="11884613" y="1371600"/>
                  </a:lnTo>
                  <a:lnTo>
                    <a:pt x="11871822" y="1333500"/>
                  </a:lnTo>
                  <a:lnTo>
                    <a:pt x="11857908" y="1282700"/>
                  </a:lnTo>
                  <a:lnTo>
                    <a:pt x="11842875" y="1231900"/>
                  </a:lnTo>
                  <a:lnTo>
                    <a:pt x="11826729" y="1193800"/>
                  </a:lnTo>
                  <a:lnTo>
                    <a:pt x="11809474" y="1143000"/>
                  </a:lnTo>
                  <a:lnTo>
                    <a:pt x="11791115" y="1092200"/>
                  </a:lnTo>
                  <a:lnTo>
                    <a:pt x="11771656" y="1054100"/>
                  </a:lnTo>
                  <a:lnTo>
                    <a:pt x="11751101" y="1003300"/>
                  </a:lnTo>
                  <a:lnTo>
                    <a:pt x="11745394" y="990600"/>
                  </a:lnTo>
                  <a:close/>
                </a:path>
                <a:path w="13569950" h="11303000" extrusionOk="0">
                  <a:moveTo>
                    <a:pt x="10452502" y="5816600"/>
                  </a:moveTo>
                  <a:lnTo>
                    <a:pt x="9907388" y="5816600"/>
                  </a:lnTo>
                  <a:lnTo>
                    <a:pt x="9871870" y="5854700"/>
                  </a:lnTo>
                  <a:lnTo>
                    <a:pt x="9765265" y="5956300"/>
                  </a:lnTo>
                  <a:lnTo>
                    <a:pt x="9729758" y="5994400"/>
                  </a:lnTo>
                  <a:lnTo>
                    <a:pt x="9694288" y="6019800"/>
                  </a:lnTo>
                  <a:lnTo>
                    <a:pt x="9623512" y="6096000"/>
                  </a:lnTo>
                  <a:lnTo>
                    <a:pt x="9562018" y="6146800"/>
                  </a:lnTo>
                  <a:lnTo>
                    <a:pt x="9532347" y="6184900"/>
                  </a:lnTo>
                  <a:lnTo>
                    <a:pt x="9504552" y="6210300"/>
                  </a:lnTo>
                  <a:lnTo>
                    <a:pt x="9473702" y="6261100"/>
                  </a:lnTo>
                  <a:lnTo>
                    <a:pt x="9457432" y="6286500"/>
                  </a:lnTo>
                  <a:lnTo>
                    <a:pt x="9456018" y="6324600"/>
                  </a:lnTo>
                  <a:lnTo>
                    <a:pt x="9469741" y="6350000"/>
                  </a:lnTo>
                  <a:lnTo>
                    <a:pt x="9498880" y="6375400"/>
                  </a:lnTo>
                  <a:lnTo>
                    <a:pt x="9543713" y="6400800"/>
                  </a:lnTo>
                  <a:lnTo>
                    <a:pt x="9543333" y="6413500"/>
                  </a:lnTo>
                  <a:lnTo>
                    <a:pt x="9543183" y="6413500"/>
                  </a:lnTo>
                  <a:lnTo>
                    <a:pt x="9542325" y="6426200"/>
                  </a:lnTo>
                  <a:lnTo>
                    <a:pt x="9539818" y="6426200"/>
                  </a:lnTo>
                  <a:lnTo>
                    <a:pt x="9499062" y="6464300"/>
                  </a:lnTo>
                  <a:lnTo>
                    <a:pt x="9457686" y="6489700"/>
                  </a:lnTo>
                  <a:lnTo>
                    <a:pt x="9415548" y="6527800"/>
                  </a:lnTo>
                  <a:lnTo>
                    <a:pt x="9372505" y="6553200"/>
                  </a:lnTo>
                  <a:lnTo>
                    <a:pt x="9328415" y="6578600"/>
                  </a:lnTo>
                  <a:lnTo>
                    <a:pt x="9283135" y="6604000"/>
                  </a:lnTo>
                  <a:lnTo>
                    <a:pt x="9236522" y="6629400"/>
                  </a:lnTo>
                  <a:lnTo>
                    <a:pt x="9138729" y="6654800"/>
                  </a:lnTo>
                  <a:lnTo>
                    <a:pt x="9033896" y="6680200"/>
                  </a:lnTo>
                  <a:lnTo>
                    <a:pt x="8984526" y="6680200"/>
                  </a:lnTo>
                  <a:lnTo>
                    <a:pt x="8886188" y="6705600"/>
                  </a:lnTo>
                  <a:lnTo>
                    <a:pt x="8837107" y="6705600"/>
                  </a:lnTo>
                  <a:lnTo>
                    <a:pt x="8738835" y="6731000"/>
                  </a:lnTo>
                  <a:lnTo>
                    <a:pt x="8689530" y="6731000"/>
                  </a:lnTo>
                  <a:lnTo>
                    <a:pt x="8639817" y="6743700"/>
                  </a:lnTo>
                  <a:lnTo>
                    <a:pt x="9181340" y="6743700"/>
                  </a:lnTo>
                  <a:lnTo>
                    <a:pt x="9294472" y="6680200"/>
                  </a:lnTo>
                  <a:lnTo>
                    <a:pt x="9339411" y="6667500"/>
                  </a:lnTo>
                  <a:lnTo>
                    <a:pt x="9428089" y="6616700"/>
                  </a:lnTo>
                  <a:lnTo>
                    <a:pt x="9471851" y="6578600"/>
                  </a:lnTo>
                  <a:lnTo>
                    <a:pt x="9643344" y="6477000"/>
                  </a:lnTo>
                  <a:lnTo>
                    <a:pt x="9685388" y="6451600"/>
                  </a:lnTo>
                  <a:lnTo>
                    <a:pt x="9727127" y="6413500"/>
                  </a:lnTo>
                  <a:lnTo>
                    <a:pt x="9768570" y="6388100"/>
                  </a:lnTo>
                  <a:lnTo>
                    <a:pt x="9809732" y="6350000"/>
                  </a:lnTo>
                  <a:lnTo>
                    <a:pt x="9891256" y="6299200"/>
                  </a:lnTo>
                  <a:lnTo>
                    <a:pt x="9931644" y="6261100"/>
                  </a:lnTo>
                  <a:lnTo>
                    <a:pt x="9971799" y="6235700"/>
                  </a:lnTo>
                  <a:lnTo>
                    <a:pt x="10011733" y="6197600"/>
                  </a:lnTo>
                  <a:lnTo>
                    <a:pt x="10051457" y="6172200"/>
                  </a:lnTo>
                  <a:lnTo>
                    <a:pt x="10090986" y="6134100"/>
                  </a:lnTo>
                  <a:lnTo>
                    <a:pt x="10130330" y="6108700"/>
                  </a:lnTo>
                  <a:lnTo>
                    <a:pt x="10208513" y="6032500"/>
                  </a:lnTo>
                  <a:lnTo>
                    <a:pt x="10247378" y="6007100"/>
                  </a:lnTo>
                  <a:lnTo>
                    <a:pt x="10285647" y="5969000"/>
                  </a:lnTo>
                  <a:lnTo>
                    <a:pt x="10323508" y="5930900"/>
                  </a:lnTo>
                  <a:lnTo>
                    <a:pt x="10360945" y="5905500"/>
                  </a:lnTo>
                  <a:lnTo>
                    <a:pt x="10397939" y="5867400"/>
                  </a:lnTo>
                  <a:lnTo>
                    <a:pt x="10434473" y="5829300"/>
                  </a:lnTo>
                  <a:lnTo>
                    <a:pt x="10452502" y="5816600"/>
                  </a:lnTo>
                  <a:close/>
                </a:path>
                <a:path w="13569950" h="11303000" extrusionOk="0">
                  <a:moveTo>
                    <a:pt x="7281709" y="2438400"/>
                  </a:moveTo>
                  <a:lnTo>
                    <a:pt x="7215342" y="2514600"/>
                  </a:lnTo>
                  <a:lnTo>
                    <a:pt x="7182420" y="2540000"/>
                  </a:lnTo>
                  <a:lnTo>
                    <a:pt x="7150247" y="2578100"/>
                  </a:lnTo>
                  <a:lnTo>
                    <a:pt x="5535474" y="4368800"/>
                  </a:lnTo>
                  <a:lnTo>
                    <a:pt x="5500473" y="4394200"/>
                  </a:lnTo>
                  <a:lnTo>
                    <a:pt x="5465338" y="4432300"/>
                  </a:lnTo>
                  <a:lnTo>
                    <a:pt x="5287955" y="4622800"/>
                  </a:lnTo>
                  <a:lnTo>
                    <a:pt x="5252192" y="4648200"/>
                  </a:lnTo>
                  <a:lnTo>
                    <a:pt x="5072382" y="4838700"/>
                  </a:lnTo>
                  <a:lnTo>
                    <a:pt x="5036277" y="4864100"/>
                  </a:lnTo>
                  <a:lnTo>
                    <a:pt x="5000142" y="4902200"/>
                  </a:lnTo>
                  <a:lnTo>
                    <a:pt x="4819315" y="5080000"/>
                  </a:lnTo>
                  <a:lnTo>
                    <a:pt x="4747060" y="5156200"/>
                  </a:lnTo>
                  <a:lnTo>
                    <a:pt x="4602614" y="5295900"/>
                  </a:lnTo>
                  <a:lnTo>
                    <a:pt x="4494179" y="5410200"/>
                  </a:lnTo>
                  <a:lnTo>
                    <a:pt x="4421843" y="5473700"/>
                  </a:lnTo>
                  <a:lnTo>
                    <a:pt x="4277032" y="5626100"/>
                  </a:lnTo>
                  <a:lnTo>
                    <a:pt x="4204546" y="5689600"/>
                  </a:lnTo>
                  <a:lnTo>
                    <a:pt x="4132000" y="5765800"/>
                  </a:lnTo>
                  <a:lnTo>
                    <a:pt x="4059388" y="5829300"/>
                  </a:lnTo>
                  <a:lnTo>
                    <a:pt x="3913942" y="5981700"/>
                  </a:lnTo>
                  <a:lnTo>
                    <a:pt x="3877530" y="6007100"/>
                  </a:lnTo>
                  <a:lnTo>
                    <a:pt x="3731661" y="6159500"/>
                  </a:lnTo>
                  <a:lnTo>
                    <a:pt x="3695135" y="6184900"/>
                  </a:lnTo>
                  <a:lnTo>
                    <a:pt x="3548775" y="6337300"/>
                  </a:lnTo>
                  <a:lnTo>
                    <a:pt x="3512117" y="6362700"/>
                  </a:lnTo>
                  <a:lnTo>
                    <a:pt x="3476767" y="6400800"/>
                  </a:lnTo>
                  <a:lnTo>
                    <a:pt x="3440282" y="6426200"/>
                  </a:lnTo>
                  <a:lnTo>
                    <a:pt x="3402645" y="6464300"/>
                  </a:lnTo>
                  <a:lnTo>
                    <a:pt x="3363838" y="6489700"/>
                  </a:lnTo>
                  <a:lnTo>
                    <a:pt x="3323843" y="6515100"/>
                  </a:lnTo>
                  <a:lnTo>
                    <a:pt x="3282642" y="6540500"/>
                  </a:lnTo>
                  <a:lnTo>
                    <a:pt x="3240218" y="6565900"/>
                  </a:lnTo>
                  <a:lnTo>
                    <a:pt x="3196554" y="6578600"/>
                  </a:lnTo>
                  <a:lnTo>
                    <a:pt x="3151632" y="6604000"/>
                  </a:lnTo>
                  <a:lnTo>
                    <a:pt x="3057942" y="6629400"/>
                  </a:lnTo>
                  <a:lnTo>
                    <a:pt x="3013082" y="6642100"/>
                  </a:lnTo>
                  <a:lnTo>
                    <a:pt x="2967606" y="6642100"/>
                  </a:lnTo>
                  <a:lnTo>
                    <a:pt x="2922686" y="6654800"/>
                  </a:lnTo>
                  <a:lnTo>
                    <a:pt x="4820945" y="6654800"/>
                  </a:lnTo>
                  <a:lnTo>
                    <a:pt x="4858553" y="6565900"/>
                  </a:lnTo>
                  <a:lnTo>
                    <a:pt x="4880157" y="6527800"/>
                  </a:lnTo>
                  <a:lnTo>
                    <a:pt x="4901857" y="6477000"/>
                  </a:lnTo>
                  <a:lnTo>
                    <a:pt x="4923662" y="6426200"/>
                  </a:lnTo>
                  <a:lnTo>
                    <a:pt x="4945586" y="6388100"/>
                  </a:lnTo>
                  <a:lnTo>
                    <a:pt x="4967638" y="6337300"/>
                  </a:lnTo>
                  <a:lnTo>
                    <a:pt x="4989832" y="6286500"/>
                  </a:lnTo>
                  <a:lnTo>
                    <a:pt x="5012178" y="6248400"/>
                  </a:lnTo>
                  <a:lnTo>
                    <a:pt x="5034687" y="6197600"/>
                  </a:lnTo>
                  <a:lnTo>
                    <a:pt x="5057372" y="6146800"/>
                  </a:lnTo>
                  <a:lnTo>
                    <a:pt x="5080244" y="6108700"/>
                  </a:lnTo>
                  <a:lnTo>
                    <a:pt x="5103313" y="6057900"/>
                  </a:lnTo>
                  <a:lnTo>
                    <a:pt x="5126593" y="6019800"/>
                  </a:lnTo>
                  <a:lnTo>
                    <a:pt x="5150094" y="5969000"/>
                  </a:lnTo>
                  <a:lnTo>
                    <a:pt x="5173827" y="5918200"/>
                  </a:lnTo>
                  <a:lnTo>
                    <a:pt x="5197805" y="5880100"/>
                  </a:lnTo>
                  <a:lnTo>
                    <a:pt x="5222039" y="5829300"/>
                  </a:lnTo>
                  <a:lnTo>
                    <a:pt x="5246539" y="5791200"/>
                  </a:lnTo>
                  <a:lnTo>
                    <a:pt x="5271319" y="5740400"/>
                  </a:lnTo>
                  <a:lnTo>
                    <a:pt x="5296388" y="5702300"/>
                  </a:lnTo>
                  <a:lnTo>
                    <a:pt x="5321759" y="5651500"/>
                  </a:lnTo>
                  <a:lnTo>
                    <a:pt x="5347444" y="5613400"/>
                  </a:lnTo>
                  <a:lnTo>
                    <a:pt x="5373453" y="5562600"/>
                  </a:lnTo>
                  <a:lnTo>
                    <a:pt x="5399175" y="5524500"/>
                  </a:lnTo>
                  <a:lnTo>
                    <a:pt x="5425003" y="5473700"/>
                  </a:lnTo>
                  <a:lnTo>
                    <a:pt x="5476959" y="5397500"/>
                  </a:lnTo>
                  <a:lnTo>
                    <a:pt x="5503079" y="5346700"/>
                  </a:lnTo>
                  <a:lnTo>
                    <a:pt x="5529290" y="5308600"/>
                  </a:lnTo>
                  <a:lnTo>
                    <a:pt x="5555587" y="5257800"/>
                  </a:lnTo>
                  <a:lnTo>
                    <a:pt x="5608424" y="5181600"/>
                  </a:lnTo>
                  <a:lnTo>
                    <a:pt x="5634956" y="5130800"/>
                  </a:lnTo>
                  <a:lnTo>
                    <a:pt x="5688230" y="5054600"/>
                  </a:lnTo>
                  <a:lnTo>
                    <a:pt x="5714963" y="5003800"/>
                  </a:lnTo>
                  <a:lnTo>
                    <a:pt x="5768605" y="4927600"/>
                  </a:lnTo>
                  <a:lnTo>
                    <a:pt x="5795505" y="4876800"/>
                  </a:lnTo>
                  <a:lnTo>
                    <a:pt x="5822453" y="4838700"/>
                  </a:lnTo>
                  <a:lnTo>
                    <a:pt x="5849446" y="4787900"/>
                  </a:lnTo>
                  <a:lnTo>
                    <a:pt x="5903548" y="4711700"/>
                  </a:lnTo>
                  <a:lnTo>
                    <a:pt x="5930650" y="4660900"/>
                  </a:lnTo>
                  <a:lnTo>
                    <a:pt x="5957780" y="4622800"/>
                  </a:lnTo>
                  <a:lnTo>
                    <a:pt x="6012113" y="4533900"/>
                  </a:lnTo>
                  <a:lnTo>
                    <a:pt x="6093733" y="4406900"/>
                  </a:lnTo>
                  <a:lnTo>
                    <a:pt x="6202624" y="4241800"/>
                  </a:lnTo>
                  <a:lnTo>
                    <a:pt x="6257028" y="4152900"/>
                  </a:lnTo>
                  <a:lnTo>
                    <a:pt x="6311365" y="4076700"/>
                  </a:lnTo>
                  <a:lnTo>
                    <a:pt x="6338498" y="4025900"/>
                  </a:lnTo>
                  <a:lnTo>
                    <a:pt x="6392675" y="3949700"/>
                  </a:lnTo>
                  <a:lnTo>
                    <a:pt x="6419711" y="3898900"/>
                  </a:lnTo>
                  <a:lnTo>
                    <a:pt x="6473659" y="3822700"/>
                  </a:lnTo>
                  <a:lnTo>
                    <a:pt x="6500564" y="3771900"/>
                  </a:lnTo>
                  <a:lnTo>
                    <a:pt x="6527418" y="3733800"/>
                  </a:lnTo>
                  <a:lnTo>
                    <a:pt x="6554055" y="3695700"/>
                  </a:lnTo>
                  <a:lnTo>
                    <a:pt x="6580657" y="3644900"/>
                  </a:lnTo>
                  <a:lnTo>
                    <a:pt x="6633760" y="3568700"/>
                  </a:lnTo>
                  <a:lnTo>
                    <a:pt x="6660265" y="3517900"/>
                  </a:lnTo>
                  <a:lnTo>
                    <a:pt x="6713192" y="3441700"/>
                  </a:lnTo>
                  <a:lnTo>
                    <a:pt x="6739616" y="3390900"/>
                  </a:lnTo>
                  <a:lnTo>
                    <a:pt x="6792397" y="3314700"/>
                  </a:lnTo>
                  <a:lnTo>
                    <a:pt x="6897737" y="3136900"/>
                  </a:lnTo>
                  <a:lnTo>
                    <a:pt x="6976604" y="3009900"/>
                  </a:lnTo>
                  <a:lnTo>
                    <a:pt x="7186723" y="2667000"/>
                  </a:lnTo>
                  <a:lnTo>
                    <a:pt x="7265584" y="2540000"/>
                  </a:lnTo>
                  <a:lnTo>
                    <a:pt x="7276764" y="2527300"/>
                  </a:lnTo>
                  <a:lnTo>
                    <a:pt x="7286705" y="2501900"/>
                  </a:lnTo>
                  <a:lnTo>
                    <a:pt x="7296121" y="2476500"/>
                  </a:lnTo>
                  <a:lnTo>
                    <a:pt x="7305729" y="2463800"/>
                  </a:lnTo>
                  <a:lnTo>
                    <a:pt x="7281709" y="2438400"/>
                  </a:lnTo>
                  <a:close/>
                </a:path>
                <a:path w="13569950" h="11303000" extrusionOk="0">
                  <a:moveTo>
                    <a:pt x="5603194" y="5816600"/>
                  </a:moveTo>
                  <a:lnTo>
                    <a:pt x="5451450" y="6121400"/>
                  </a:lnTo>
                  <a:lnTo>
                    <a:pt x="5472214" y="6134100"/>
                  </a:lnTo>
                  <a:lnTo>
                    <a:pt x="5623853" y="5829300"/>
                  </a:lnTo>
                  <a:lnTo>
                    <a:pt x="5603194" y="5816600"/>
                  </a:lnTo>
                  <a:close/>
                </a:path>
                <a:path w="13569950" h="11303000" extrusionOk="0">
                  <a:moveTo>
                    <a:pt x="8206533" y="2540000"/>
                  </a:moveTo>
                  <a:lnTo>
                    <a:pt x="8167441" y="2540000"/>
                  </a:lnTo>
                  <a:lnTo>
                    <a:pt x="8146884" y="2590800"/>
                  </a:lnTo>
                  <a:lnTo>
                    <a:pt x="8126660" y="2628900"/>
                  </a:lnTo>
                  <a:lnTo>
                    <a:pt x="8106684" y="2679700"/>
                  </a:lnTo>
                  <a:lnTo>
                    <a:pt x="8086874" y="2717800"/>
                  </a:lnTo>
                  <a:lnTo>
                    <a:pt x="8047421" y="2819400"/>
                  </a:lnTo>
                  <a:lnTo>
                    <a:pt x="8027611" y="2857500"/>
                  </a:lnTo>
                  <a:lnTo>
                    <a:pt x="8007636" y="2908300"/>
                  </a:lnTo>
                  <a:lnTo>
                    <a:pt x="7987411" y="2946400"/>
                  </a:lnTo>
                  <a:lnTo>
                    <a:pt x="7966856" y="2997200"/>
                  </a:lnTo>
                  <a:lnTo>
                    <a:pt x="7945885" y="3035300"/>
                  </a:lnTo>
                  <a:lnTo>
                    <a:pt x="7924417" y="3086100"/>
                  </a:lnTo>
                  <a:lnTo>
                    <a:pt x="7902369" y="3124200"/>
                  </a:lnTo>
                  <a:lnTo>
                    <a:pt x="7879657" y="3175000"/>
                  </a:lnTo>
                  <a:lnTo>
                    <a:pt x="7856199" y="3213100"/>
                  </a:lnTo>
                  <a:lnTo>
                    <a:pt x="7831912" y="3263900"/>
                  </a:lnTo>
                  <a:lnTo>
                    <a:pt x="7781041" y="3340100"/>
                  </a:lnTo>
                  <a:lnTo>
                    <a:pt x="7755510" y="3390900"/>
                  </a:lnTo>
                  <a:lnTo>
                    <a:pt x="7729916" y="3429000"/>
                  </a:lnTo>
                  <a:lnTo>
                    <a:pt x="7704263" y="3479800"/>
                  </a:lnTo>
                  <a:lnTo>
                    <a:pt x="7678553" y="3517900"/>
                  </a:lnTo>
                  <a:lnTo>
                    <a:pt x="7652785" y="3568700"/>
                  </a:lnTo>
                  <a:lnTo>
                    <a:pt x="7626964" y="3606800"/>
                  </a:lnTo>
                  <a:lnTo>
                    <a:pt x="7601090" y="3657600"/>
                  </a:lnTo>
                  <a:lnTo>
                    <a:pt x="7549192" y="3733800"/>
                  </a:lnTo>
                  <a:lnTo>
                    <a:pt x="7523171" y="3784600"/>
                  </a:lnTo>
                  <a:lnTo>
                    <a:pt x="7497105" y="3822700"/>
                  </a:lnTo>
                  <a:lnTo>
                    <a:pt x="7470996" y="3873500"/>
                  </a:lnTo>
                  <a:lnTo>
                    <a:pt x="7418654" y="3949700"/>
                  </a:lnTo>
                  <a:lnTo>
                    <a:pt x="7392426" y="4000500"/>
                  </a:lnTo>
                  <a:lnTo>
                    <a:pt x="7366161" y="4038600"/>
                  </a:lnTo>
                  <a:lnTo>
                    <a:pt x="7339862" y="4089400"/>
                  </a:lnTo>
                  <a:lnTo>
                    <a:pt x="7313530" y="4127500"/>
                  </a:lnTo>
                  <a:lnTo>
                    <a:pt x="7287168" y="4178300"/>
                  </a:lnTo>
                  <a:lnTo>
                    <a:pt x="7234359" y="4254500"/>
                  </a:lnTo>
                  <a:lnTo>
                    <a:pt x="7207915" y="4305300"/>
                  </a:lnTo>
                  <a:lnTo>
                    <a:pt x="7154960" y="4394200"/>
                  </a:lnTo>
                  <a:lnTo>
                    <a:pt x="7101926" y="4470400"/>
                  </a:lnTo>
                  <a:lnTo>
                    <a:pt x="7048827" y="4559300"/>
                  </a:lnTo>
                  <a:lnTo>
                    <a:pt x="6969090" y="4686300"/>
                  </a:lnTo>
                  <a:lnTo>
                    <a:pt x="6862685" y="4864100"/>
                  </a:lnTo>
                  <a:lnTo>
                    <a:pt x="6835488" y="4902200"/>
                  </a:lnTo>
                  <a:lnTo>
                    <a:pt x="6808203" y="4953000"/>
                  </a:lnTo>
                  <a:lnTo>
                    <a:pt x="6780836" y="4991100"/>
                  </a:lnTo>
                  <a:lnTo>
                    <a:pt x="6753390" y="5041900"/>
                  </a:lnTo>
                  <a:lnTo>
                    <a:pt x="6725871" y="5080000"/>
                  </a:lnTo>
                  <a:lnTo>
                    <a:pt x="6698283" y="5130800"/>
                  </a:lnTo>
                  <a:lnTo>
                    <a:pt x="6642919" y="5207000"/>
                  </a:lnTo>
                  <a:lnTo>
                    <a:pt x="6615153" y="5257800"/>
                  </a:lnTo>
                  <a:lnTo>
                    <a:pt x="6587337" y="5295900"/>
                  </a:lnTo>
                  <a:lnTo>
                    <a:pt x="6559475" y="5346700"/>
                  </a:lnTo>
                  <a:lnTo>
                    <a:pt x="6531573" y="5384800"/>
                  </a:lnTo>
                  <a:lnTo>
                    <a:pt x="6503634" y="5435600"/>
                  </a:lnTo>
                  <a:lnTo>
                    <a:pt x="6447668" y="5511800"/>
                  </a:lnTo>
                  <a:lnTo>
                    <a:pt x="6167261" y="5956300"/>
                  </a:lnTo>
                  <a:lnTo>
                    <a:pt x="6140754" y="5994400"/>
                  </a:lnTo>
                  <a:lnTo>
                    <a:pt x="6111942" y="6032500"/>
                  </a:lnTo>
                  <a:lnTo>
                    <a:pt x="6082154" y="6057900"/>
                  </a:lnTo>
                  <a:lnTo>
                    <a:pt x="6052720" y="6096000"/>
                  </a:lnTo>
                  <a:lnTo>
                    <a:pt x="6181653" y="6096000"/>
                  </a:lnTo>
                  <a:lnTo>
                    <a:pt x="6198422" y="6070600"/>
                  </a:lnTo>
                  <a:lnTo>
                    <a:pt x="6224014" y="6019800"/>
                  </a:lnTo>
                  <a:lnTo>
                    <a:pt x="6249783" y="5981700"/>
                  </a:lnTo>
                  <a:lnTo>
                    <a:pt x="6275719" y="5930900"/>
                  </a:lnTo>
                  <a:lnTo>
                    <a:pt x="6301813" y="5892800"/>
                  </a:lnTo>
                  <a:lnTo>
                    <a:pt x="6328057" y="5842000"/>
                  </a:lnTo>
                  <a:lnTo>
                    <a:pt x="6380953" y="5765800"/>
                  </a:lnTo>
                  <a:lnTo>
                    <a:pt x="6407588" y="5715000"/>
                  </a:lnTo>
                  <a:lnTo>
                    <a:pt x="6461182" y="5638800"/>
                  </a:lnTo>
                  <a:lnTo>
                    <a:pt x="6488124" y="5588000"/>
                  </a:lnTo>
                  <a:lnTo>
                    <a:pt x="6515149" y="5549900"/>
                  </a:lnTo>
                  <a:lnTo>
                    <a:pt x="6542248" y="5499100"/>
                  </a:lnTo>
                  <a:lnTo>
                    <a:pt x="6596633" y="5422900"/>
                  </a:lnTo>
                  <a:lnTo>
                    <a:pt x="6623899" y="5372100"/>
                  </a:lnTo>
                  <a:lnTo>
                    <a:pt x="6651202" y="5334000"/>
                  </a:lnTo>
                  <a:lnTo>
                    <a:pt x="6705882" y="5245100"/>
                  </a:lnTo>
                  <a:lnTo>
                    <a:pt x="6787947" y="5118100"/>
                  </a:lnTo>
                  <a:lnTo>
                    <a:pt x="6842577" y="5041900"/>
                  </a:lnTo>
                  <a:lnTo>
                    <a:pt x="6869840" y="4991100"/>
                  </a:lnTo>
                  <a:lnTo>
                    <a:pt x="6924215" y="4914900"/>
                  </a:lnTo>
                  <a:lnTo>
                    <a:pt x="6951309" y="4864100"/>
                  </a:lnTo>
                  <a:lnTo>
                    <a:pt x="6978328" y="4826000"/>
                  </a:lnTo>
                  <a:lnTo>
                    <a:pt x="7005263" y="4775200"/>
                  </a:lnTo>
                  <a:lnTo>
                    <a:pt x="7032104" y="4737100"/>
                  </a:lnTo>
                  <a:lnTo>
                    <a:pt x="7059203" y="4699000"/>
                  </a:lnTo>
                  <a:lnTo>
                    <a:pt x="7194922" y="4483100"/>
                  </a:lnTo>
                  <a:lnTo>
                    <a:pt x="7222040" y="4432300"/>
                  </a:lnTo>
                  <a:lnTo>
                    <a:pt x="7249127" y="4394200"/>
                  </a:lnTo>
                  <a:lnTo>
                    <a:pt x="7276171" y="4343400"/>
                  </a:lnTo>
                  <a:lnTo>
                    <a:pt x="7303164" y="4305300"/>
                  </a:lnTo>
                  <a:lnTo>
                    <a:pt x="7330095" y="4254500"/>
                  </a:lnTo>
                  <a:lnTo>
                    <a:pt x="7383733" y="4178300"/>
                  </a:lnTo>
                  <a:lnTo>
                    <a:pt x="7410419" y="4127500"/>
                  </a:lnTo>
                  <a:lnTo>
                    <a:pt x="7437004" y="4089400"/>
                  </a:lnTo>
                  <a:lnTo>
                    <a:pt x="7463477" y="4038600"/>
                  </a:lnTo>
                  <a:lnTo>
                    <a:pt x="7489829" y="4000500"/>
                  </a:lnTo>
                  <a:lnTo>
                    <a:pt x="7516049" y="3949700"/>
                  </a:lnTo>
                  <a:lnTo>
                    <a:pt x="7542128" y="3911600"/>
                  </a:lnTo>
                  <a:lnTo>
                    <a:pt x="7568055" y="3860800"/>
                  </a:lnTo>
                  <a:lnTo>
                    <a:pt x="7619416" y="3784600"/>
                  </a:lnTo>
                  <a:lnTo>
                    <a:pt x="7644829" y="3733800"/>
                  </a:lnTo>
                  <a:lnTo>
                    <a:pt x="7670051" y="3695700"/>
                  </a:lnTo>
                  <a:lnTo>
                    <a:pt x="7695072" y="3644900"/>
                  </a:lnTo>
                  <a:lnTo>
                    <a:pt x="7719882" y="3606800"/>
                  </a:lnTo>
                  <a:lnTo>
                    <a:pt x="7744470" y="3556000"/>
                  </a:lnTo>
                  <a:lnTo>
                    <a:pt x="7768828" y="3505200"/>
                  </a:lnTo>
                  <a:lnTo>
                    <a:pt x="7792944" y="3467100"/>
                  </a:lnTo>
                  <a:lnTo>
                    <a:pt x="7816809" y="3416300"/>
                  </a:lnTo>
                  <a:lnTo>
                    <a:pt x="7840413" y="3378200"/>
                  </a:lnTo>
                  <a:lnTo>
                    <a:pt x="7863746" y="3327400"/>
                  </a:lnTo>
                  <a:lnTo>
                    <a:pt x="7886798" y="3289300"/>
                  </a:lnTo>
                  <a:lnTo>
                    <a:pt x="7909560" y="3238500"/>
                  </a:lnTo>
                  <a:lnTo>
                    <a:pt x="7932020" y="3187700"/>
                  </a:lnTo>
                  <a:lnTo>
                    <a:pt x="7954170" y="3149600"/>
                  </a:lnTo>
                  <a:lnTo>
                    <a:pt x="7975998" y="3098800"/>
                  </a:lnTo>
                  <a:lnTo>
                    <a:pt x="7997496" y="3048000"/>
                  </a:lnTo>
                  <a:lnTo>
                    <a:pt x="8018653" y="3009900"/>
                  </a:lnTo>
                  <a:lnTo>
                    <a:pt x="8039459" y="2959100"/>
                  </a:lnTo>
                  <a:lnTo>
                    <a:pt x="8059905" y="2908300"/>
                  </a:lnTo>
                  <a:lnTo>
                    <a:pt x="8079850" y="2870200"/>
                  </a:lnTo>
                  <a:lnTo>
                    <a:pt x="8099360" y="2819400"/>
                  </a:lnTo>
                  <a:lnTo>
                    <a:pt x="8118422" y="2768600"/>
                  </a:lnTo>
                  <a:lnTo>
                    <a:pt x="8137023" y="2730500"/>
                  </a:lnTo>
                  <a:lnTo>
                    <a:pt x="8155148" y="2679700"/>
                  </a:lnTo>
                  <a:lnTo>
                    <a:pt x="8172783" y="2628900"/>
                  </a:lnTo>
                  <a:lnTo>
                    <a:pt x="8189916" y="2578100"/>
                  </a:lnTo>
                  <a:lnTo>
                    <a:pt x="8206533" y="2540000"/>
                  </a:lnTo>
                  <a:close/>
                </a:path>
                <a:path w="13569950" h="11303000" extrusionOk="0">
                  <a:moveTo>
                    <a:pt x="9003841" y="0"/>
                  </a:moveTo>
                  <a:lnTo>
                    <a:pt x="8320711" y="0"/>
                  </a:lnTo>
                  <a:lnTo>
                    <a:pt x="8322691" y="12700"/>
                  </a:lnTo>
                  <a:lnTo>
                    <a:pt x="8328846" y="63500"/>
                  </a:lnTo>
                  <a:lnTo>
                    <a:pt x="8333803" y="114300"/>
                  </a:lnTo>
                  <a:lnTo>
                    <a:pt x="8337590" y="165100"/>
                  </a:lnTo>
                  <a:lnTo>
                    <a:pt x="8340236" y="215900"/>
                  </a:lnTo>
                  <a:lnTo>
                    <a:pt x="8341769" y="266700"/>
                  </a:lnTo>
                  <a:lnTo>
                    <a:pt x="8342216" y="304800"/>
                  </a:lnTo>
                  <a:lnTo>
                    <a:pt x="8341606" y="355600"/>
                  </a:lnTo>
                  <a:lnTo>
                    <a:pt x="8339967" y="406400"/>
                  </a:lnTo>
                  <a:lnTo>
                    <a:pt x="8337326" y="457200"/>
                  </a:lnTo>
                  <a:lnTo>
                    <a:pt x="8333713" y="508000"/>
                  </a:lnTo>
                  <a:lnTo>
                    <a:pt x="8329156" y="558800"/>
                  </a:lnTo>
                  <a:lnTo>
                    <a:pt x="8323681" y="609600"/>
                  </a:lnTo>
                  <a:lnTo>
                    <a:pt x="8317318" y="660400"/>
                  </a:lnTo>
                  <a:lnTo>
                    <a:pt x="8310094" y="711200"/>
                  </a:lnTo>
                  <a:lnTo>
                    <a:pt x="8302039" y="762000"/>
                  </a:lnTo>
                  <a:lnTo>
                    <a:pt x="8293178" y="812800"/>
                  </a:lnTo>
                  <a:lnTo>
                    <a:pt x="8283542" y="863600"/>
                  </a:lnTo>
                  <a:lnTo>
                    <a:pt x="8273165" y="914400"/>
                  </a:lnTo>
                  <a:lnTo>
                    <a:pt x="8262069" y="965200"/>
                  </a:lnTo>
                  <a:lnTo>
                    <a:pt x="8250270" y="1016000"/>
                  </a:lnTo>
                  <a:lnTo>
                    <a:pt x="8237783" y="1066800"/>
                  </a:lnTo>
                  <a:lnTo>
                    <a:pt x="8224622" y="1104900"/>
                  </a:lnTo>
                  <a:lnTo>
                    <a:pt x="8210804" y="1155700"/>
                  </a:lnTo>
                  <a:lnTo>
                    <a:pt x="8196342" y="1206500"/>
                  </a:lnTo>
                  <a:lnTo>
                    <a:pt x="8181252" y="1257300"/>
                  </a:lnTo>
                  <a:lnTo>
                    <a:pt x="8165549" y="1308100"/>
                  </a:lnTo>
                  <a:lnTo>
                    <a:pt x="8149248" y="1358900"/>
                  </a:lnTo>
                  <a:lnTo>
                    <a:pt x="8132363" y="1397000"/>
                  </a:lnTo>
                  <a:lnTo>
                    <a:pt x="8114911" y="1447800"/>
                  </a:lnTo>
                  <a:lnTo>
                    <a:pt x="8096906" y="1498600"/>
                  </a:lnTo>
                  <a:lnTo>
                    <a:pt x="8078363" y="1549400"/>
                  </a:lnTo>
                  <a:lnTo>
                    <a:pt x="8059296" y="1587500"/>
                  </a:lnTo>
                  <a:lnTo>
                    <a:pt x="8039722" y="1638300"/>
                  </a:lnTo>
                  <a:lnTo>
                    <a:pt x="8019655" y="1689100"/>
                  </a:lnTo>
                  <a:lnTo>
                    <a:pt x="7999110" y="1727200"/>
                  </a:lnTo>
                  <a:lnTo>
                    <a:pt x="7978102" y="1778000"/>
                  </a:lnTo>
                  <a:lnTo>
                    <a:pt x="7956647" y="1816100"/>
                  </a:lnTo>
                  <a:lnTo>
                    <a:pt x="7934758" y="1866900"/>
                  </a:lnTo>
                  <a:lnTo>
                    <a:pt x="7912452" y="1917700"/>
                  </a:lnTo>
                  <a:lnTo>
                    <a:pt x="7889743" y="1955800"/>
                  </a:lnTo>
                  <a:lnTo>
                    <a:pt x="7866646" y="2006600"/>
                  </a:lnTo>
                  <a:lnTo>
                    <a:pt x="7843176" y="2044700"/>
                  </a:lnTo>
                  <a:lnTo>
                    <a:pt x="7819349" y="2095500"/>
                  </a:lnTo>
                  <a:lnTo>
                    <a:pt x="7795179" y="2133600"/>
                  </a:lnTo>
                  <a:lnTo>
                    <a:pt x="7770681" y="2184400"/>
                  </a:lnTo>
                  <a:lnTo>
                    <a:pt x="7745871" y="2222500"/>
                  </a:lnTo>
                  <a:lnTo>
                    <a:pt x="7720763" y="2273300"/>
                  </a:lnTo>
                  <a:lnTo>
                    <a:pt x="7695563" y="2311400"/>
                  </a:lnTo>
                  <a:lnTo>
                    <a:pt x="7670254" y="2362200"/>
                  </a:lnTo>
                  <a:lnTo>
                    <a:pt x="7644840" y="2400300"/>
                  </a:lnTo>
                  <a:lnTo>
                    <a:pt x="7619325" y="2451100"/>
                  </a:lnTo>
                  <a:lnTo>
                    <a:pt x="7593713" y="2489200"/>
                  </a:lnTo>
                  <a:lnTo>
                    <a:pt x="7568008" y="2540000"/>
                  </a:lnTo>
                  <a:lnTo>
                    <a:pt x="7516335" y="2616200"/>
                  </a:lnTo>
                  <a:lnTo>
                    <a:pt x="7490375" y="2667000"/>
                  </a:lnTo>
                  <a:lnTo>
                    <a:pt x="7464338" y="2705100"/>
                  </a:lnTo>
                  <a:lnTo>
                    <a:pt x="7438228" y="2755900"/>
                  </a:lnTo>
                  <a:lnTo>
                    <a:pt x="7412049" y="2794000"/>
                  </a:lnTo>
                  <a:lnTo>
                    <a:pt x="7385804" y="2844800"/>
                  </a:lnTo>
                  <a:lnTo>
                    <a:pt x="7333136" y="2921000"/>
                  </a:lnTo>
                  <a:lnTo>
                    <a:pt x="7306720" y="2971800"/>
                  </a:lnTo>
                  <a:lnTo>
                    <a:pt x="7280255" y="3009900"/>
                  </a:lnTo>
                  <a:lnTo>
                    <a:pt x="7253745" y="3060700"/>
                  </a:lnTo>
                  <a:lnTo>
                    <a:pt x="7200605" y="3136900"/>
                  </a:lnTo>
                  <a:lnTo>
                    <a:pt x="7173983" y="3187700"/>
                  </a:lnTo>
                  <a:lnTo>
                    <a:pt x="7147332" y="3225800"/>
                  </a:lnTo>
                  <a:lnTo>
                    <a:pt x="7040514" y="3403600"/>
                  </a:lnTo>
                  <a:lnTo>
                    <a:pt x="6906811" y="3619500"/>
                  </a:lnTo>
                  <a:lnTo>
                    <a:pt x="6853376" y="3708400"/>
                  </a:lnTo>
                  <a:lnTo>
                    <a:pt x="6799808" y="3784600"/>
                  </a:lnTo>
                  <a:lnTo>
                    <a:pt x="6773166" y="3835400"/>
                  </a:lnTo>
                  <a:lnTo>
                    <a:pt x="6746631" y="3873500"/>
                  </a:lnTo>
                  <a:lnTo>
                    <a:pt x="6720211" y="3924300"/>
                  </a:lnTo>
                  <a:lnTo>
                    <a:pt x="6693914" y="3962400"/>
                  </a:lnTo>
                  <a:lnTo>
                    <a:pt x="6667749" y="4013200"/>
                  </a:lnTo>
                  <a:lnTo>
                    <a:pt x="6615849" y="4089400"/>
                  </a:lnTo>
                  <a:lnTo>
                    <a:pt x="6590130" y="4140200"/>
                  </a:lnTo>
                  <a:lnTo>
                    <a:pt x="6564577" y="4178300"/>
                  </a:lnTo>
                  <a:lnTo>
                    <a:pt x="6539198" y="4229100"/>
                  </a:lnTo>
                  <a:lnTo>
                    <a:pt x="6514001" y="4267200"/>
                  </a:lnTo>
                  <a:lnTo>
                    <a:pt x="6488996" y="4318000"/>
                  </a:lnTo>
                  <a:lnTo>
                    <a:pt x="6464190" y="4356100"/>
                  </a:lnTo>
                  <a:lnTo>
                    <a:pt x="6439593" y="4406900"/>
                  </a:lnTo>
                  <a:lnTo>
                    <a:pt x="6415211" y="4445000"/>
                  </a:lnTo>
                  <a:lnTo>
                    <a:pt x="6391055" y="4495800"/>
                  </a:lnTo>
                  <a:lnTo>
                    <a:pt x="6367132" y="4533900"/>
                  </a:lnTo>
                  <a:lnTo>
                    <a:pt x="6343451" y="4584700"/>
                  </a:lnTo>
                  <a:lnTo>
                    <a:pt x="6320020" y="4622800"/>
                  </a:lnTo>
                  <a:lnTo>
                    <a:pt x="6296848" y="4673600"/>
                  </a:lnTo>
                  <a:lnTo>
                    <a:pt x="6273943" y="4724400"/>
                  </a:lnTo>
                  <a:lnTo>
                    <a:pt x="6251314" y="4762500"/>
                  </a:lnTo>
                  <a:lnTo>
                    <a:pt x="6228969" y="4813300"/>
                  </a:lnTo>
                  <a:lnTo>
                    <a:pt x="6206917" y="4851400"/>
                  </a:lnTo>
                  <a:lnTo>
                    <a:pt x="6185166" y="4902200"/>
                  </a:lnTo>
                  <a:lnTo>
                    <a:pt x="6163724" y="4953000"/>
                  </a:lnTo>
                  <a:lnTo>
                    <a:pt x="6142601" y="4991100"/>
                  </a:lnTo>
                  <a:lnTo>
                    <a:pt x="6121804" y="5041900"/>
                  </a:lnTo>
                  <a:lnTo>
                    <a:pt x="6101342" y="5092700"/>
                  </a:lnTo>
                  <a:lnTo>
                    <a:pt x="6081223" y="5130800"/>
                  </a:lnTo>
                  <a:lnTo>
                    <a:pt x="6061457" y="5181600"/>
                  </a:lnTo>
                  <a:lnTo>
                    <a:pt x="6042050" y="5232400"/>
                  </a:lnTo>
                  <a:lnTo>
                    <a:pt x="6023013" y="5270500"/>
                  </a:lnTo>
                  <a:lnTo>
                    <a:pt x="6004352" y="5321300"/>
                  </a:lnTo>
                  <a:lnTo>
                    <a:pt x="5986078" y="5372100"/>
                  </a:lnTo>
                  <a:lnTo>
                    <a:pt x="5968198" y="5422900"/>
                  </a:lnTo>
                  <a:lnTo>
                    <a:pt x="5950720" y="5461000"/>
                  </a:lnTo>
                  <a:lnTo>
                    <a:pt x="5933654" y="5511800"/>
                  </a:lnTo>
                  <a:lnTo>
                    <a:pt x="5917007" y="5562600"/>
                  </a:lnTo>
                  <a:lnTo>
                    <a:pt x="5899298" y="5613400"/>
                  </a:lnTo>
                  <a:lnTo>
                    <a:pt x="5881446" y="5664200"/>
                  </a:lnTo>
                  <a:lnTo>
                    <a:pt x="5827496" y="5816600"/>
                  </a:lnTo>
                  <a:lnTo>
                    <a:pt x="5809534" y="5880100"/>
                  </a:lnTo>
                  <a:lnTo>
                    <a:pt x="6124912" y="5880100"/>
                  </a:lnTo>
                  <a:lnTo>
                    <a:pt x="6142024" y="5854700"/>
                  </a:lnTo>
                  <a:lnTo>
                    <a:pt x="6167658" y="5803900"/>
                  </a:lnTo>
                  <a:lnTo>
                    <a:pt x="6295627" y="5588000"/>
                  </a:lnTo>
                  <a:lnTo>
                    <a:pt x="6346888" y="5511800"/>
                  </a:lnTo>
                  <a:lnTo>
                    <a:pt x="6372571" y="5461000"/>
                  </a:lnTo>
                  <a:lnTo>
                    <a:pt x="6398299" y="5422900"/>
                  </a:lnTo>
                  <a:lnTo>
                    <a:pt x="6424082" y="5372100"/>
                  </a:lnTo>
                  <a:lnTo>
                    <a:pt x="6449930" y="5334000"/>
                  </a:lnTo>
                  <a:lnTo>
                    <a:pt x="6475850" y="5283200"/>
                  </a:lnTo>
                  <a:lnTo>
                    <a:pt x="6527946" y="5207000"/>
                  </a:lnTo>
                  <a:lnTo>
                    <a:pt x="6554139" y="5156200"/>
                  </a:lnTo>
                  <a:lnTo>
                    <a:pt x="6606859" y="5080000"/>
                  </a:lnTo>
                  <a:lnTo>
                    <a:pt x="6633404" y="5029200"/>
                  </a:lnTo>
                  <a:lnTo>
                    <a:pt x="6660085" y="4991100"/>
                  </a:lnTo>
                  <a:lnTo>
                    <a:pt x="6686910" y="4940300"/>
                  </a:lnTo>
                  <a:lnTo>
                    <a:pt x="6741053" y="4864100"/>
                  </a:lnTo>
                  <a:lnTo>
                    <a:pt x="6768210" y="4813300"/>
                  </a:lnTo>
                  <a:lnTo>
                    <a:pt x="6822680" y="4737100"/>
                  </a:lnTo>
                  <a:lnTo>
                    <a:pt x="6849984" y="4686300"/>
                  </a:lnTo>
                  <a:lnTo>
                    <a:pt x="6904711" y="4610100"/>
                  </a:lnTo>
                  <a:lnTo>
                    <a:pt x="6932128" y="4559300"/>
                  </a:lnTo>
                  <a:lnTo>
                    <a:pt x="6987046" y="4483100"/>
                  </a:lnTo>
                  <a:lnTo>
                    <a:pt x="7042053" y="4394200"/>
                  </a:lnTo>
                  <a:lnTo>
                    <a:pt x="7234840" y="4089400"/>
                  </a:lnTo>
                  <a:lnTo>
                    <a:pt x="7289872" y="4013200"/>
                  </a:lnTo>
                  <a:lnTo>
                    <a:pt x="7317361" y="3962400"/>
                  </a:lnTo>
                  <a:lnTo>
                    <a:pt x="7372265" y="3886200"/>
                  </a:lnTo>
                  <a:lnTo>
                    <a:pt x="7399673" y="3835400"/>
                  </a:lnTo>
                  <a:lnTo>
                    <a:pt x="7454381" y="3759200"/>
                  </a:lnTo>
                  <a:lnTo>
                    <a:pt x="7481673" y="3708400"/>
                  </a:lnTo>
                  <a:lnTo>
                    <a:pt x="7536117" y="3632200"/>
                  </a:lnTo>
                  <a:lnTo>
                    <a:pt x="7563260" y="3581400"/>
                  </a:lnTo>
                  <a:lnTo>
                    <a:pt x="7617371" y="3505200"/>
                  </a:lnTo>
                  <a:lnTo>
                    <a:pt x="7644331" y="3454400"/>
                  </a:lnTo>
                  <a:lnTo>
                    <a:pt x="7671223" y="3416300"/>
                  </a:lnTo>
                  <a:lnTo>
                    <a:pt x="7698042" y="3365500"/>
                  </a:lnTo>
                  <a:lnTo>
                    <a:pt x="7724784" y="3327400"/>
                  </a:lnTo>
                  <a:lnTo>
                    <a:pt x="7750927" y="3289300"/>
                  </a:lnTo>
                  <a:lnTo>
                    <a:pt x="7776562" y="3238500"/>
                  </a:lnTo>
                  <a:lnTo>
                    <a:pt x="7801735" y="3200400"/>
                  </a:lnTo>
                  <a:lnTo>
                    <a:pt x="7826489" y="3149600"/>
                  </a:lnTo>
                  <a:lnTo>
                    <a:pt x="7850870" y="3111500"/>
                  </a:lnTo>
                  <a:lnTo>
                    <a:pt x="7874922" y="3073400"/>
                  </a:lnTo>
                  <a:lnTo>
                    <a:pt x="7898689" y="3022600"/>
                  </a:lnTo>
                  <a:lnTo>
                    <a:pt x="7922216" y="2984500"/>
                  </a:lnTo>
                  <a:lnTo>
                    <a:pt x="7945548" y="2933700"/>
                  </a:lnTo>
                  <a:lnTo>
                    <a:pt x="7968730" y="2895600"/>
                  </a:lnTo>
                  <a:lnTo>
                    <a:pt x="7991805" y="2844800"/>
                  </a:lnTo>
                  <a:lnTo>
                    <a:pt x="8037815" y="2755900"/>
                  </a:lnTo>
                  <a:lnTo>
                    <a:pt x="8060839" y="2717800"/>
                  </a:lnTo>
                  <a:lnTo>
                    <a:pt x="8083935" y="2667000"/>
                  </a:lnTo>
                  <a:lnTo>
                    <a:pt x="8107148" y="2628900"/>
                  </a:lnTo>
                  <a:lnTo>
                    <a:pt x="8130521" y="2578100"/>
                  </a:lnTo>
                  <a:lnTo>
                    <a:pt x="8154101" y="2540000"/>
                  </a:lnTo>
                  <a:lnTo>
                    <a:pt x="8206533" y="2540000"/>
                  </a:lnTo>
                  <a:lnTo>
                    <a:pt x="8222619" y="2489200"/>
                  </a:lnTo>
                  <a:lnTo>
                    <a:pt x="8238162" y="2438400"/>
                  </a:lnTo>
                  <a:lnTo>
                    <a:pt x="8253147" y="2387600"/>
                  </a:lnTo>
                  <a:lnTo>
                    <a:pt x="8267562" y="2336800"/>
                  </a:lnTo>
                  <a:lnTo>
                    <a:pt x="8281392" y="2298700"/>
                  </a:lnTo>
                  <a:lnTo>
                    <a:pt x="8294623" y="2247900"/>
                  </a:lnTo>
                  <a:lnTo>
                    <a:pt x="8307243" y="2197100"/>
                  </a:lnTo>
                  <a:lnTo>
                    <a:pt x="8319237" y="2146300"/>
                  </a:lnTo>
                  <a:lnTo>
                    <a:pt x="8330592" y="2095500"/>
                  </a:lnTo>
                  <a:lnTo>
                    <a:pt x="8341294" y="2044700"/>
                  </a:lnTo>
                  <a:lnTo>
                    <a:pt x="8351329" y="2006600"/>
                  </a:lnTo>
                  <a:lnTo>
                    <a:pt x="8360685" y="1955800"/>
                  </a:lnTo>
                  <a:lnTo>
                    <a:pt x="8369346" y="1905000"/>
                  </a:lnTo>
                  <a:lnTo>
                    <a:pt x="8377300" y="1854200"/>
                  </a:lnTo>
                  <a:lnTo>
                    <a:pt x="8384534" y="1803400"/>
                  </a:lnTo>
                  <a:lnTo>
                    <a:pt x="8391032" y="1752600"/>
                  </a:lnTo>
                  <a:lnTo>
                    <a:pt x="8396782" y="1701800"/>
                  </a:lnTo>
                  <a:lnTo>
                    <a:pt x="8401770" y="1651000"/>
                  </a:lnTo>
                  <a:lnTo>
                    <a:pt x="8405983" y="1600200"/>
                  </a:lnTo>
                  <a:lnTo>
                    <a:pt x="8409406" y="1549400"/>
                  </a:lnTo>
                  <a:lnTo>
                    <a:pt x="8412026" y="1498600"/>
                  </a:lnTo>
                  <a:lnTo>
                    <a:pt x="8413830" y="1447800"/>
                  </a:lnTo>
                  <a:lnTo>
                    <a:pt x="8414803" y="1397000"/>
                  </a:lnTo>
                  <a:lnTo>
                    <a:pt x="8414933" y="1346200"/>
                  </a:lnTo>
                  <a:lnTo>
                    <a:pt x="8414205" y="1295400"/>
                  </a:lnTo>
                  <a:lnTo>
                    <a:pt x="8412606" y="1244600"/>
                  </a:lnTo>
                  <a:lnTo>
                    <a:pt x="8411074" y="1193800"/>
                  </a:lnTo>
                  <a:lnTo>
                    <a:pt x="8410651" y="1143000"/>
                  </a:lnTo>
                  <a:lnTo>
                    <a:pt x="8410697" y="1079500"/>
                  </a:lnTo>
                  <a:lnTo>
                    <a:pt x="8411205" y="1028700"/>
                  </a:lnTo>
                  <a:lnTo>
                    <a:pt x="8411747" y="977900"/>
                  </a:lnTo>
                  <a:lnTo>
                    <a:pt x="8411999" y="914400"/>
                  </a:lnTo>
                  <a:lnTo>
                    <a:pt x="8537994" y="914400"/>
                  </a:lnTo>
                  <a:lnTo>
                    <a:pt x="8533152" y="876300"/>
                  </a:lnTo>
                  <a:lnTo>
                    <a:pt x="8526025" y="825500"/>
                  </a:lnTo>
                  <a:lnTo>
                    <a:pt x="8518226" y="774700"/>
                  </a:lnTo>
                  <a:lnTo>
                    <a:pt x="8510215" y="723900"/>
                  </a:lnTo>
                  <a:lnTo>
                    <a:pt x="8502476" y="673100"/>
                  </a:lnTo>
                  <a:lnTo>
                    <a:pt x="8494982" y="622300"/>
                  </a:lnTo>
                  <a:lnTo>
                    <a:pt x="8487706" y="571500"/>
                  </a:lnTo>
                  <a:lnTo>
                    <a:pt x="8480619" y="520700"/>
                  </a:lnTo>
                  <a:lnTo>
                    <a:pt x="8473695" y="469900"/>
                  </a:lnTo>
                  <a:lnTo>
                    <a:pt x="8466905" y="419100"/>
                  </a:lnTo>
                  <a:lnTo>
                    <a:pt x="8460222" y="368300"/>
                  </a:lnTo>
                  <a:lnTo>
                    <a:pt x="8453619" y="317500"/>
                  </a:lnTo>
                  <a:lnTo>
                    <a:pt x="8434009" y="165100"/>
                  </a:lnTo>
                  <a:lnTo>
                    <a:pt x="8431866" y="101600"/>
                  </a:lnTo>
                  <a:lnTo>
                    <a:pt x="8445836" y="76200"/>
                  </a:lnTo>
                  <a:lnTo>
                    <a:pt x="8479705" y="63500"/>
                  </a:lnTo>
                  <a:lnTo>
                    <a:pt x="9045448" y="63500"/>
                  </a:lnTo>
                  <a:lnTo>
                    <a:pt x="9026168" y="38100"/>
                  </a:lnTo>
                  <a:lnTo>
                    <a:pt x="9003841" y="0"/>
                  </a:lnTo>
                  <a:close/>
                </a:path>
                <a:path w="13569950" h="11303000" extrusionOk="0">
                  <a:moveTo>
                    <a:pt x="6071557" y="5016500"/>
                  </a:moveTo>
                  <a:lnTo>
                    <a:pt x="5718248" y="5600700"/>
                  </a:lnTo>
                  <a:lnTo>
                    <a:pt x="5740049" y="5613400"/>
                  </a:lnTo>
                  <a:lnTo>
                    <a:pt x="5930441" y="5308600"/>
                  </a:lnTo>
                  <a:lnTo>
                    <a:pt x="5983239" y="5308600"/>
                  </a:lnTo>
                  <a:lnTo>
                    <a:pt x="6082730" y="5029200"/>
                  </a:lnTo>
                  <a:lnTo>
                    <a:pt x="6071557" y="5016500"/>
                  </a:lnTo>
                  <a:close/>
                </a:path>
                <a:path w="13569950" h="11303000" extrusionOk="0">
                  <a:moveTo>
                    <a:pt x="11208950" y="4660900"/>
                  </a:moveTo>
                  <a:lnTo>
                    <a:pt x="10631324" y="5384800"/>
                  </a:lnTo>
                  <a:lnTo>
                    <a:pt x="10830743" y="5384800"/>
                  </a:lnTo>
                  <a:lnTo>
                    <a:pt x="10859729" y="5346700"/>
                  </a:lnTo>
                  <a:lnTo>
                    <a:pt x="10888013" y="5295900"/>
                  </a:lnTo>
                  <a:lnTo>
                    <a:pt x="10915578" y="5257800"/>
                  </a:lnTo>
                  <a:lnTo>
                    <a:pt x="10942407" y="5219700"/>
                  </a:lnTo>
                  <a:lnTo>
                    <a:pt x="10968483" y="5168900"/>
                  </a:lnTo>
                  <a:lnTo>
                    <a:pt x="10993787" y="5130800"/>
                  </a:lnTo>
                  <a:lnTo>
                    <a:pt x="11018304" y="5080000"/>
                  </a:lnTo>
                  <a:lnTo>
                    <a:pt x="11042014" y="5041900"/>
                  </a:lnTo>
                  <a:lnTo>
                    <a:pt x="11064902" y="4991100"/>
                  </a:lnTo>
                  <a:lnTo>
                    <a:pt x="11085093" y="4953000"/>
                  </a:lnTo>
                  <a:lnTo>
                    <a:pt x="11104575" y="4914900"/>
                  </a:lnTo>
                  <a:lnTo>
                    <a:pt x="11123514" y="4864100"/>
                  </a:lnTo>
                  <a:lnTo>
                    <a:pt x="11142073" y="4826000"/>
                  </a:lnTo>
                  <a:lnTo>
                    <a:pt x="11158692" y="4787900"/>
                  </a:lnTo>
                  <a:lnTo>
                    <a:pt x="11175017" y="4737100"/>
                  </a:lnTo>
                  <a:lnTo>
                    <a:pt x="11191589" y="4699000"/>
                  </a:lnTo>
                  <a:lnTo>
                    <a:pt x="11208950" y="4660900"/>
                  </a:lnTo>
                  <a:close/>
                </a:path>
                <a:path w="13569950" h="11303000" extrusionOk="0">
                  <a:moveTo>
                    <a:pt x="12458923" y="5232400"/>
                  </a:moveTo>
                  <a:lnTo>
                    <a:pt x="12442012" y="5232400"/>
                  </a:lnTo>
                  <a:lnTo>
                    <a:pt x="12405270" y="5384800"/>
                  </a:lnTo>
                  <a:lnTo>
                    <a:pt x="12484381" y="5384800"/>
                  </a:lnTo>
                  <a:lnTo>
                    <a:pt x="12475803" y="5334000"/>
                  </a:lnTo>
                  <a:lnTo>
                    <a:pt x="12467294" y="5283200"/>
                  </a:lnTo>
                  <a:lnTo>
                    <a:pt x="12458923" y="5232400"/>
                  </a:lnTo>
                  <a:close/>
                </a:path>
                <a:path w="13569950" h="11303000" extrusionOk="0">
                  <a:moveTo>
                    <a:pt x="9661328" y="3022600"/>
                  </a:moveTo>
                  <a:lnTo>
                    <a:pt x="9629379" y="3048000"/>
                  </a:lnTo>
                  <a:lnTo>
                    <a:pt x="9593031" y="3073400"/>
                  </a:lnTo>
                  <a:lnTo>
                    <a:pt x="9561172" y="3111500"/>
                  </a:lnTo>
                  <a:lnTo>
                    <a:pt x="9498104" y="3187700"/>
                  </a:lnTo>
                  <a:lnTo>
                    <a:pt x="9435925" y="3263900"/>
                  </a:lnTo>
                  <a:lnTo>
                    <a:pt x="9374657" y="3340100"/>
                  </a:lnTo>
                  <a:lnTo>
                    <a:pt x="9314324" y="3416300"/>
                  </a:lnTo>
                  <a:lnTo>
                    <a:pt x="9225241" y="3530600"/>
                  </a:lnTo>
                  <a:lnTo>
                    <a:pt x="9195469" y="3581400"/>
                  </a:lnTo>
                  <a:lnTo>
                    <a:pt x="9135652" y="3657600"/>
                  </a:lnTo>
                  <a:lnTo>
                    <a:pt x="9044953" y="3771900"/>
                  </a:lnTo>
                  <a:lnTo>
                    <a:pt x="8983610" y="3848100"/>
                  </a:lnTo>
                  <a:lnTo>
                    <a:pt x="8921385" y="3924300"/>
                  </a:lnTo>
                  <a:lnTo>
                    <a:pt x="8889894" y="3962400"/>
                  </a:lnTo>
                  <a:lnTo>
                    <a:pt x="8858123" y="4000500"/>
                  </a:lnTo>
                  <a:lnTo>
                    <a:pt x="8826054" y="4038600"/>
                  </a:lnTo>
                  <a:lnTo>
                    <a:pt x="8793668" y="4076700"/>
                  </a:lnTo>
                  <a:lnTo>
                    <a:pt x="8760945" y="4114800"/>
                  </a:lnTo>
                  <a:lnTo>
                    <a:pt x="8727865" y="4152900"/>
                  </a:lnTo>
                  <a:lnTo>
                    <a:pt x="8694409" y="4191000"/>
                  </a:lnTo>
                  <a:lnTo>
                    <a:pt x="8660557" y="4229100"/>
                  </a:lnTo>
                  <a:lnTo>
                    <a:pt x="8626291" y="4267200"/>
                  </a:lnTo>
                  <a:lnTo>
                    <a:pt x="8591591" y="4305300"/>
                  </a:lnTo>
                  <a:lnTo>
                    <a:pt x="8556438" y="4343400"/>
                  </a:lnTo>
                  <a:lnTo>
                    <a:pt x="8520811" y="4381500"/>
                  </a:lnTo>
                  <a:lnTo>
                    <a:pt x="8484692" y="4406900"/>
                  </a:lnTo>
                  <a:lnTo>
                    <a:pt x="8448060" y="4445000"/>
                  </a:lnTo>
                  <a:lnTo>
                    <a:pt x="8410898" y="4483100"/>
                  </a:lnTo>
                  <a:lnTo>
                    <a:pt x="8373185" y="4521200"/>
                  </a:lnTo>
                  <a:lnTo>
                    <a:pt x="8334902" y="4559300"/>
                  </a:lnTo>
                  <a:lnTo>
                    <a:pt x="9788743" y="4559300"/>
                  </a:lnTo>
                  <a:lnTo>
                    <a:pt x="9803393" y="4508500"/>
                  </a:lnTo>
                  <a:lnTo>
                    <a:pt x="9816048" y="4457700"/>
                  </a:lnTo>
                  <a:lnTo>
                    <a:pt x="9826603" y="4419600"/>
                  </a:lnTo>
                  <a:lnTo>
                    <a:pt x="9834957" y="4368800"/>
                  </a:lnTo>
                  <a:lnTo>
                    <a:pt x="9841003" y="4318000"/>
                  </a:lnTo>
                  <a:lnTo>
                    <a:pt x="9844640" y="4267200"/>
                  </a:lnTo>
                  <a:lnTo>
                    <a:pt x="9845763" y="4216400"/>
                  </a:lnTo>
                  <a:lnTo>
                    <a:pt x="9844269" y="4165600"/>
                  </a:lnTo>
                  <a:lnTo>
                    <a:pt x="9841383" y="4114800"/>
                  </a:lnTo>
                  <a:lnTo>
                    <a:pt x="9838292" y="4064000"/>
                  </a:lnTo>
                  <a:lnTo>
                    <a:pt x="9835010" y="4013200"/>
                  </a:lnTo>
                  <a:lnTo>
                    <a:pt x="9831553" y="3962400"/>
                  </a:lnTo>
                  <a:lnTo>
                    <a:pt x="9827936" y="3911600"/>
                  </a:lnTo>
                  <a:lnTo>
                    <a:pt x="9824172" y="3860800"/>
                  </a:lnTo>
                  <a:lnTo>
                    <a:pt x="9820277" y="3810000"/>
                  </a:lnTo>
                  <a:lnTo>
                    <a:pt x="9816266" y="3759200"/>
                  </a:lnTo>
                  <a:lnTo>
                    <a:pt x="9812152" y="3708400"/>
                  </a:lnTo>
                  <a:lnTo>
                    <a:pt x="9807951" y="3657600"/>
                  </a:lnTo>
                  <a:lnTo>
                    <a:pt x="9803678" y="3606800"/>
                  </a:lnTo>
                  <a:lnTo>
                    <a:pt x="9799347" y="3556000"/>
                  </a:lnTo>
                  <a:lnTo>
                    <a:pt x="9794973" y="3505200"/>
                  </a:lnTo>
                  <a:lnTo>
                    <a:pt x="9777340" y="3302000"/>
                  </a:lnTo>
                  <a:lnTo>
                    <a:pt x="9772193" y="3251200"/>
                  </a:lnTo>
                  <a:lnTo>
                    <a:pt x="9764665" y="3200400"/>
                  </a:lnTo>
                  <a:lnTo>
                    <a:pt x="9753547" y="3149600"/>
                  </a:lnTo>
                  <a:lnTo>
                    <a:pt x="9737634" y="3098800"/>
                  </a:lnTo>
                  <a:lnTo>
                    <a:pt x="9714771" y="3060700"/>
                  </a:lnTo>
                  <a:lnTo>
                    <a:pt x="9689564" y="3035300"/>
                  </a:lnTo>
                  <a:lnTo>
                    <a:pt x="9661328" y="3022600"/>
                  </a:lnTo>
                  <a:close/>
                </a:path>
                <a:path w="13569950" h="11303000" extrusionOk="0">
                  <a:moveTo>
                    <a:pt x="8849588" y="2501900"/>
                  </a:moveTo>
                  <a:lnTo>
                    <a:pt x="8810704" y="2514600"/>
                  </a:lnTo>
                  <a:lnTo>
                    <a:pt x="8769907" y="2540000"/>
                  </a:lnTo>
                  <a:lnTo>
                    <a:pt x="8730552" y="2565400"/>
                  </a:lnTo>
                  <a:lnTo>
                    <a:pt x="8695992" y="2590800"/>
                  </a:lnTo>
                  <a:lnTo>
                    <a:pt x="8643192" y="2667000"/>
                  </a:lnTo>
                  <a:lnTo>
                    <a:pt x="8617375" y="2717800"/>
                  </a:lnTo>
                  <a:lnTo>
                    <a:pt x="8592057" y="2755900"/>
                  </a:lnTo>
                  <a:lnTo>
                    <a:pt x="8567166" y="2806700"/>
                  </a:lnTo>
                  <a:lnTo>
                    <a:pt x="8542631" y="2844800"/>
                  </a:lnTo>
                  <a:lnTo>
                    <a:pt x="8518378" y="2895600"/>
                  </a:lnTo>
                  <a:lnTo>
                    <a:pt x="8494335" y="2946400"/>
                  </a:lnTo>
                  <a:lnTo>
                    <a:pt x="8470430" y="2984500"/>
                  </a:lnTo>
                  <a:lnTo>
                    <a:pt x="8422742" y="3086100"/>
                  </a:lnTo>
                  <a:lnTo>
                    <a:pt x="8398815" y="3124200"/>
                  </a:lnTo>
                  <a:lnTo>
                    <a:pt x="8374735" y="3175000"/>
                  </a:lnTo>
                  <a:lnTo>
                    <a:pt x="8350430" y="3213100"/>
                  </a:lnTo>
                  <a:lnTo>
                    <a:pt x="8326741" y="3263900"/>
                  </a:lnTo>
                  <a:lnTo>
                    <a:pt x="8303005" y="3302000"/>
                  </a:lnTo>
                  <a:lnTo>
                    <a:pt x="8279222" y="3352800"/>
                  </a:lnTo>
                  <a:lnTo>
                    <a:pt x="8255389" y="3390900"/>
                  </a:lnTo>
                  <a:lnTo>
                    <a:pt x="8231504" y="3441700"/>
                  </a:lnTo>
                  <a:lnTo>
                    <a:pt x="8207567" y="3479800"/>
                  </a:lnTo>
                  <a:lnTo>
                    <a:pt x="8183574" y="3530600"/>
                  </a:lnTo>
                  <a:lnTo>
                    <a:pt x="8135419" y="3606800"/>
                  </a:lnTo>
                  <a:lnTo>
                    <a:pt x="8111252" y="3657600"/>
                  </a:lnTo>
                  <a:lnTo>
                    <a:pt x="8087024" y="3695700"/>
                  </a:lnTo>
                  <a:lnTo>
                    <a:pt x="8062732" y="3746500"/>
                  </a:lnTo>
                  <a:lnTo>
                    <a:pt x="8050161" y="3759200"/>
                  </a:lnTo>
                  <a:lnTo>
                    <a:pt x="8034936" y="3784600"/>
                  </a:lnTo>
                  <a:lnTo>
                    <a:pt x="8018586" y="3797300"/>
                  </a:lnTo>
                  <a:lnTo>
                    <a:pt x="8002640" y="3810000"/>
                  </a:lnTo>
                  <a:lnTo>
                    <a:pt x="8791360" y="3810000"/>
                  </a:lnTo>
                  <a:lnTo>
                    <a:pt x="8814846" y="3759200"/>
                  </a:lnTo>
                  <a:lnTo>
                    <a:pt x="8837990" y="3721100"/>
                  </a:lnTo>
                  <a:lnTo>
                    <a:pt x="8860787" y="3670300"/>
                  </a:lnTo>
                  <a:lnTo>
                    <a:pt x="8883234" y="3632200"/>
                  </a:lnTo>
                  <a:lnTo>
                    <a:pt x="8905325" y="3581400"/>
                  </a:lnTo>
                  <a:lnTo>
                    <a:pt x="8912570" y="3568700"/>
                  </a:lnTo>
                  <a:lnTo>
                    <a:pt x="8831620" y="3568700"/>
                  </a:lnTo>
                  <a:lnTo>
                    <a:pt x="8805463" y="3556000"/>
                  </a:lnTo>
                  <a:lnTo>
                    <a:pt x="8847129" y="3403600"/>
                  </a:lnTo>
                  <a:lnTo>
                    <a:pt x="8860940" y="3352800"/>
                  </a:lnTo>
                  <a:lnTo>
                    <a:pt x="8886728" y="3251200"/>
                  </a:lnTo>
                  <a:lnTo>
                    <a:pt x="8898785" y="3200400"/>
                  </a:lnTo>
                  <a:lnTo>
                    <a:pt x="8910508" y="3149600"/>
                  </a:lnTo>
                  <a:lnTo>
                    <a:pt x="8921601" y="3111500"/>
                  </a:lnTo>
                  <a:lnTo>
                    <a:pt x="8931769" y="3060700"/>
                  </a:lnTo>
                  <a:lnTo>
                    <a:pt x="8940714" y="3009900"/>
                  </a:lnTo>
                  <a:lnTo>
                    <a:pt x="8948141" y="2971800"/>
                  </a:lnTo>
                  <a:lnTo>
                    <a:pt x="8953754" y="2921000"/>
                  </a:lnTo>
                  <a:lnTo>
                    <a:pt x="8957256" y="2870200"/>
                  </a:lnTo>
                  <a:lnTo>
                    <a:pt x="8958351" y="2819400"/>
                  </a:lnTo>
                  <a:lnTo>
                    <a:pt x="8956743" y="2768600"/>
                  </a:lnTo>
                  <a:lnTo>
                    <a:pt x="8952136" y="2730500"/>
                  </a:lnTo>
                  <a:lnTo>
                    <a:pt x="8944234" y="2679700"/>
                  </a:lnTo>
                  <a:lnTo>
                    <a:pt x="8928673" y="2628900"/>
                  </a:lnTo>
                  <a:lnTo>
                    <a:pt x="8904367" y="2590800"/>
                  </a:lnTo>
                  <a:lnTo>
                    <a:pt x="8876334" y="2540000"/>
                  </a:lnTo>
                  <a:lnTo>
                    <a:pt x="8849588" y="2501900"/>
                  </a:lnTo>
                  <a:close/>
                </a:path>
                <a:path w="13569950" h="11303000" extrusionOk="0">
                  <a:moveTo>
                    <a:pt x="9045448" y="63500"/>
                  </a:moveTo>
                  <a:lnTo>
                    <a:pt x="8572415" y="63500"/>
                  </a:lnTo>
                  <a:lnTo>
                    <a:pt x="8607828" y="76200"/>
                  </a:lnTo>
                  <a:lnTo>
                    <a:pt x="8640874" y="88900"/>
                  </a:lnTo>
                  <a:lnTo>
                    <a:pt x="8668923" y="101600"/>
                  </a:lnTo>
                  <a:lnTo>
                    <a:pt x="8708454" y="139700"/>
                  </a:lnTo>
                  <a:lnTo>
                    <a:pt x="8786530" y="215900"/>
                  </a:lnTo>
                  <a:lnTo>
                    <a:pt x="8825077" y="241300"/>
                  </a:lnTo>
                  <a:lnTo>
                    <a:pt x="8863300" y="279400"/>
                  </a:lnTo>
                  <a:lnTo>
                    <a:pt x="8938772" y="355600"/>
                  </a:lnTo>
                  <a:lnTo>
                    <a:pt x="9012954" y="431800"/>
                  </a:lnTo>
                  <a:lnTo>
                    <a:pt x="9052766" y="495300"/>
                  </a:lnTo>
                  <a:lnTo>
                    <a:pt x="9068315" y="533400"/>
                  </a:lnTo>
                  <a:lnTo>
                    <a:pt x="9084261" y="558800"/>
                  </a:lnTo>
                  <a:lnTo>
                    <a:pt x="9107718" y="609600"/>
                  </a:lnTo>
                  <a:lnTo>
                    <a:pt x="9130047" y="660400"/>
                  </a:lnTo>
                  <a:lnTo>
                    <a:pt x="9151260" y="711200"/>
                  </a:lnTo>
                  <a:lnTo>
                    <a:pt x="9171368" y="749300"/>
                  </a:lnTo>
                  <a:lnTo>
                    <a:pt x="9190385" y="800100"/>
                  </a:lnTo>
                  <a:lnTo>
                    <a:pt x="9208321" y="850900"/>
                  </a:lnTo>
                  <a:lnTo>
                    <a:pt x="9225187" y="901700"/>
                  </a:lnTo>
                  <a:lnTo>
                    <a:pt x="9240997" y="939800"/>
                  </a:lnTo>
                  <a:lnTo>
                    <a:pt x="9255761" y="990600"/>
                  </a:lnTo>
                  <a:lnTo>
                    <a:pt x="9269491" y="1041400"/>
                  </a:lnTo>
                  <a:lnTo>
                    <a:pt x="9282199" y="1092200"/>
                  </a:lnTo>
                  <a:lnTo>
                    <a:pt x="9293896" y="1143000"/>
                  </a:lnTo>
                  <a:lnTo>
                    <a:pt x="9304595" y="1181100"/>
                  </a:lnTo>
                  <a:lnTo>
                    <a:pt x="9314307" y="1231900"/>
                  </a:lnTo>
                  <a:lnTo>
                    <a:pt x="9323043" y="1282700"/>
                  </a:lnTo>
                  <a:lnTo>
                    <a:pt x="9330816" y="1333500"/>
                  </a:lnTo>
                  <a:lnTo>
                    <a:pt x="9337638" y="1371600"/>
                  </a:lnTo>
                  <a:lnTo>
                    <a:pt x="9343518" y="1422400"/>
                  </a:lnTo>
                  <a:lnTo>
                    <a:pt x="9348471" y="1473200"/>
                  </a:lnTo>
                  <a:lnTo>
                    <a:pt x="9352507" y="1524000"/>
                  </a:lnTo>
                  <a:lnTo>
                    <a:pt x="9355638" y="1574800"/>
                  </a:lnTo>
                  <a:lnTo>
                    <a:pt x="9357875" y="1612900"/>
                  </a:lnTo>
                  <a:lnTo>
                    <a:pt x="9359231" y="1663700"/>
                  </a:lnTo>
                  <a:lnTo>
                    <a:pt x="9359596" y="1701800"/>
                  </a:lnTo>
                  <a:lnTo>
                    <a:pt x="9359624" y="1727200"/>
                  </a:lnTo>
                  <a:lnTo>
                    <a:pt x="9359345" y="1765300"/>
                  </a:lnTo>
                  <a:lnTo>
                    <a:pt x="9358127" y="1816100"/>
                  </a:lnTo>
                  <a:lnTo>
                    <a:pt x="9356074" y="1854200"/>
                  </a:lnTo>
                  <a:lnTo>
                    <a:pt x="9353198" y="1905000"/>
                  </a:lnTo>
                  <a:lnTo>
                    <a:pt x="9349510" y="1955800"/>
                  </a:lnTo>
                  <a:lnTo>
                    <a:pt x="9345024" y="2006600"/>
                  </a:lnTo>
                  <a:lnTo>
                    <a:pt x="9339749" y="2057400"/>
                  </a:lnTo>
                  <a:lnTo>
                    <a:pt x="9333698" y="2108200"/>
                  </a:lnTo>
                  <a:lnTo>
                    <a:pt x="9326883" y="2146300"/>
                  </a:lnTo>
                  <a:lnTo>
                    <a:pt x="9319314" y="2197100"/>
                  </a:lnTo>
                  <a:lnTo>
                    <a:pt x="9311005" y="2247900"/>
                  </a:lnTo>
                  <a:lnTo>
                    <a:pt x="9301967" y="2298700"/>
                  </a:lnTo>
                  <a:lnTo>
                    <a:pt x="9292211" y="2349500"/>
                  </a:lnTo>
                  <a:lnTo>
                    <a:pt x="9281749" y="2387600"/>
                  </a:lnTo>
                  <a:lnTo>
                    <a:pt x="9270594" y="2438400"/>
                  </a:lnTo>
                  <a:lnTo>
                    <a:pt x="9258755" y="2489200"/>
                  </a:lnTo>
                  <a:lnTo>
                    <a:pt x="9246246" y="2540000"/>
                  </a:lnTo>
                  <a:lnTo>
                    <a:pt x="9233078" y="2590800"/>
                  </a:lnTo>
                  <a:lnTo>
                    <a:pt x="9219263" y="2641600"/>
                  </a:lnTo>
                  <a:lnTo>
                    <a:pt x="9204812" y="2679700"/>
                  </a:lnTo>
                  <a:lnTo>
                    <a:pt x="9189738" y="2730500"/>
                  </a:lnTo>
                  <a:lnTo>
                    <a:pt x="9174051" y="2781300"/>
                  </a:lnTo>
                  <a:lnTo>
                    <a:pt x="9157764" y="2832100"/>
                  </a:lnTo>
                  <a:lnTo>
                    <a:pt x="9140888" y="2882900"/>
                  </a:lnTo>
                  <a:lnTo>
                    <a:pt x="9124002" y="2921000"/>
                  </a:lnTo>
                  <a:lnTo>
                    <a:pt x="9106388" y="2971800"/>
                  </a:lnTo>
                  <a:lnTo>
                    <a:pt x="9088131" y="3022600"/>
                  </a:lnTo>
                  <a:lnTo>
                    <a:pt x="9069318" y="3060700"/>
                  </a:lnTo>
                  <a:lnTo>
                    <a:pt x="9050037" y="3111500"/>
                  </a:lnTo>
                  <a:lnTo>
                    <a:pt x="9030374" y="3149600"/>
                  </a:lnTo>
                  <a:lnTo>
                    <a:pt x="9010417" y="3200400"/>
                  </a:lnTo>
                  <a:lnTo>
                    <a:pt x="8990252" y="3251200"/>
                  </a:lnTo>
                  <a:lnTo>
                    <a:pt x="8969966" y="3289300"/>
                  </a:lnTo>
                  <a:lnTo>
                    <a:pt x="8949647" y="3340100"/>
                  </a:lnTo>
                  <a:lnTo>
                    <a:pt x="8929381" y="3378200"/>
                  </a:lnTo>
                  <a:lnTo>
                    <a:pt x="8909255" y="3429000"/>
                  </a:lnTo>
                  <a:lnTo>
                    <a:pt x="8889356" y="3479800"/>
                  </a:lnTo>
                  <a:lnTo>
                    <a:pt x="8876807" y="3505200"/>
                  </a:lnTo>
                  <a:lnTo>
                    <a:pt x="8862216" y="3517900"/>
                  </a:lnTo>
                  <a:lnTo>
                    <a:pt x="8846761" y="3543300"/>
                  </a:lnTo>
                  <a:lnTo>
                    <a:pt x="8831620" y="3568700"/>
                  </a:lnTo>
                  <a:lnTo>
                    <a:pt x="8912570" y="3568700"/>
                  </a:lnTo>
                  <a:lnTo>
                    <a:pt x="8927059" y="3543300"/>
                  </a:lnTo>
                  <a:lnTo>
                    <a:pt x="8948429" y="3492500"/>
                  </a:lnTo>
                  <a:lnTo>
                    <a:pt x="8969434" y="3454400"/>
                  </a:lnTo>
                  <a:lnTo>
                    <a:pt x="8990068" y="3403600"/>
                  </a:lnTo>
                  <a:lnTo>
                    <a:pt x="9010327" y="3352800"/>
                  </a:lnTo>
                  <a:lnTo>
                    <a:pt x="9030208" y="3314700"/>
                  </a:lnTo>
                  <a:lnTo>
                    <a:pt x="9049707" y="3263900"/>
                  </a:lnTo>
                  <a:lnTo>
                    <a:pt x="9068796" y="3213100"/>
                  </a:lnTo>
                  <a:lnTo>
                    <a:pt x="9087578" y="3175000"/>
                  </a:lnTo>
                  <a:lnTo>
                    <a:pt x="9106041" y="3124200"/>
                  </a:lnTo>
                  <a:lnTo>
                    <a:pt x="9124171" y="3073400"/>
                  </a:lnTo>
                  <a:lnTo>
                    <a:pt x="9141955" y="3035300"/>
                  </a:lnTo>
                  <a:lnTo>
                    <a:pt x="9159379" y="2984500"/>
                  </a:lnTo>
                  <a:lnTo>
                    <a:pt x="9176430" y="2933700"/>
                  </a:lnTo>
                  <a:lnTo>
                    <a:pt x="9193095" y="2895600"/>
                  </a:lnTo>
                  <a:lnTo>
                    <a:pt x="9209360" y="2844800"/>
                  </a:lnTo>
                  <a:lnTo>
                    <a:pt x="9225212" y="2794000"/>
                  </a:lnTo>
                  <a:lnTo>
                    <a:pt x="9240638" y="2755900"/>
                  </a:lnTo>
                  <a:lnTo>
                    <a:pt x="9255625" y="2705100"/>
                  </a:lnTo>
                  <a:lnTo>
                    <a:pt x="9270158" y="2654300"/>
                  </a:lnTo>
                  <a:lnTo>
                    <a:pt x="9284225" y="2603500"/>
                  </a:lnTo>
                  <a:lnTo>
                    <a:pt x="9297812" y="2565400"/>
                  </a:lnTo>
                  <a:lnTo>
                    <a:pt x="9310906" y="2514600"/>
                  </a:lnTo>
                  <a:lnTo>
                    <a:pt x="9323494" y="2463800"/>
                  </a:lnTo>
                  <a:lnTo>
                    <a:pt x="9335562" y="2425700"/>
                  </a:lnTo>
                  <a:lnTo>
                    <a:pt x="9347096" y="2374900"/>
                  </a:lnTo>
                  <a:lnTo>
                    <a:pt x="9358085" y="2324100"/>
                  </a:lnTo>
                  <a:lnTo>
                    <a:pt x="9368513" y="2273300"/>
                  </a:lnTo>
                  <a:lnTo>
                    <a:pt x="9378368" y="2222500"/>
                  </a:lnTo>
                  <a:lnTo>
                    <a:pt x="9387637" y="2184400"/>
                  </a:lnTo>
                  <a:lnTo>
                    <a:pt x="9396306" y="2133600"/>
                  </a:lnTo>
                  <a:lnTo>
                    <a:pt x="9404361" y="2082800"/>
                  </a:lnTo>
                  <a:lnTo>
                    <a:pt x="9411790" y="2032000"/>
                  </a:lnTo>
                  <a:lnTo>
                    <a:pt x="9418579" y="1981200"/>
                  </a:lnTo>
                  <a:lnTo>
                    <a:pt x="9424714" y="1943100"/>
                  </a:lnTo>
                  <a:lnTo>
                    <a:pt x="9430183" y="1892300"/>
                  </a:lnTo>
                  <a:lnTo>
                    <a:pt x="9434972" y="1841500"/>
                  </a:lnTo>
                  <a:lnTo>
                    <a:pt x="9439068" y="1790700"/>
                  </a:lnTo>
                  <a:lnTo>
                    <a:pt x="9442457" y="1739900"/>
                  </a:lnTo>
                  <a:lnTo>
                    <a:pt x="9445125" y="1689100"/>
                  </a:lnTo>
                  <a:lnTo>
                    <a:pt x="9447061" y="1638300"/>
                  </a:lnTo>
                  <a:lnTo>
                    <a:pt x="9448249" y="1600200"/>
                  </a:lnTo>
                  <a:lnTo>
                    <a:pt x="9448571" y="1562100"/>
                  </a:lnTo>
                  <a:lnTo>
                    <a:pt x="9448505" y="1524000"/>
                  </a:lnTo>
                  <a:lnTo>
                    <a:pt x="9447201" y="1447800"/>
                  </a:lnTo>
                  <a:lnTo>
                    <a:pt x="9445269" y="1397000"/>
                  </a:lnTo>
                  <a:lnTo>
                    <a:pt x="9442523" y="1346200"/>
                  </a:lnTo>
                  <a:lnTo>
                    <a:pt x="9438951" y="1295400"/>
                  </a:lnTo>
                  <a:lnTo>
                    <a:pt x="9434538" y="1244600"/>
                  </a:lnTo>
                  <a:lnTo>
                    <a:pt x="9429272" y="1193800"/>
                  </a:lnTo>
                  <a:lnTo>
                    <a:pt x="9423139" y="1143000"/>
                  </a:lnTo>
                  <a:lnTo>
                    <a:pt x="9416125" y="1092200"/>
                  </a:lnTo>
                  <a:lnTo>
                    <a:pt x="9408694" y="1041400"/>
                  </a:lnTo>
                  <a:lnTo>
                    <a:pt x="9400786" y="990600"/>
                  </a:lnTo>
                  <a:lnTo>
                    <a:pt x="9392345" y="952500"/>
                  </a:lnTo>
                  <a:lnTo>
                    <a:pt x="9383313" y="901700"/>
                  </a:lnTo>
                  <a:lnTo>
                    <a:pt x="9373634" y="850900"/>
                  </a:lnTo>
                  <a:lnTo>
                    <a:pt x="9363251" y="800100"/>
                  </a:lnTo>
                  <a:lnTo>
                    <a:pt x="9352106" y="749300"/>
                  </a:lnTo>
                  <a:lnTo>
                    <a:pt x="9340141" y="711200"/>
                  </a:lnTo>
                  <a:lnTo>
                    <a:pt x="9327301" y="660400"/>
                  </a:lnTo>
                  <a:lnTo>
                    <a:pt x="9313527" y="609600"/>
                  </a:lnTo>
                  <a:lnTo>
                    <a:pt x="9298763" y="558800"/>
                  </a:lnTo>
                  <a:lnTo>
                    <a:pt x="9282952" y="520700"/>
                  </a:lnTo>
                  <a:lnTo>
                    <a:pt x="9266035" y="469900"/>
                  </a:lnTo>
                  <a:lnTo>
                    <a:pt x="9247957" y="431800"/>
                  </a:lnTo>
                  <a:lnTo>
                    <a:pt x="9228659" y="381000"/>
                  </a:lnTo>
                  <a:lnTo>
                    <a:pt x="9208086" y="342900"/>
                  </a:lnTo>
                  <a:lnTo>
                    <a:pt x="9186179" y="292100"/>
                  </a:lnTo>
                  <a:lnTo>
                    <a:pt x="9162881" y="254000"/>
                  </a:lnTo>
                  <a:lnTo>
                    <a:pt x="9138135" y="203200"/>
                  </a:lnTo>
                  <a:lnTo>
                    <a:pt x="9111885" y="165100"/>
                  </a:lnTo>
                  <a:lnTo>
                    <a:pt x="9084073" y="114300"/>
                  </a:lnTo>
                  <a:lnTo>
                    <a:pt x="9045448" y="63500"/>
                  </a:lnTo>
                  <a:close/>
                </a:path>
                <a:path w="13569950" h="11303000" extrusionOk="0">
                  <a:moveTo>
                    <a:pt x="7375298" y="800100"/>
                  </a:moveTo>
                  <a:lnTo>
                    <a:pt x="7341864" y="812800"/>
                  </a:lnTo>
                  <a:lnTo>
                    <a:pt x="7307707" y="838200"/>
                  </a:lnTo>
                  <a:lnTo>
                    <a:pt x="7275825" y="850900"/>
                  </a:lnTo>
                  <a:lnTo>
                    <a:pt x="7219272" y="914400"/>
                  </a:lnTo>
                  <a:lnTo>
                    <a:pt x="7190815" y="952500"/>
                  </a:lnTo>
                  <a:lnTo>
                    <a:pt x="7164527" y="990600"/>
                  </a:lnTo>
                  <a:lnTo>
                    <a:pt x="7141089" y="1041400"/>
                  </a:lnTo>
                  <a:lnTo>
                    <a:pt x="7121180" y="1079500"/>
                  </a:lnTo>
                  <a:lnTo>
                    <a:pt x="7101060" y="1130300"/>
                  </a:lnTo>
                  <a:lnTo>
                    <a:pt x="7079718" y="1181100"/>
                  </a:lnTo>
                  <a:lnTo>
                    <a:pt x="7057214" y="1219200"/>
                  </a:lnTo>
                  <a:lnTo>
                    <a:pt x="7033609" y="1270000"/>
                  </a:lnTo>
                  <a:lnTo>
                    <a:pt x="7008960" y="1308100"/>
                  </a:lnTo>
                  <a:lnTo>
                    <a:pt x="6983329" y="1358900"/>
                  </a:lnTo>
                  <a:lnTo>
                    <a:pt x="6956775" y="1397000"/>
                  </a:lnTo>
                  <a:lnTo>
                    <a:pt x="6929357" y="1447800"/>
                  </a:lnTo>
                  <a:lnTo>
                    <a:pt x="6901136" y="1485900"/>
                  </a:lnTo>
                  <a:lnTo>
                    <a:pt x="6872170" y="1524000"/>
                  </a:lnTo>
                  <a:lnTo>
                    <a:pt x="6842520" y="1562100"/>
                  </a:lnTo>
                  <a:lnTo>
                    <a:pt x="6812246" y="1612900"/>
                  </a:lnTo>
                  <a:lnTo>
                    <a:pt x="6781406" y="1651000"/>
                  </a:lnTo>
                  <a:lnTo>
                    <a:pt x="6750061" y="1689100"/>
                  </a:lnTo>
                  <a:lnTo>
                    <a:pt x="6718271" y="1727200"/>
                  </a:lnTo>
                  <a:lnTo>
                    <a:pt x="6686094" y="1765300"/>
                  </a:lnTo>
                  <a:lnTo>
                    <a:pt x="6653591" y="1803400"/>
                  </a:lnTo>
                  <a:lnTo>
                    <a:pt x="6126175" y="2413000"/>
                  </a:lnTo>
                  <a:lnTo>
                    <a:pt x="6093349" y="2463800"/>
                  </a:lnTo>
                  <a:lnTo>
                    <a:pt x="5800400" y="2806700"/>
                  </a:lnTo>
                  <a:lnTo>
                    <a:pt x="5640471" y="2997200"/>
                  </a:lnTo>
                  <a:lnTo>
                    <a:pt x="5611430" y="3035300"/>
                  </a:lnTo>
                  <a:lnTo>
                    <a:pt x="5583927" y="3073400"/>
                  </a:lnTo>
                  <a:lnTo>
                    <a:pt x="5557823" y="3111500"/>
                  </a:lnTo>
                  <a:lnTo>
                    <a:pt x="5532977" y="3162300"/>
                  </a:lnTo>
                  <a:lnTo>
                    <a:pt x="5509247" y="3200400"/>
                  </a:lnTo>
                  <a:lnTo>
                    <a:pt x="5486493" y="3238500"/>
                  </a:lnTo>
                  <a:lnTo>
                    <a:pt x="5464573" y="3289300"/>
                  </a:lnTo>
                  <a:lnTo>
                    <a:pt x="5443348" y="3327400"/>
                  </a:lnTo>
                  <a:lnTo>
                    <a:pt x="5422675" y="3378200"/>
                  </a:lnTo>
                  <a:lnTo>
                    <a:pt x="5402415" y="3416300"/>
                  </a:lnTo>
                  <a:lnTo>
                    <a:pt x="5390524" y="3454400"/>
                  </a:lnTo>
                  <a:lnTo>
                    <a:pt x="5397249" y="3492500"/>
                  </a:lnTo>
                  <a:lnTo>
                    <a:pt x="5419690" y="3517900"/>
                  </a:lnTo>
                  <a:lnTo>
                    <a:pt x="5454950" y="3517900"/>
                  </a:lnTo>
                  <a:lnTo>
                    <a:pt x="5500129" y="3505200"/>
                  </a:lnTo>
                  <a:lnTo>
                    <a:pt x="5599429" y="3454400"/>
                  </a:lnTo>
                  <a:lnTo>
                    <a:pt x="5647616" y="3429000"/>
                  </a:lnTo>
                  <a:lnTo>
                    <a:pt x="5694297" y="3403600"/>
                  </a:lnTo>
                  <a:lnTo>
                    <a:pt x="5739075" y="3365500"/>
                  </a:lnTo>
                  <a:lnTo>
                    <a:pt x="5779569" y="3340100"/>
                  </a:lnTo>
                  <a:lnTo>
                    <a:pt x="5819589" y="3302000"/>
                  </a:lnTo>
                  <a:lnTo>
                    <a:pt x="5859137" y="3276600"/>
                  </a:lnTo>
                  <a:lnTo>
                    <a:pt x="5898216" y="3238500"/>
                  </a:lnTo>
                  <a:lnTo>
                    <a:pt x="5936828" y="3200400"/>
                  </a:lnTo>
                  <a:lnTo>
                    <a:pt x="5974975" y="3175000"/>
                  </a:lnTo>
                  <a:lnTo>
                    <a:pt x="6012659" y="3136900"/>
                  </a:lnTo>
                  <a:lnTo>
                    <a:pt x="6049883" y="3111500"/>
                  </a:lnTo>
                  <a:lnTo>
                    <a:pt x="6086649" y="3073400"/>
                  </a:lnTo>
                  <a:lnTo>
                    <a:pt x="6122958" y="3035300"/>
                  </a:lnTo>
                  <a:lnTo>
                    <a:pt x="6158815" y="2997200"/>
                  </a:lnTo>
                  <a:lnTo>
                    <a:pt x="6194220" y="2971800"/>
                  </a:lnTo>
                  <a:lnTo>
                    <a:pt x="6229176" y="2933700"/>
                  </a:lnTo>
                  <a:lnTo>
                    <a:pt x="6263686" y="2895600"/>
                  </a:lnTo>
                  <a:lnTo>
                    <a:pt x="6297750" y="2857500"/>
                  </a:lnTo>
                  <a:lnTo>
                    <a:pt x="6331373" y="2819400"/>
                  </a:lnTo>
                  <a:lnTo>
                    <a:pt x="6364556" y="2781300"/>
                  </a:lnTo>
                  <a:lnTo>
                    <a:pt x="6397301" y="2743200"/>
                  </a:lnTo>
                  <a:lnTo>
                    <a:pt x="6429611" y="2705100"/>
                  </a:lnTo>
                  <a:lnTo>
                    <a:pt x="6461488" y="2667000"/>
                  </a:lnTo>
                  <a:lnTo>
                    <a:pt x="6492934" y="2628900"/>
                  </a:lnTo>
                  <a:lnTo>
                    <a:pt x="6523951" y="2590800"/>
                  </a:lnTo>
                  <a:lnTo>
                    <a:pt x="6554542" y="2552700"/>
                  </a:lnTo>
                  <a:lnTo>
                    <a:pt x="6584709" y="2514600"/>
                  </a:lnTo>
                  <a:lnTo>
                    <a:pt x="6614454" y="2476500"/>
                  </a:lnTo>
                  <a:lnTo>
                    <a:pt x="6643780" y="2425700"/>
                  </a:lnTo>
                  <a:lnTo>
                    <a:pt x="6672688" y="2387600"/>
                  </a:lnTo>
                  <a:lnTo>
                    <a:pt x="6701182" y="2349500"/>
                  </a:lnTo>
                  <a:lnTo>
                    <a:pt x="6729263" y="2311400"/>
                  </a:lnTo>
                  <a:lnTo>
                    <a:pt x="6756933" y="2260600"/>
                  </a:lnTo>
                  <a:lnTo>
                    <a:pt x="6784196" y="2222500"/>
                  </a:lnTo>
                  <a:lnTo>
                    <a:pt x="6811052" y="2184400"/>
                  </a:lnTo>
                  <a:lnTo>
                    <a:pt x="6837505" y="2133600"/>
                  </a:lnTo>
                  <a:lnTo>
                    <a:pt x="6863557" y="2095500"/>
                  </a:lnTo>
                  <a:lnTo>
                    <a:pt x="6889209" y="2044700"/>
                  </a:lnTo>
                  <a:lnTo>
                    <a:pt x="6914465" y="2006600"/>
                  </a:lnTo>
                  <a:lnTo>
                    <a:pt x="6939327" y="1968500"/>
                  </a:lnTo>
                  <a:lnTo>
                    <a:pt x="6963796" y="1917700"/>
                  </a:lnTo>
                  <a:lnTo>
                    <a:pt x="6987875" y="1866900"/>
                  </a:lnTo>
                  <a:lnTo>
                    <a:pt x="7010106" y="1828800"/>
                  </a:lnTo>
                  <a:lnTo>
                    <a:pt x="7032626" y="1790700"/>
                  </a:lnTo>
                  <a:lnTo>
                    <a:pt x="7055962" y="1752600"/>
                  </a:lnTo>
                  <a:lnTo>
                    <a:pt x="7080637" y="1701800"/>
                  </a:lnTo>
                  <a:lnTo>
                    <a:pt x="7107179" y="1663700"/>
                  </a:lnTo>
                  <a:lnTo>
                    <a:pt x="7136111" y="1625600"/>
                  </a:lnTo>
                  <a:lnTo>
                    <a:pt x="7166903" y="1587500"/>
                  </a:lnTo>
                  <a:lnTo>
                    <a:pt x="7195647" y="1549400"/>
                  </a:lnTo>
                  <a:lnTo>
                    <a:pt x="7222440" y="1511300"/>
                  </a:lnTo>
                  <a:lnTo>
                    <a:pt x="7247375" y="1473200"/>
                  </a:lnTo>
                  <a:lnTo>
                    <a:pt x="7270548" y="1435100"/>
                  </a:lnTo>
                  <a:lnTo>
                    <a:pt x="7292053" y="1384300"/>
                  </a:lnTo>
                  <a:lnTo>
                    <a:pt x="7311986" y="1346200"/>
                  </a:lnTo>
                  <a:lnTo>
                    <a:pt x="7330440" y="1295400"/>
                  </a:lnTo>
                  <a:lnTo>
                    <a:pt x="7347512" y="1257300"/>
                  </a:lnTo>
                  <a:lnTo>
                    <a:pt x="7363295" y="1206500"/>
                  </a:lnTo>
                  <a:lnTo>
                    <a:pt x="7377884" y="1168400"/>
                  </a:lnTo>
                  <a:lnTo>
                    <a:pt x="7391375" y="1117600"/>
                  </a:lnTo>
                  <a:lnTo>
                    <a:pt x="7403862" y="1066800"/>
                  </a:lnTo>
                  <a:lnTo>
                    <a:pt x="7415440" y="1016000"/>
                  </a:lnTo>
                  <a:lnTo>
                    <a:pt x="7426204" y="965200"/>
                  </a:lnTo>
                  <a:lnTo>
                    <a:pt x="7436249" y="914400"/>
                  </a:lnTo>
                  <a:lnTo>
                    <a:pt x="7375298" y="800100"/>
                  </a:lnTo>
                  <a:close/>
                </a:path>
                <a:path w="13569950" h="11303000" extrusionOk="0">
                  <a:moveTo>
                    <a:pt x="8537994" y="914400"/>
                  </a:moveTo>
                  <a:lnTo>
                    <a:pt x="8411999" y="914400"/>
                  </a:lnTo>
                  <a:lnTo>
                    <a:pt x="8421268" y="952500"/>
                  </a:lnTo>
                  <a:lnTo>
                    <a:pt x="8429568" y="977900"/>
                  </a:lnTo>
                  <a:lnTo>
                    <a:pt x="8436913" y="1016000"/>
                  </a:lnTo>
                  <a:lnTo>
                    <a:pt x="8443318" y="1054100"/>
                  </a:lnTo>
                  <a:lnTo>
                    <a:pt x="8448798" y="1092200"/>
                  </a:lnTo>
                  <a:lnTo>
                    <a:pt x="8453367" y="1130300"/>
                  </a:lnTo>
                  <a:lnTo>
                    <a:pt x="8457040" y="1168400"/>
                  </a:lnTo>
                  <a:lnTo>
                    <a:pt x="8459833" y="1206500"/>
                  </a:lnTo>
                  <a:lnTo>
                    <a:pt x="8461759" y="1257300"/>
                  </a:lnTo>
                  <a:lnTo>
                    <a:pt x="8462834" y="1295400"/>
                  </a:lnTo>
                  <a:lnTo>
                    <a:pt x="8463072" y="1346200"/>
                  </a:lnTo>
                  <a:lnTo>
                    <a:pt x="8462488" y="1397000"/>
                  </a:lnTo>
                  <a:lnTo>
                    <a:pt x="8461097" y="1435100"/>
                  </a:lnTo>
                  <a:lnTo>
                    <a:pt x="8458913" y="1485900"/>
                  </a:lnTo>
                  <a:lnTo>
                    <a:pt x="8455952" y="1536700"/>
                  </a:lnTo>
                  <a:lnTo>
                    <a:pt x="8452228" y="1587500"/>
                  </a:lnTo>
                  <a:lnTo>
                    <a:pt x="8447756" y="1638300"/>
                  </a:lnTo>
                  <a:lnTo>
                    <a:pt x="8442550" y="1701800"/>
                  </a:lnTo>
                  <a:lnTo>
                    <a:pt x="8436626" y="1752600"/>
                  </a:lnTo>
                  <a:lnTo>
                    <a:pt x="8429997" y="1803400"/>
                  </a:lnTo>
                  <a:lnTo>
                    <a:pt x="8422680" y="1854200"/>
                  </a:lnTo>
                  <a:lnTo>
                    <a:pt x="8414688" y="1917700"/>
                  </a:lnTo>
                  <a:lnTo>
                    <a:pt x="8406037" y="1968500"/>
                  </a:lnTo>
                  <a:lnTo>
                    <a:pt x="8396741" y="2032000"/>
                  </a:lnTo>
                  <a:lnTo>
                    <a:pt x="8386815" y="2082800"/>
                  </a:lnTo>
                  <a:lnTo>
                    <a:pt x="8376274" y="2133600"/>
                  </a:lnTo>
                  <a:lnTo>
                    <a:pt x="8365132" y="2197100"/>
                  </a:lnTo>
                  <a:lnTo>
                    <a:pt x="8353404" y="2247900"/>
                  </a:lnTo>
                  <a:lnTo>
                    <a:pt x="8341105" y="2311400"/>
                  </a:lnTo>
                  <a:lnTo>
                    <a:pt x="8328250" y="2362200"/>
                  </a:lnTo>
                  <a:lnTo>
                    <a:pt x="8314853" y="2413000"/>
                  </a:lnTo>
                  <a:lnTo>
                    <a:pt x="8300930" y="2476500"/>
                  </a:lnTo>
                  <a:lnTo>
                    <a:pt x="8286495" y="2527300"/>
                  </a:lnTo>
                  <a:lnTo>
                    <a:pt x="8271562" y="2578100"/>
                  </a:lnTo>
                  <a:lnTo>
                    <a:pt x="8256147" y="2641600"/>
                  </a:lnTo>
                  <a:lnTo>
                    <a:pt x="8240265" y="2692400"/>
                  </a:lnTo>
                  <a:lnTo>
                    <a:pt x="8223929" y="2743200"/>
                  </a:lnTo>
                  <a:lnTo>
                    <a:pt x="8207155" y="2794000"/>
                  </a:lnTo>
                  <a:lnTo>
                    <a:pt x="8189958" y="2844800"/>
                  </a:lnTo>
                  <a:lnTo>
                    <a:pt x="8172352" y="2895600"/>
                  </a:lnTo>
                  <a:lnTo>
                    <a:pt x="8154352" y="2946400"/>
                  </a:lnTo>
                  <a:lnTo>
                    <a:pt x="8135974" y="2997200"/>
                  </a:lnTo>
                  <a:lnTo>
                    <a:pt x="8117230" y="3035300"/>
                  </a:lnTo>
                  <a:lnTo>
                    <a:pt x="8098137" y="3086100"/>
                  </a:lnTo>
                  <a:lnTo>
                    <a:pt x="8078710" y="3136900"/>
                  </a:lnTo>
                  <a:lnTo>
                    <a:pt x="8058962" y="3175000"/>
                  </a:lnTo>
                  <a:lnTo>
                    <a:pt x="8038908" y="3213100"/>
                  </a:lnTo>
                  <a:lnTo>
                    <a:pt x="8018565" y="3251200"/>
                  </a:lnTo>
                  <a:lnTo>
                    <a:pt x="7997945" y="3289300"/>
                  </a:lnTo>
                  <a:lnTo>
                    <a:pt x="7977064" y="3327400"/>
                  </a:lnTo>
                  <a:lnTo>
                    <a:pt x="7955937" y="3365500"/>
                  </a:lnTo>
                  <a:lnTo>
                    <a:pt x="7934579" y="3403600"/>
                  </a:lnTo>
                  <a:lnTo>
                    <a:pt x="8093529" y="3403600"/>
                  </a:lnTo>
                  <a:lnTo>
                    <a:pt x="8171104" y="3175000"/>
                  </a:lnTo>
                  <a:lnTo>
                    <a:pt x="8188303" y="3136900"/>
                  </a:lnTo>
                  <a:lnTo>
                    <a:pt x="8205452" y="3086100"/>
                  </a:lnTo>
                  <a:lnTo>
                    <a:pt x="8222535" y="3035300"/>
                  </a:lnTo>
                  <a:lnTo>
                    <a:pt x="8239536" y="2984500"/>
                  </a:lnTo>
                  <a:lnTo>
                    <a:pt x="8256437" y="2933700"/>
                  </a:lnTo>
                  <a:lnTo>
                    <a:pt x="8273223" y="2895600"/>
                  </a:lnTo>
                  <a:lnTo>
                    <a:pt x="8289878" y="2844800"/>
                  </a:lnTo>
                  <a:lnTo>
                    <a:pt x="8306385" y="2794000"/>
                  </a:lnTo>
                  <a:lnTo>
                    <a:pt x="8322729" y="2743200"/>
                  </a:lnTo>
                  <a:lnTo>
                    <a:pt x="8338891" y="2692400"/>
                  </a:lnTo>
                  <a:lnTo>
                    <a:pt x="8354858" y="2641600"/>
                  </a:lnTo>
                  <a:lnTo>
                    <a:pt x="8370611" y="2590800"/>
                  </a:lnTo>
                  <a:lnTo>
                    <a:pt x="8386136" y="2552700"/>
                  </a:lnTo>
                  <a:lnTo>
                    <a:pt x="8400973" y="2501900"/>
                  </a:lnTo>
                  <a:lnTo>
                    <a:pt x="8415189" y="2451100"/>
                  </a:lnTo>
                  <a:lnTo>
                    <a:pt x="8428782" y="2400300"/>
                  </a:lnTo>
                  <a:lnTo>
                    <a:pt x="8441752" y="2349500"/>
                  </a:lnTo>
                  <a:lnTo>
                    <a:pt x="8454096" y="2298700"/>
                  </a:lnTo>
                  <a:lnTo>
                    <a:pt x="8465813" y="2260600"/>
                  </a:lnTo>
                  <a:lnTo>
                    <a:pt x="8476901" y="2209800"/>
                  </a:lnTo>
                  <a:lnTo>
                    <a:pt x="8487359" y="2159000"/>
                  </a:lnTo>
                  <a:lnTo>
                    <a:pt x="8497186" y="2108200"/>
                  </a:lnTo>
                  <a:lnTo>
                    <a:pt x="8506380" y="2057400"/>
                  </a:lnTo>
                  <a:lnTo>
                    <a:pt x="8514938" y="2006600"/>
                  </a:lnTo>
                  <a:lnTo>
                    <a:pt x="8522861" y="1968500"/>
                  </a:lnTo>
                  <a:lnTo>
                    <a:pt x="8530146" y="1917700"/>
                  </a:lnTo>
                  <a:lnTo>
                    <a:pt x="8536792" y="1866900"/>
                  </a:lnTo>
                  <a:lnTo>
                    <a:pt x="8542797" y="1816100"/>
                  </a:lnTo>
                  <a:lnTo>
                    <a:pt x="8548161" y="1765300"/>
                  </a:lnTo>
                  <a:lnTo>
                    <a:pt x="8552880" y="1714500"/>
                  </a:lnTo>
                  <a:lnTo>
                    <a:pt x="8556954" y="1663700"/>
                  </a:lnTo>
                  <a:lnTo>
                    <a:pt x="8560381" y="1612900"/>
                  </a:lnTo>
                  <a:lnTo>
                    <a:pt x="8563160" y="1574800"/>
                  </a:lnTo>
                  <a:lnTo>
                    <a:pt x="8565290" y="1524000"/>
                  </a:lnTo>
                  <a:lnTo>
                    <a:pt x="8566768" y="1473200"/>
                  </a:lnTo>
                  <a:lnTo>
                    <a:pt x="8567593" y="1422400"/>
                  </a:lnTo>
                  <a:lnTo>
                    <a:pt x="8567678" y="1397000"/>
                  </a:lnTo>
                  <a:lnTo>
                    <a:pt x="8567643" y="1358900"/>
                  </a:lnTo>
                  <a:lnTo>
                    <a:pt x="8567279" y="1320800"/>
                  </a:lnTo>
                  <a:lnTo>
                    <a:pt x="8566137" y="1270000"/>
                  </a:lnTo>
                  <a:lnTo>
                    <a:pt x="8564335" y="1219200"/>
                  </a:lnTo>
                  <a:lnTo>
                    <a:pt x="8561874" y="1168400"/>
                  </a:lnTo>
                  <a:lnTo>
                    <a:pt x="8558750" y="1117600"/>
                  </a:lnTo>
                  <a:lnTo>
                    <a:pt x="8554964" y="1066800"/>
                  </a:lnTo>
                  <a:lnTo>
                    <a:pt x="8550512" y="1016000"/>
                  </a:lnTo>
                  <a:lnTo>
                    <a:pt x="8545394" y="965200"/>
                  </a:lnTo>
                  <a:lnTo>
                    <a:pt x="8539607" y="927100"/>
                  </a:lnTo>
                  <a:lnTo>
                    <a:pt x="8537994" y="914400"/>
                  </a:lnTo>
                  <a:close/>
                </a:path>
                <a:path w="13569950" h="11303000" extrusionOk="0">
                  <a:moveTo>
                    <a:pt x="12018746" y="3251200"/>
                  </a:moveTo>
                  <a:lnTo>
                    <a:pt x="11957472" y="3251200"/>
                  </a:lnTo>
                  <a:lnTo>
                    <a:pt x="12032486" y="3314700"/>
                  </a:lnTo>
                  <a:lnTo>
                    <a:pt x="12018746" y="3251200"/>
                  </a:lnTo>
                  <a:close/>
                </a:path>
                <a:path w="13569950" h="11303000" extrusionOk="0">
                  <a:moveTo>
                    <a:pt x="12007711" y="1993900"/>
                  </a:moveTo>
                  <a:lnTo>
                    <a:pt x="11983440" y="2006600"/>
                  </a:lnTo>
                  <a:lnTo>
                    <a:pt x="11983440" y="2705100"/>
                  </a:lnTo>
                  <a:lnTo>
                    <a:pt x="12009728" y="2667000"/>
                  </a:lnTo>
                  <a:lnTo>
                    <a:pt x="12404417" y="2667000"/>
                  </a:lnTo>
                  <a:lnTo>
                    <a:pt x="12398597" y="2654300"/>
                  </a:lnTo>
                  <a:lnTo>
                    <a:pt x="12375003" y="2616200"/>
                  </a:lnTo>
                  <a:lnTo>
                    <a:pt x="12351086" y="2565400"/>
                  </a:lnTo>
                  <a:lnTo>
                    <a:pt x="12326842" y="2527300"/>
                  </a:lnTo>
                  <a:lnTo>
                    <a:pt x="12302268" y="2476500"/>
                  </a:lnTo>
                  <a:lnTo>
                    <a:pt x="12277359" y="2438400"/>
                  </a:lnTo>
                  <a:lnTo>
                    <a:pt x="12252112" y="2387600"/>
                  </a:lnTo>
                  <a:lnTo>
                    <a:pt x="12226522" y="2349500"/>
                  </a:lnTo>
                  <a:lnTo>
                    <a:pt x="12200159" y="2298700"/>
                  </a:lnTo>
                  <a:lnTo>
                    <a:pt x="12173285" y="2260600"/>
                  </a:lnTo>
                  <a:lnTo>
                    <a:pt x="12146013" y="2209800"/>
                  </a:lnTo>
                  <a:lnTo>
                    <a:pt x="12118459" y="2171700"/>
                  </a:lnTo>
                  <a:lnTo>
                    <a:pt x="12090738" y="2120900"/>
                  </a:lnTo>
                  <a:lnTo>
                    <a:pt x="12035249" y="2044700"/>
                  </a:lnTo>
                  <a:lnTo>
                    <a:pt x="12007711" y="1993900"/>
                  </a:lnTo>
                  <a:close/>
                </a:path>
                <a:path w="13569950" h="11303000" extrusionOk="0">
                  <a:moveTo>
                    <a:pt x="260020" y="2082800"/>
                  </a:moveTo>
                  <a:lnTo>
                    <a:pt x="29961" y="2082800"/>
                  </a:lnTo>
                  <a:lnTo>
                    <a:pt x="47196" y="2095500"/>
                  </a:lnTo>
                  <a:lnTo>
                    <a:pt x="0" y="2209800"/>
                  </a:lnTo>
                  <a:lnTo>
                    <a:pt x="0" y="2654300"/>
                  </a:lnTo>
                  <a:lnTo>
                    <a:pt x="6070" y="2641600"/>
                  </a:lnTo>
                  <a:lnTo>
                    <a:pt x="26823" y="2590800"/>
                  </a:lnTo>
                  <a:lnTo>
                    <a:pt x="47644" y="2552700"/>
                  </a:lnTo>
                  <a:lnTo>
                    <a:pt x="89502" y="2451100"/>
                  </a:lnTo>
                  <a:lnTo>
                    <a:pt x="110541" y="2413000"/>
                  </a:lnTo>
                  <a:lnTo>
                    <a:pt x="152848" y="2311400"/>
                  </a:lnTo>
                  <a:lnTo>
                    <a:pt x="174119" y="2273300"/>
                  </a:lnTo>
                  <a:lnTo>
                    <a:pt x="216903" y="2171700"/>
                  </a:lnTo>
                  <a:lnTo>
                    <a:pt x="238419" y="2133600"/>
                  </a:lnTo>
                  <a:lnTo>
                    <a:pt x="260020" y="2082800"/>
                  </a:lnTo>
                  <a:close/>
                </a:path>
                <a:path w="13569950" h="11303000" extrusionOk="0">
                  <a:moveTo>
                    <a:pt x="9859630" y="177800"/>
                  </a:moveTo>
                  <a:lnTo>
                    <a:pt x="9843987" y="177800"/>
                  </a:lnTo>
                  <a:lnTo>
                    <a:pt x="9849335" y="203200"/>
                  </a:lnTo>
                  <a:lnTo>
                    <a:pt x="9866566" y="279400"/>
                  </a:lnTo>
                  <a:lnTo>
                    <a:pt x="9878296" y="330200"/>
                  </a:lnTo>
                  <a:lnTo>
                    <a:pt x="9890068" y="381000"/>
                  </a:lnTo>
                  <a:lnTo>
                    <a:pt x="9949228" y="635000"/>
                  </a:lnTo>
                  <a:lnTo>
                    <a:pt x="9961052" y="673100"/>
                  </a:lnTo>
                  <a:lnTo>
                    <a:pt x="9972852" y="723900"/>
                  </a:lnTo>
                  <a:lnTo>
                    <a:pt x="9984617" y="774700"/>
                  </a:lnTo>
                  <a:lnTo>
                    <a:pt x="9996338" y="825500"/>
                  </a:lnTo>
                  <a:lnTo>
                    <a:pt x="10008006" y="876300"/>
                  </a:lnTo>
                  <a:lnTo>
                    <a:pt x="10019610" y="927100"/>
                  </a:lnTo>
                  <a:lnTo>
                    <a:pt x="10031142" y="977900"/>
                  </a:lnTo>
                  <a:lnTo>
                    <a:pt x="10042592" y="1028700"/>
                  </a:lnTo>
                  <a:lnTo>
                    <a:pt x="10053950" y="1079500"/>
                  </a:lnTo>
                  <a:lnTo>
                    <a:pt x="10065206" y="1130300"/>
                  </a:lnTo>
                  <a:lnTo>
                    <a:pt x="10076352" y="1181100"/>
                  </a:lnTo>
                  <a:lnTo>
                    <a:pt x="10087377" y="1219200"/>
                  </a:lnTo>
                  <a:lnTo>
                    <a:pt x="10098272" y="1270000"/>
                  </a:lnTo>
                  <a:lnTo>
                    <a:pt x="10108657" y="1320800"/>
                  </a:lnTo>
                  <a:lnTo>
                    <a:pt x="10118674" y="1371600"/>
                  </a:lnTo>
                  <a:lnTo>
                    <a:pt x="10128379" y="1422400"/>
                  </a:lnTo>
                  <a:lnTo>
                    <a:pt x="10137830" y="1473200"/>
                  </a:lnTo>
                  <a:lnTo>
                    <a:pt x="10147084" y="1524000"/>
                  </a:lnTo>
                  <a:lnTo>
                    <a:pt x="10156196" y="1562100"/>
                  </a:lnTo>
                  <a:lnTo>
                    <a:pt x="10165224" y="1612900"/>
                  </a:lnTo>
                  <a:lnTo>
                    <a:pt x="10174225" y="1663700"/>
                  </a:lnTo>
                  <a:lnTo>
                    <a:pt x="10183255" y="1714500"/>
                  </a:lnTo>
                  <a:lnTo>
                    <a:pt x="10192372" y="1765300"/>
                  </a:lnTo>
                  <a:lnTo>
                    <a:pt x="10201631" y="1816100"/>
                  </a:lnTo>
                  <a:lnTo>
                    <a:pt x="10211090" y="1866900"/>
                  </a:lnTo>
                  <a:lnTo>
                    <a:pt x="10220806" y="1905000"/>
                  </a:lnTo>
                  <a:lnTo>
                    <a:pt x="10230835" y="1955800"/>
                  </a:lnTo>
                  <a:lnTo>
                    <a:pt x="10241234" y="2006600"/>
                  </a:lnTo>
                  <a:lnTo>
                    <a:pt x="10252060" y="2057400"/>
                  </a:lnTo>
                  <a:lnTo>
                    <a:pt x="10263370" y="2108200"/>
                  </a:lnTo>
                  <a:lnTo>
                    <a:pt x="10275220" y="2159000"/>
                  </a:lnTo>
                  <a:lnTo>
                    <a:pt x="10289134" y="2197100"/>
                  </a:lnTo>
                  <a:lnTo>
                    <a:pt x="10306380" y="2247900"/>
                  </a:lnTo>
                  <a:lnTo>
                    <a:pt x="10326613" y="2298700"/>
                  </a:lnTo>
                  <a:lnTo>
                    <a:pt x="10349487" y="2336800"/>
                  </a:lnTo>
                  <a:lnTo>
                    <a:pt x="10374657" y="2387600"/>
                  </a:lnTo>
                  <a:lnTo>
                    <a:pt x="10401778" y="2425700"/>
                  </a:lnTo>
                  <a:lnTo>
                    <a:pt x="10430505" y="2476500"/>
                  </a:lnTo>
                  <a:lnTo>
                    <a:pt x="10460492" y="2514600"/>
                  </a:lnTo>
                  <a:lnTo>
                    <a:pt x="10495122" y="2552700"/>
                  </a:lnTo>
                  <a:lnTo>
                    <a:pt x="10534604" y="2578100"/>
                  </a:lnTo>
                  <a:lnTo>
                    <a:pt x="10577783" y="2590800"/>
                  </a:lnTo>
                  <a:lnTo>
                    <a:pt x="10623506" y="2603500"/>
                  </a:lnTo>
                  <a:lnTo>
                    <a:pt x="10670621" y="2603500"/>
                  </a:lnTo>
                  <a:lnTo>
                    <a:pt x="10717975" y="2590800"/>
                  </a:lnTo>
                  <a:lnTo>
                    <a:pt x="10764414" y="2565400"/>
                  </a:lnTo>
                  <a:lnTo>
                    <a:pt x="10808785" y="2540000"/>
                  </a:lnTo>
                  <a:lnTo>
                    <a:pt x="10852216" y="2501900"/>
                  </a:lnTo>
                  <a:lnTo>
                    <a:pt x="10887822" y="2476500"/>
                  </a:lnTo>
                  <a:lnTo>
                    <a:pt x="10915683" y="2438400"/>
                  </a:lnTo>
                  <a:lnTo>
                    <a:pt x="10935878" y="2400300"/>
                  </a:lnTo>
                  <a:lnTo>
                    <a:pt x="10948485" y="2374900"/>
                  </a:lnTo>
                  <a:lnTo>
                    <a:pt x="10953585" y="2324100"/>
                  </a:lnTo>
                  <a:lnTo>
                    <a:pt x="10951257" y="2286000"/>
                  </a:lnTo>
                  <a:lnTo>
                    <a:pt x="10941581" y="2235200"/>
                  </a:lnTo>
                  <a:lnTo>
                    <a:pt x="10924634" y="2184400"/>
                  </a:lnTo>
                  <a:lnTo>
                    <a:pt x="10906844" y="2133600"/>
                  </a:lnTo>
                  <a:lnTo>
                    <a:pt x="10888584" y="2095500"/>
                  </a:lnTo>
                  <a:lnTo>
                    <a:pt x="10869914" y="2044700"/>
                  </a:lnTo>
                  <a:lnTo>
                    <a:pt x="10850895" y="1993900"/>
                  </a:lnTo>
                  <a:lnTo>
                    <a:pt x="10831587" y="1955800"/>
                  </a:lnTo>
                  <a:lnTo>
                    <a:pt x="10812049" y="1905000"/>
                  </a:lnTo>
                  <a:lnTo>
                    <a:pt x="10792342" y="1854200"/>
                  </a:lnTo>
                  <a:lnTo>
                    <a:pt x="10772526" y="1816100"/>
                  </a:lnTo>
                  <a:lnTo>
                    <a:pt x="10732806" y="1714500"/>
                  </a:lnTo>
                  <a:lnTo>
                    <a:pt x="10713022" y="1676400"/>
                  </a:lnTo>
                  <a:lnTo>
                    <a:pt x="10693370" y="1625600"/>
                  </a:lnTo>
                  <a:lnTo>
                    <a:pt x="10673909" y="1587500"/>
                  </a:lnTo>
                  <a:lnTo>
                    <a:pt x="10654862" y="1524000"/>
                  </a:lnTo>
                  <a:lnTo>
                    <a:pt x="10642656" y="1473200"/>
                  </a:lnTo>
                  <a:lnTo>
                    <a:pt x="10637359" y="1435100"/>
                  </a:lnTo>
                  <a:lnTo>
                    <a:pt x="10639039" y="1384300"/>
                  </a:lnTo>
                  <a:lnTo>
                    <a:pt x="10647763" y="1346200"/>
                  </a:lnTo>
                  <a:lnTo>
                    <a:pt x="10663601" y="1308100"/>
                  </a:lnTo>
                  <a:lnTo>
                    <a:pt x="10686620" y="1270000"/>
                  </a:lnTo>
                  <a:lnTo>
                    <a:pt x="10716888" y="1231900"/>
                  </a:lnTo>
                  <a:lnTo>
                    <a:pt x="10754474" y="1193800"/>
                  </a:lnTo>
                  <a:lnTo>
                    <a:pt x="10799445" y="1168400"/>
                  </a:lnTo>
                  <a:lnTo>
                    <a:pt x="10843333" y="1130300"/>
                  </a:lnTo>
                  <a:lnTo>
                    <a:pt x="10888222" y="1104900"/>
                  </a:lnTo>
                  <a:lnTo>
                    <a:pt x="10934015" y="1079500"/>
                  </a:lnTo>
                  <a:lnTo>
                    <a:pt x="10980613" y="1066800"/>
                  </a:lnTo>
                  <a:lnTo>
                    <a:pt x="11027919" y="1041400"/>
                  </a:lnTo>
                  <a:lnTo>
                    <a:pt x="11083266" y="1016000"/>
                  </a:lnTo>
                  <a:lnTo>
                    <a:pt x="11188960" y="990600"/>
                  </a:lnTo>
                  <a:lnTo>
                    <a:pt x="11745394" y="990600"/>
                  </a:lnTo>
                  <a:lnTo>
                    <a:pt x="11728272" y="952500"/>
                  </a:lnTo>
                  <a:lnTo>
                    <a:pt x="11704508" y="914400"/>
                  </a:lnTo>
                  <a:lnTo>
                    <a:pt x="11679779" y="863600"/>
                  </a:lnTo>
                  <a:lnTo>
                    <a:pt x="11654051" y="825500"/>
                  </a:lnTo>
                  <a:lnTo>
                    <a:pt x="11627291" y="787400"/>
                  </a:lnTo>
                  <a:lnTo>
                    <a:pt x="11599466" y="749300"/>
                  </a:lnTo>
                  <a:lnTo>
                    <a:pt x="11570544" y="711200"/>
                  </a:lnTo>
                  <a:lnTo>
                    <a:pt x="11540492" y="673100"/>
                  </a:lnTo>
                  <a:lnTo>
                    <a:pt x="11509276" y="635000"/>
                  </a:lnTo>
                  <a:lnTo>
                    <a:pt x="11476864" y="609600"/>
                  </a:lnTo>
                  <a:lnTo>
                    <a:pt x="11443223" y="571500"/>
                  </a:lnTo>
                  <a:lnTo>
                    <a:pt x="11408321" y="546100"/>
                  </a:lnTo>
                  <a:lnTo>
                    <a:pt x="11372123" y="520700"/>
                  </a:lnTo>
                  <a:lnTo>
                    <a:pt x="11334599" y="495300"/>
                  </a:lnTo>
                  <a:lnTo>
                    <a:pt x="11295714" y="469900"/>
                  </a:lnTo>
                  <a:lnTo>
                    <a:pt x="11255435" y="457200"/>
                  </a:lnTo>
                  <a:lnTo>
                    <a:pt x="11213731" y="431800"/>
                  </a:lnTo>
                  <a:lnTo>
                    <a:pt x="11125912" y="406400"/>
                  </a:lnTo>
                  <a:lnTo>
                    <a:pt x="9977315" y="406400"/>
                  </a:lnTo>
                  <a:lnTo>
                    <a:pt x="9947935" y="393700"/>
                  </a:lnTo>
                  <a:lnTo>
                    <a:pt x="9926517" y="368300"/>
                  </a:lnTo>
                  <a:lnTo>
                    <a:pt x="9913178" y="330200"/>
                  </a:lnTo>
                  <a:lnTo>
                    <a:pt x="9902880" y="292100"/>
                  </a:lnTo>
                  <a:lnTo>
                    <a:pt x="9889286" y="254000"/>
                  </a:lnTo>
                  <a:lnTo>
                    <a:pt x="9874252" y="215900"/>
                  </a:lnTo>
                  <a:lnTo>
                    <a:pt x="9859630" y="177800"/>
                  </a:lnTo>
                  <a:close/>
                </a:path>
                <a:path w="13569950" h="11303000" extrusionOk="0">
                  <a:moveTo>
                    <a:pt x="251764" y="0"/>
                  </a:moveTo>
                  <a:lnTo>
                    <a:pt x="0" y="0"/>
                  </a:lnTo>
                  <a:lnTo>
                    <a:pt x="0" y="2171700"/>
                  </a:lnTo>
                  <a:lnTo>
                    <a:pt x="29961" y="2082800"/>
                  </a:lnTo>
                  <a:lnTo>
                    <a:pt x="260020" y="2082800"/>
                  </a:lnTo>
                  <a:lnTo>
                    <a:pt x="281708" y="2032000"/>
                  </a:lnTo>
                  <a:lnTo>
                    <a:pt x="303483" y="1993900"/>
                  </a:lnTo>
                  <a:lnTo>
                    <a:pt x="325348" y="1943100"/>
                  </a:lnTo>
                  <a:lnTo>
                    <a:pt x="347304" y="1905000"/>
                  </a:lnTo>
                  <a:lnTo>
                    <a:pt x="391496" y="1803400"/>
                  </a:lnTo>
                  <a:lnTo>
                    <a:pt x="413734" y="1765300"/>
                  </a:lnTo>
                  <a:lnTo>
                    <a:pt x="436070" y="1714500"/>
                  </a:lnTo>
                  <a:lnTo>
                    <a:pt x="458504" y="1663700"/>
                  </a:lnTo>
                  <a:lnTo>
                    <a:pt x="481039" y="1625600"/>
                  </a:lnTo>
                  <a:lnTo>
                    <a:pt x="503676" y="1574800"/>
                  </a:lnTo>
                  <a:lnTo>
                    <a:pt x="526416" y="1536700"/>
                  </a:lnTo>
                  <a:lnTo>
                    <a:pt x="549261" y="1485900"/>
                  </a:lnTo>
                  <a:lnTo>
                    <a:pt x="572212" y="1447800"/>
                  </a:lnTo>
                  <a:lnTo>
                    <a:pt x="595272" y="1397000"/>
                  </a:lnTo>
                  <a:lnTo>
                    <a:pt x="618441" y="1346200"/>
                  </a:lnTo>
                  <a:lnTo>
                    <a:pt x="641721" y="1308100"/>
                  </a:lnTo>
                  <a:lnTo>
                    <a:pt x="665114" y="1257300"/>
                  </a:lnTo>
                  <a:lnTo>
                    <a:pt x="688622" y="1219200"/>
                  </a:lnTo>
                  <a:lnTo>
                    <a:pt x="711804" y="1168400"/>
                  </a:lnTo>
                  <a:lnTo>
                    <a:pt x="734932" y="1130300"/>
                  </a:lnTo>
                  <a:lnTo>
                    <a:pt x="758007" y="1079500"/>
                  </a:lnTo>
                  <a:lnTo>
                    <a:pt x="781028" y="1041400"/>
                  </a:lnTo>
                  <a:lnTo>
                    <a:pt x="803997" y="990600"/>
                  </a:lnTo>
                  <a:lnTo>
                    <a:pt x="826914" y="952500"/>
                  </a:lnTo>
                  <a:lnTo>
                    <a:pt x="872593" y="850900"/>
                  </a:lnTo>
                  <a:lnTo>
                    <a:pt x="895356" y="812800"/>
                  </a:lnTo>
                  <a:lnTo>
                    <a:pt x="918069" y="762000"/>
                  </a:lnTo>
                  <a:lnTo>
                    <a:pt x="940731" y="723900"/>
                  </a:lnTo>
                  <a:lnTo>
                    <a:pt x="963344" y="673100"/>
                  </a:lnTo>
                  <a:lnTo>
                    <a:pt x="985908" y="635000"/>
                  </a:lnTo>
                  <a:lnTo>
                    <a:pt x="1008423" y="584200"/>
                  </a:lnTo>
                  <a:lnTo>
                    <a:pt x="1030889" y="546100"/>
                  </a:lnTo>
                  <a:lnTo>
                    <a:pt x="1053308" y="495300"/>
                  </a:lnTo>
                  <a:lnTo>
                    <a:pt x="1075680" y="457200"/>
                  </a:lnTo>
                  <a:lnTo>
                    <a:pt x="1120282" y="355600"/>
                  </a:lnTo>
                  <a:lnTo>
                    <a:pt x="1135103" y="330200"/>
                  </a:lnTo>
                  <a:lnTo>
                    <a:pt x="418214" y="330200"/>
                  </a:lnTo>
                  <a:lnTo>
                    <a:pt x="381626" y="317500"/>
                  </a:lnTo>
                  <a:lnTo>
                    <a:pt x="350910" y="292100"/>
                  </a:lnTo>
                  <a:lnTo>
                    <a:pt x="325377" y="254000"/>
                  </a:lnTo>
                  <a:lnTo>
                    <a:pt x="304339" y="215900"/>
                  </a:lnTo>
                  <a:lnTo>
                    <a:pt x="287105" y="152400"/>
                  </a:lnTo>
                  <a:lnTo>
                    <a:pt x="275186" y="114300"/>
                  </a:lnTo>
                  <a:lnTo>
                    <a:pt x="264022" y="63500"/>
                  </a:lnTo>
                  <a:lnTo>
                    <a:pt x="253628" y="12700"/>
                  </a:lnTo>
                  <a:lnTo>
                    <a:pt x="251764" y="0"/>
                  </a:lnTo>
                  <a:close/>
                </a:path>
                <a:path w="13569950" h="11303000" extrusionOk="0">
                  <a:moveTo>
                    <a:pt x="11031995" y="381000"/>
                  </a:moveTo>
                  <a:lnTo>
                    <a:pt x="10618330" y="381000"/>
                  </a:lnTo>
                  <a:lnTo>
                    <a:pt x="10568092" y="393700"/>
                  </a:lnTo>
                  <a:lnTo>
                    <a:pt x="10165480" y="393700"/>
                  </a:lnTo>
                  <a:lnTo>
                    <a:pt x="10115147" y="406400"/>
                  </a:lnTo>
                  <a:lnTo>
                    <a:pt x="11125912" y="406400"/>
                  </a:lnTo>
                  <a:lnTo>
                    <a:pt x="11031995" y="381000"/>
                  </a:lnTo>
                  <a:close/>
                </a:path>
                <a:path w="13569950" h="11303000" extrusionOk="0">
                  <a:moveTo>
                    <a:pt x="10931717" y="368300"/>
                  </a:moveTo>
                  <a:lnTo>
                    <a:pt x="10824814" y="368300"/>
                  </a:lnTo>
                  <a:lnTo>
                    <a:pt x="10768796" y="381000"/>
                  </a:lnTo>
                  <a:lnTo>
                    <a:pt x="10982668" y="381000"/>
                  </a:lnTo>
                  <a:lnTo>
                    <a:pt x="10931717" y="368300"/>
                  </a:lnTo>
                  <a:close/>
                </a:path>
                <a:path w="13569950" h="11303000" extrusionOk="0">
                  <a:moveTo>
                    <a:pt x="1086982" y="165100"/>
                  </a:moveTo>
                  <a:lnTo>
                    <a:pt x="994268" y="165100"/>
                  </a:lnTo>
                  <a:lnTo>
                    <a:pt x="977087" y="177800"/>
                  </a:lnTo>
                  <a:lnTo>
                    <a:pt x="959925" y="177800"/>
                  </a:lnTo>
                  <a:lnTo>
                    <a:pt x="942876" y="190500"/>
                  </a:lnTo>
                  <a:lnTo>
                    <a:pt x="896421" y="203200"/>
                  </a:lnTo>
                  <a:lnTo>
                    <a:pt x="850097" y="228600"/>
                  </a:lnTo>
                  <a:lnTo>
                    <a:pt x="757502" y="254000"/>
                  </a:lnTo>
                  <a:lnTo>
                    <a:pt x="711057" y="279400"/>
                  </a:lnTo>
                  <a:lnTo>
                    <a:pt x="570102" y="317500"/>
                  </a:lnTo>
                  <a:lnTo>
                    <a:pt x="511762" y="330200"/>
                  </a:lnTo>
                  <a:lnTo>
                    <a:pt x="1135103" y="330200"/>
                  </a:lnTo>
                  <a:lnTo>
                    <a:pt x="1142513" y="317500"/>
                  </a:lnTo>
                  <a:lnTo>
                    <a:pt x="1154238" y="279400"/>
                  </a:lnTo>
                  <a:lnTo>
                    <a:pt x="1160463" y="241300"/>
                  </a:lnTo>
                  <a:lnTo>
                    <a:pt x="1159350" y="215900"/>
                  </a:lnTo>
                  <a:lnTo>
                    <a:pt x="1149058" y="190500"/>
                  </a:lnTo>
                  <a:lnTo>
                    <a:pt x="1121798" y="177800"/>
                  </a:lnTo>
                  <a:lnTo>
                    <a:pt x="1086982" y="165100"/>
                  </a:lnTo>
                  <a:close/>
                </a:path>
              </a:pathLst>
            </a:custGeom>
            <a:solidFill>
              <a:srgbClr val="F00044">
                <a:alpha val="9999"/>
              </a:srgbClr>
            </a:solidFill>
          </p:spPr>
          <p:txBody>
            <a:bodyPr wrap="square" lIns="0" tIns="0" rIns="0" bIns="0" rtlCol="0"/>
            <a:lstStyle/>
            <a:p>
              <a:pPr>
                <a:defRPr/>
              </a:pPr>
              <a:endParaRPr/>
            </a:p>
          </p:txBody>
        </p:sp>
      </p:grpSp>
      <p:sp>
        <p:nvSpPr>
          <p:cNvPr id="1984863666" name="object 7"/>
          <p:cNvSpPr txBox="1"/>
          <p:nvPr/>
        </p:nvSpPr>
        <p:spPr bwMode="auto">
          <a:xfrm>
            <a:off x="1878347" y="5205278"/>
            <a:ext cx="6949567" cy="998349"/>
          </a:xfrm>
          <a:prstGeom prst="rect">
            <a:avLst/>
          </a:prstGeom>
        </p:spPr>
        <p:txBody>
          <a:bodyPr vert="horz" wrap="square" lIns="0" tIns="13334" rIns="0" bIns="0" rtlCol="0">
            <a:spAutoFit/>
          </a:bodyPr>
          <a:lstStyle/>
          <a:p>
            <a:pPr marL="12699" marR="5079">
              <a:lnSpc>
                <a:spcPct val="100000"/>
              </a:lnSpc>
              <a:spcBef>
                <a:spcPts val="104"/>
              </a:spcBef>
              <a:defRPr/>
            </a:pPr>
            <a:r>
              <a:rPr lang="fr-FR" sz="6400" b="1" spc="124" dirty="0">
                <a:solidFill>
                  <a:srgbClr val="FFFFFF"/>
                </a:solidFill>
                <a:latin typeface="Poppins-ExtraBold"/>
                <a:cs typeface="Poppins-ExtraBold"/>
              </a:rPr>
              <a:t>LES USE CASES</a:t>
            </a:r>
            <a:endParaRPr sz="6400" dirty="0">
              <a:latin typeface="Poppins-ExtraBold"/>
              <a:cs typeface="Poppins-ExtraBold"/>
            </a:endParaRPr>
          </a:p>
        </p:txBody>
      </p:sp>
      <p:grpSp>
        <p:nvGrpSpPr>
          <p:cNvPr id="1091882752" name="object 8"/>
          <p:cNvGrpSpPr/>
          <p:nvPr/>
        </p:nvGrpSpPr>
        <p:grpSpPr bwMode="auto">
          <a:xfrm>
            <a:off x="523544" y="647769"/>
            <a:ext cx="18460719" cy="9943463"/>
            <a:chOff x="523544" y="647769"/>
            <a:chExt cx="18460719" cy="9943463"/>
          </a:xfrm>
        </p:grpSpPr>
        <p:pic>
          <p:nvPicPr>
            <p:cNvPr id="1902031486" name="object 9"/>
            <p:cNvPicPr/>
            <p:nvPr/>
          </p:nvPicPr>
          <p:blipFill>
            <a:blip r:embed="rId3"/>
            <a:stretch/>
          </p:blipFill>
          <p:spPr bwMode="auto">
            <a:xfrm>
              <a:off x="18901179" y="10507662"/>
              <a:ext cx="83075" cy="83075"/>
            </a:xfrm>
            <a:prstGeom prst="rect">
              <a:avLst/>
            </a:prstGeom>
          </p:spPr>
        </p:pic>
        <p:sp>
          <p:nvSpPr>
            <p:cNvPr id="1188765196" name="object 10"/>
            <p:cNvSpPr/>
            <p:nvPr/>
          </p:nvSpPr>
          <p:spPr bwMode="auto">
            <a:xfrm>
              <a:off x="2351112" y="647775"/>
              <a:ext cx="0" cy="1028700"/>
            </a:xfrm>
            <a:custGeom>
              <a:avLst/>
              <a:gdLst/>
              <a:ahLst/>
              <a:cxnLst/>
              <a:rect l="l" t="t" r="r" b="b"/>
              <a:pathLst>
                <a:path h="1028700" extrusionOk="0">
                  <a:moveTo>
                    <a:pt x="0" y="0"/>
                  </a:moveTo>
                  <a:lnTo>
                    <a:pt x="0" y="1028293"/>
                  </a:lnTo>
                </a:path>
              </a:pathLst>
            </a:custGeom>
            <a:grpFill/>
            <a:ln w="41213">
              <a:solidFill>
                <a:srgbClr val="FFFFFF"/>
              </a:solidFill>
            </a:ln>
          </p:spPr>
          <p:txBody>
            <a:bodyPr wrap="square" lIns="0" tIns="0" rIns="0" bIns="0" rtlCol="0"/>
            <a:lstStyle/>
            <a:p>
              <a:pPr>
                <a:defRPr/>
              </a:pPr>
              <a:endParaRPr/>
            </a:p>
          </p:txBody>
        </p:sp>
        <p:sp>
          <p:nvSpPr>
            <p:cNvPr id="277060247" name="object 11"/>
            <p:cNvSpPr/>
            <p:nvPr/>
          </p:nvSpPr>
          <p:spPr bwMode="auto">
            <a:xfrm>
              <a:off x="527036" y="647781"/>
              <a:ext cx="1402079" cy="1028700"/>
            </a:xfrm>
            <a:custGeom>
              <a:avLst/>
              <a:gdLst/>
              <a:ahLst/>
              <a:cxnLst/>
              <a:rect l="l" t="t" r="r" b="b"/>
              <a:pathLst>
                <a:path w="1402080" h="1028700" extrusionOk="0">
                  <a:moveTo>
                    <a:pt x="135966" y="740816"/>
                  </a:moveTo>
                  <a:lnTo>
                    <a:pt x="45326" y="740816"/>
                  </a:lnTo>
                  <a:lnTo>
                    <a:pt x="45326" y="1028293"/>
                  </a:lnTo>
                  <a:lnTo>
                    <a:pt x="135966" y="1028293"/>
                  </a:lnTo>
                  <a:lnTo>
                    <a:pt x="135966" y="740816"/>
                  </a:lnTo>
                  <a:close/>
                </a:path>
                <a:path w="1402080" h="1028700" extrusionOk="0">
                  <a:moveTo>
                    <a:pt x="146672" y="373367"/>
                  </a:moveTo>
                  <a:lnTo>
                    <a:pt x="0" y="373367"/>
                  </a:lnTo>
                  <a:lnTo>
                    <a:pt x="0" y="388607"/>
                  </a:lnTo>
                  <a:lnTo>
                    <a:pt x="0" y="507987"/>
                  </a:lnTo>
                  <a:lnTo>
                    <a:pt x="0" y="523227"/>
                  </a:lnTo>
                  <a:lnTo>
                    <a:pt x="0" y="657847"/>
                  </a:lnTo>
                  <a:lnTo>
                    <a:pt x="18237" y="657847"/>
                  </a:lnTo>
                  <a:lnTo>
                    <a:pt x="18237" y="523227"/>
                  </a:lnTo>
                  <a:lnTo>
                    <a:pt x="130467" y="523227"/>
                  </a:lnTo>
                  <a:lnTo>
                    <a:pt x="130467" y="507987"/>
                  </a:lnTo>
                  <a:lnTo>
                    <a:pt x="18237" y="507987"/>
                  </a:lnTo>
                  <a:lnTo>
                    <a:pt x="18237" y="388607"/>
                  </a:lnTo>
                  <a:lnTo>
                    <a:pt x="146672" y="388607"/>
                  </a:lnTo>
                  <a:lnTo>
                    <a:pt x="146672" y="373367"/>
                  </a:lnTo>
                  <a:close/>
                </a:path>
                <a:path w="1402080" h="1028700" extrusionOk="0">
                  <a:moveTo>
                    <a:pt x="259041" y="0"/>
                  </a:moveTo>
                  <a:lnTo>
                    <a:pt x="179120" y="0"/>
                  </a:lnTo>
                  <a:lnTo>
                    <a:pt x="179120" y="108051"/>
                  </a:lnTo>
                  <a:lnTo>
                    <a:pt x="156057" y="94259"/>
                  </a:lnTo>
                  <a:lnTo>
                    <a:pt x="130390" y="89649"/>
                  </a:lnTo>
                  <a:lnTo>
                    <a:pt x="104724" y="94259"/>
                  </a:lnTo>
                  <a:lnTo>
                    <a:pt x="81661" y="108051"/>
                  </a:lnTo>
                  <a:lnTo>
                    <a:pt x="81661" y="0"/>
                  </a:lnTo>
                  <a:lnTo>
                    <a:pt x="1739" y="0"/>
                  </a:lnTo>
                  <a:lnTo>
                    <a:pt x="1739" y="287477"/>
                  </a:lnTo>
                  <a:lnTo>
                    <a:pt x="81661" y="287477"/>
                  </a:lnTo>
                  <a:lnTo>
                    <a:pt x="81661" y="220802"/>
                  </a:lnTo>
                  <a:lnTo>
                    <a:pt x="85483" y="201841"/>
                  </a:lnTo>
                  <a:lnTo>
                    <a:pt x="95935" y="186347"/>
                  </a:lnTo>
                  <a:lnTo>
                    <a:pt x="111429" y="175907"/>
                  </a:lnTo>
                  <a:lnTo>
                    <a:pt x="130390" y="172072"/>
                  </a:lnTo>
                  <a:lnTo>
                    <a:pt x="149352" y="175907"/>
                  </a:lnTo>
                  <a:lnTo>
                    <a:pt x="164846" y="186347"/>
                  </a:lnTo>
                  <a:lnTo>
                    <a:pt x="175298" y="201841"/>
                  </a:lnTo>
                  <a:lnTo>
                    <a:pt x="179120" y="220802"/>
                  </a:lnTo>
                  <a:lnTo>
                    <a:pt x="179120" y="287477"/>
                  </a:lnTo>
                  <a:lnTo>
                    <a:pt x="259041" y="287477"/>
                  </a:lnTo>
                  <a:lnTo>
                    <a:pt x="259041" y="172072"/>
                  </a:lnTo>
                  <a:lnTo>
                    <a:pt x="259041" y="108051"/>
                  </a:lnTo>
                  <a:lnTo>
                    <a:pt x="259041" y="0"/>
                  </a:lnTo>
                  <a:close/>
                </a:path>
                <a:path w="1402080" h="1028700" extrusionOk="0">
                  <a:moveTo>
                    <a:pt x="370281" y="657783"/>
                  </a:moveTo>
                  <a:lnTo>
                    <a:pt x="296710" y="536638"/>
                  </a:lnTo>
                  <a:lnTo>
                    <a:pt x="295732" y="535025"/>
                  </a:lnTo>
                  <a:lnTo>
                    <a:pt x="327342" y="525564"/>
                  </a:lnTo>
                  <a:lnTo>
                    <a:pt x="332968" y="521246"/>
                  </a:lnTo>
                  <a:lnTo>
                    <a:pt x="349872" y="508279"/>
                  </a:lnTo>
                  <a:lnTo>
                    <a:pt x="363359" y="484314"/>
                  </a:lnTo>
                  <a:lnTo>
                    <a:pt x="367842" y="454799"/>
                  </a:lnTo>
                  <a:lnTo>
                    <a:pt x="362267" y="422249"/>
                  </a:lnTo>
                  <a:lnTo>
                    <a:pt x="348805" y="402082"/>
                  </a:lnTo>
                  <a:lnTo>
                    <a:pt x="348805" y="454799"/>
                  </a:lnTo>
                  <a:lnTo>
                    <a:pt x="344449" y="481241"/>
                  </a:lnTo>
                  <a:lnTo>
                    <a:pt x="330923" y="502297"/>
                  </a:lnTo>
                  <a:lnTo>
                    <a:pt x="307606" y="516216"/>
                  </a:lnTo>
                  <a:lnTo>
                    <a:pt x="273850" y="521246"/>
                  </a:lnTo>
                  <a:lnTo>
                    <a:pt x="213080" y="521246"/>
                  </a:lnTo>
                  <a:lnTo>
                    <a:pt x="213080" y="389572"/>
                  </a:lnTo>
                  <a:lnTo>
                    <a:pt x="273037" y="389572"/>
                  </a:lnTo>
                  <a:lnTo>
                    <a:pt x="307962" y="394119"/>
                  </a:lnTo>
                  <a:lnTo>
                    <a:pt x="331444" y="407149"/>
                  </a:lnTo>
                  <a:lnTo>
                    <a:pt x="344665" y="427685"/>
                  </a:lnTo>
                  <a:lnTo>
                    <a:pt x="348805" y="454799"/>
                  </a:lnTo>
                  <a:lnTo>
                    <a:pt x="348805" y="402082"/>
                  </a:lnTo>
                  <a:lnTo>
                    <a:pt x="345059" y="396455"/>
                  </a:lnTo>
                  <a:lnTo>
                    <a:pt x="333095" y="389572"/>
                  </a:lnTo>
                  <a:lnTo>
                    <a:pt x="315544" y="379476"/>
                  </a:lnTo>
                  <a:lnTo>
                    <a:pt x="273037" y="373367"/>
                  </a:lnTo>
                  <a:lnTo>
                    <a:pt x="194843" y="373367"/>
                  </a:lnTo>
                  <a:lnTo>
                    <a:pt x="194843" y="657783"/>
                  </a:lnTo>
                  <a:lnTo>
                    <a:pt x="213080" y="657783"/>
                  </a:lnTo>
                  <a:lnTo>
                    <a:pt x="213080" y="536638"/>
                  </a:lnTo>
                  <a:lnTo>
                    <a:pt x="275475" y="536638"/>
                  </a:lnTo>
                  <a:lnTo>
                    <a:pt x="348399" y="657783"/>
                  </a:lnTo>
                  <a:lnTo>
                    <a:pt x="370281" y="657783"/>
                  </a:lnTo>
                  <a:close/>
                </a:path>
                <a:path w="1402080" h="1028700" extrusionOk="0">
                  <a:moveTo>
                    <a:pt x="581329" y="0"/>
                  </a:moveTo>
                  <a:lnTo>
                    <a:pt x="501421" y="0"/>
                  </a:lnTo>
                  <a:lnTo>
                    <a:pt x="501421" y="166776"/>
                  </a:lnTo>
                  <a:lnTo>
                    <a:pt x="498716" y="186918"/>
                  </a:lnTo>
                  <a:lnTo>
                    <a:pt x="490499" y="202209"/>
                  </a:lnTo>
                  <a:lnTo>
                    <a:pt x="476643" y="211899"/>
                  </a:lnTo>
                  <a:lnTo>
                    <a:pt x="456958" y="215303"/>
                  </a:lnTo>
                  <a:lnTo>
                    <a:pt x="437413" y="211899"/>
                  </a:lnTo>
                  <a:lnTo>
                    <a:pt x="423837" y="202209"/>
                  </a:lnTo>
                  <a:lnTo>
                    <a:pt x="415912" y="186918"/>
                  </a:lnTo>
                  <a:lnTo>
                    <a:pt x="413334" y="166776"/>
                  </a:lnTo>
                  <a:lnTo>
                    <a:pt x="413334" y="0"/>
                  </a:lnTo>
                  <a:lnTo>
                    <a:pt x="333819" y="0"/>
                  </a:lnTo>
                  <a:lnTo>
                    <a:pt x="333819" y="166776"/>
                  </a:lnTo>
                  <a:lnTo>
                    <a:pt x="343052" y="220662"/>
                  </a:lnTo>
                  <a:lnTo>
                    <a:pt x="368579" y="259283"/>
                  </a:lnTo>
                  <a:lnTo>
                    <a:pt x="407098" y="282549"/>
                  </a:lnTo>
                  <a:lnTo>
                    <a:pt x="455333" y="290322"/>
                  </a:lnTo>
                  <a:lnTo>
                    <a:pt x="504088" y="282549"/>
                  </a:lnTo>
                  <a:lnTo>
                    <a:pt x="544169" y="259283"/>
                  </a:lnTo>
                  <a:lnTo>
                    <a:pt x="571334" y="220662"/>
                  </a:lnTo>
                  <a:lnTo>
                    <a:pt x="581329" y="166776"/>
                  </a:lnTo>
                  <a:lnTo>
                    <a:pt x="581329" y="0"/>
                  </a:lnTo>
                  <a:close/>
                </a:path>
                <a:path w="1402080" h="1028700" extrusionOk="0">
                  <a:moveTo>
                    <a:pt x="630351" y="657783"/>
                  </a:moveTo>
                  <a:lnTo>
                    <a:pt x="603034" y="584847"/>
                  </a:lnTo>
                  <a:lnTo>
                    <a:pt x="597268" y="569455"/>
                  </a:lnTo>
                  <a:lnTo>
                    <a:pt x="577684" y="517182"/>
                  </a:lnTo>
                  <a:lnTo>
                    <a:pt x="577684" y="569455"/>
                  </a:lnTo>
                  <a:lnTo>
                    <a:pt x="454126" y="569455"/>
                  </a:lnTo>
                  <a:lnTo>
                    <a:pt x="516102" y="403745"/>
                  </a:lnTo>
                  <a:lnTo>
                    <a:pt x="577684" y="569455"/>
                  </a:lnTo>
                  <a:lnTo>
                    <a:pt x="577684" y="517182"/>
                  </a:lnTo>
                  <a:lnTo>
                    <a:pt x="535190" y="403745"/>
                  </a:lnTo>
                  <a:lnTo>
                    <a:pt x="526237" y="379857"/>
                  </a:lnTo>
                  <a:lnTo>
                    <a:pt x="505980" y="379857"/>
                  </a:lnTo>
                  <a:lnTo>
                    <a:pt x="401447" y="657783"/>
                  </a:lnTo>
                  <a:lnTo>
                    <a:pt x="421309" y="657783"/>
                  </a:lnTo>
                  <a:lnTo>
                    <a:pt x="448449" y="584847"/>
                  </a:lnTo>
                  <a:lnTo>
                    <a:pt x="583361" y="584847"/>
                  </a:lnTo>
                  <a:lnTo>
                    <a:pt x="610501" y="657783"/>
                  </a:lnTo>
                  <a:lnTo>
                    <a:pt x="630351" y="657783"/>
                  </a:lnTo>
                  <a:close/>
                </a:path>
                <a:path w="1402080" h="1028700" extrusionOk="0">
                  <a:moveTo>
                    <a:pt x="879487" y="373773"/>
                  </a:moveTo>
                  <a:lnTo>
                    <a:pt x="861263" y="373773"/>
                  </a:lnTo>
                  <a:lnTo>
                    <a:pt x="861263" y="627392"/>
                  </a:lnTo>
                  <a:lnTo>
                    <a:pt x="694334" y="373773"/>
                  </a:lnTo>
                  <a:lnTo>
                    <a:pt x="676109" y="373773"/>
                  </a:lnTo>
                  <a:lnTo>
                    <a:pt x="676109" y="657783"/>
                  </a:lnTo>
                  <a:lnTo>
                    <a:pt x="694334" y="657783"/>
                  </a:lnTo>
                  <a:lnTo>
                    <a:pt x="694334" y="403352"/>
                  </a:lnTo>
                  <a:lnTo>
                    <a:pt x="861263" y="657783"/>
                  </a:lnTo>
                  <a:lnTo>
                    <a:pt x="879487" y="657783"/>
                  </a:lnTo>
                  <a:lnTo>
                    <a:pt x="879487" y="373773"/>
                  </a:lnTo>
                  <a:close/>
                </a:path>
                <a:path w="1402080" h="1028700" extrusionOk="0">
                  <a:moveTo>
                    <a:pt x="894676" y="209181"/>
                  </a:moveTo>
                  <a:lnTo>
                    <a:pt x="890879" y="185674"/>
                  </a:lnTo>
                  <a:lnTo>
                    <a:pt x="882992" y="170853"/>
                  </a:lnTo>
                  <a:lnTo>
                    <a:pt x="879983" y="165188"/>
                  </a:lnTo>
                  <a:lnTo>
                    <a:pt x="862672" y="149377"/>
                  </a:lnTo>
                  <a:lnTo>
                    <a:pt x="839609" y="139865"/>
                  </a:lnTo>
                  <a:lnTo>
                    <a:pt x="859066" y="131279"/>
                  </a:lnTo>
                  <a:lnTo>
                    <a:pt x="874433" y="117335"/>
                  </a:lnTo>
                  <a:lnTo>
                    <a:pt x="876109" y="114173"/>
                  </a:lnTo>
                  <a:lnTo>
                    <a:pt x="884516" y="98348"/>
                  </a:lnTo>
                  <a:lnTo>
                    <a:pt x="888136" y="74625"/>
                  </a:lnTo>
                  <a:lnTo>
                    <a:pt x="885875" y="63614"/>
                  </a:lnTo>
                  <a:lnTo>
                    <a:pt x="881621" y="42837"/>
                  </a:lnTo>
                  <a:lnTo>
                    <a:pt x="862901" y="19418"/>
                  </a:lnTo>
                  <a:lnTo>
                    <a:pt x="833259" y="4953"/>
                  </a:lnTo>
                  <a:lnTo>
                    <a:pt x="812698" y="2362"/>
                  </a:lnTo>
                  <a:lnTo>
                    <a:pt x="812698" y="197764"/>
                  </a:lnTo>
                  <a:lnTo>
                    <a:pt x="810793" y="208940"/>
                  </a:lnTo>
                  <a:lnTo>
                    <a:pt x="805103" y="216827"/>
                  </a:lnTo>
                  <a:lnTo>
                    <a:pt x="795667" y="221500"/>
                  </a:lnTo>
                  <a:lnTo>
                    <a:pt x="782523" y="223050"/>
                  </a:lnTo>
                  <a:lnTo>
                    <a:pt x="736041" y="223050"/>
                  </a:lnTo>
                  <a:lnTo>
                    <a:pt x="736041" y="170853"/>
                  </a:lnTo>
                  <a:lnTo>
                    <a:pt x="782129" y="170853"/>
                  </a:lnTo>
                  <a:lnTo>
                    <a:pt x="795159" y="172593"/>
                  </a:lnTo>
                  <a:lnTo>
                    <a:pt x="804748" y="177736"/>
                  </a:lnTo>
                  <a:lnTo>
                    <a:pt x="810666" y="186156"/>
                  </a:lnTo>
                  <a:lnTo>
                    <a:pt x="812698" y="197764"/>
                  </a:lnTo>
                  <a:lnTo>
                    <a:pt x="812698" y="2362"/>
                  </a:lnTo>
                  <a:lnTo>
                    <a:pt x="806589" y="1600"/>
                  </a:lnTo>
                  <a:lnTo>
                    <a:pt x="806589" y="89293"/>
                  </a:lnTo>
                  <a:lnTo>
                    <a:pt x="804621" y="100241"/>
                  </a:lnTo>
                  <a:lnTo>
                    <a:pt x="798842" y="108000"/>
                  </a:lnTo>
                  <a:lnTo>
                    <a:pt x="789381" y="112636"/>
                  </a:lnTo>
                  <a:lnTo>
                    <a:pt x="776401" y="114173"/>
                  </a:lnTo>
                  <a:lnTo>
                    <a:pt x="736041" y="114173"/>
                  </a:lnTo>
                  <a:lnTo>
                    <a:pt x="736041" y="63614"/>
                  </a:lnTo>
                  <a:lnTo>
                    <a:pt x="776401" y="63614"/>
                  </a:lnTo>
                  <a:lnTo>
                    <a:pt x="789381" y="65214"/>
                  </a:lnTo>
                  <a:lnTo>
                    <a:pt x="798842" y="70027"/>
                  </a:lnTo>
                  <a:lnTo>
                    <a:pt x="804621" y="78054"/>
                  </a:lnTo>
                  <a:lnTo>
                    <a:pt x="806589" y="89293"/>
                  </a:lnTo>
                  <a:lnTo>
                    <a:pt x="806589" y="1600"/>
                  </a:lnTo>
                  <a:lnTo>
                    <a:pt x="793953" y="0"/>
                  </a:lnTo>
                  <a:lnTo>
                    <a:pt x="656107" y="0"/>
                  </a:lnTo>
                  <a:lnTo>
                    <a:pt x="656107" y="287477"/>
                  </a:lnTo>
                  <a:lnTo>
                    <a:pt x="798436" y="287477"/>
                  </a:lnTo>
                  <a:lnTo>
                    <a:pt x="839444" y="282067"/>
                  </a:lnTo>
                  <a:lnTo>
                    <a:pt x="869645" y="266522"/>
                  </a:lnTo>
                  <a:lnTo>
                    <a:pt x="888288" y="241884"/>
                  </a:lnTo>
                  <a:lnTo>
                    <a:pt x="891971" y="223050"/>
                  </a:lnTo>
                  <a:lnTo>
                    <a:pt x="894676" y="209181"/>
                  </a:lnTo>
                  <a:close/>
                </a:path>
                <a:path w="1402080" h="1028700" extrusionOk="0">
                  <a:moveTo>
                    <a:pt x="1201153" y="456831"/>
                  </a:moveTo>
                  <a:lnTo>
                    <a:pt x="1181506" y="420954"/>
                  </a:lnTo>
                  <a:lnTo>
                    <a:pt x="1153083" y="393776"/>
                  </a:lnTo>
                  <a:lnTo>
                    <a:pt x="1116088" y="376542"/>
                  </a:lnTo>
                  <a:lnTo>
                    <a:pt x="1070698" y="370522"/>
                  </a:lnTo>
                  <a:lnTo>
                    <a:pt x="1026706" y="377444"/>
                  </a:lnTo>
                  <a:lnTo>
                    <a:pt x="989317" y="397103"/>
                  </a:lnTo>
                  <a:lnTo>
                    <a:pt x="960335" y="427850"/>
                  </a:lnTo>
                  <a:lnTo>
                    <a:pt x="941616" y="468020"/>
                  </a:lnTo>
                  <a:lnTo>
                    <a:pt x="934974" y="515975"/>
                  </a:lnTo>
                  <a:lnTo>
                    <a:pt x="941616" y="563537"/>
                  </a:lnTo>
                  <a:lnTo>
                    <a:pt x="960335" y="603478"/>
                  </a:lnTo>
                  <a:lnTo>
                    <a:pt x="989317" y="634098"/>
                  </a:lnTo>
                  <a:lnTo>
                    <a:pt x="1026706" y="653707"/>
                  </a:lnTo>
                  <a:lnTo>
                    <a:pt x="1070698" y="660628"/>
                  </a:lnTo>
                  <a:lnTo>
                    <a:pt x="1116088" y="654596"/>
                  </a:lnTo>
                  <a:lnTo>
                    <a:pt x="1153083" y="637374"/>
                  </a:lnTo>
                  <a:lnTo>
                    <a:pt x="1181506" y="610196"/>
                  </a:lnTo>
                  <a:lnTo>
                    <a:pt x="1201153" y="574319"/>
                  </a:lnTo>
                  <a:lnTo>
                    <a:pt x="1180084" y="574319"/>
                  </a:lnTo>
                  <a:lnTo>
                    <a:pt x="1164297" y="602703"/>
                  </a:lnTo>
                  <a:lnTo>
                    <a:pt x="1140739" y="624865"/>
                  </a:lnTo>
                  <a:lnTo>
                    <a:pt x="1109497" y="639279"/>
                  </a:lnTo>
                  <a:lnTo>
                    <a:pt x="1070698" y="644410"/>
                  </a:lnTo>
                  <a:lnTo>
                    <a:pt x="1024877" y="635508"/>
                  </a:lnTo>
                  <a:lnTo>
                    <a:pt x="987679" y="609981"/>
                  </a:lnTo>
                  <a:lnTo>
                    <a:pt x="962723" y="569544"/>
                  </a:lnTo>
                  <a:lnTo>
                    <a:pt x="953592" y="515975"/>
                  </a:lnTo>
                  <a:lnTo>
                    <a:pt x="962723" y="461772"/>
                  </a:lnTo>
                  <a:lnTo>
                    <a:pt x="987679" y="421119"/>
                  </a:lnTo>
                  <a:lnTo>
                    <a:pt x="1024877" y="395592"/>
                  </a:lnTo>
                  <a:lnTo>
                    <a:pt x="1070698" y="386740"/>
                  </a:lnTo>
                  <a:lnTo>
                    <a:pt x="1109497" y="391871"/>
                  </a:lnTo>
                  <a:lnTo>
                    <a:pt x="1140739" y="406285"/>
                  </a:lnTo>
                  <a:lnTo>
                    <a:pt x="1164297" y="428447"/>
                  </a:lnTo>
                  <a:lnTo>
                    <a:pt x="1180084" y="456831"/>
                  </a:lnTo>
                  <a:lnTo>
                    <a:pt x="1201153" y="456831"/>
                  </a:lnTo>
                  <a:close/>
                </a:path>
                <a:path w="1402080" h="1028700" extrusionOk="0">
                  <a:moveTo>
                    <a:pt x="1402067" y="373519"/>
                  </a:moveTo>
                  <a:lnTo>
                    <a:pt x="1258239" y="373519"/>
                  </a:lnTo>
                  <a:lnTo>
                    <a:pt x="1258239" y="388759"/>
                  </a:lnTo>
                  <a:lnTo>
                    <a:pt x="1258239" y="506869"/>
                  </a:lnTo>
                  <a:lnTo>
                    <a:pt x="1258239" y="523379"/>
                  </a:lnTo>
                  <a:lnTo>
                    <a:pt x="1258239" y="642759"/>
                  </a:lnTo>
                  <a:lnTo>
                    <a:pt x="1258239" y="657999"/>
                  </a:lnTo>
                  <a:lnTo>
                    <a:pt x="1402067" y="657999"/>
                  </a:lnTo>
                  <a:lnTo>
                    <a:pt x="1402067" y="642759"/>
                  </a:lnTo>
                  <a:lnTo>
                    <a:pt x="1276464" y="642759"/>
                  </a:lnTo>
                  <a:lnTo>
                    <a:pt x="1276464" y="523379"/>
                  </a:lnTo>
                  <a:lnTo>
                    <a:pt x="1389913" y="523379"/>
                  </a:lnTo>
                  <a:lnTo>
                    <a:pt x="1389913" y="506869"/>
                  </a:lnTo>
                  <a:lnTo>
                    <a:pt x="1276464" y="506869"/>
                  </a:lnTo>
                  <a:lnTo>
                    <a:pt x="1276464" y="388759"/>
                  </a:lnTo>
                  <a:lnTo>
                    <a:pt x="1402067" y="388759"/>
                  </a:lnTo>
                  <a:lnTo>
                    <a:pt x="1402067" y="373519"/>
                  </a:lnTo>
                  <a:close/>
                </a:path>
              </a:pathLst>
            </a:custGeom>
            <a:solidFill>
              <a:srgbClr val="FFFFFF"/>
            </a:solidFill>
          </p:spPr>
          <p:txBody>
            <a:bodyPr wrap="square" lIns="0" tIns="0" rIns="0" bIns="0" rtlCol="0"/>
            <a:lstStyle/>
            <a:p>
              <a:pPr>
                <a:defRPr/>
              </a:pPr>
              <a:endParaRPr/>
            </a:p>
          </p:txBody>
        </p:sp>
        <p:pic>
          <p:nvPicPr>
            <p:cNvPr id="1643748823" name="object 12"/>
            <p:cNvPicPr/>
            <p:nvPr/>
          </p:nvPicPr>
          <p:blipFill>
            <a:blip r:embed="rId4"/>
            <a:stretch/>
          </p:blipFill>
          <p:spPr bwMode="auto">
            <a:xfrm>
              <a:off x="523544" y="1578425"/>
              <a:ext cx="97641" cy="97650"/>
            </a:xfrm>
            <a:prstGeom prst="rect">
              <a:avLst/>
            </a:prstGeom>
          </p:spPr>
        </p:pic>
        <p:sp>
          <p:nvSpPr>
            <p:cNvPr id="360737818" name="object 13"/>
            <p:cNvSpPr/>
            <p:nvPr/>
          </p:nvSpPr>
          <p:spPr bwMode="auto">
            <a:xfrm>
              <a:off x="658936" y="1388592"/>
              <a:ext cx="301624" cy="287654"/>
            </a:xfrm>
            <a:custGeom>
              <a:avLst/>
              <a:gdLst/>
              <a:ahLst/>
              <a:cxnLst/>
              <a:rect l="l" t="t" r="r" b="b"/>
              <a:pathLst>
                <a:path w="301625" h="287655" extrusionOk="0">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extrusionOk="0">
                  <a:moveTo>
                    <a:pt x="284316" y="240589"/>
                  </a:moveTo>
                  <a:lnTo>
                    <a:pt x="201438" y="240589"/>
                  </a:lnTo>
                  <a:lnTo>
                    <a:pt x="216925" y="287478"/>
                  </a:lnTo>
                  <a:lnTo>
                    <a:pt x="301341" y="287478"/>
                  </a:lnTo>
                  <a:lnTo>
                    <a:pt x="284316" y="240589"/>
                  </a:lnTo>
                  <a:close/>
                </a:path>
                <a:path w="301625" h="287655" extrusionOk="0">
                  <a:moveTo>
                    <a:pt x="228346" y="86447"/>
                  </a:moveTo>
                  <a:lnTo>
                    <a:pt x="150456" y="86447"/>
                  </a:lnTo>
                  <a:lnTo>
                    <a:pt x="181449" y="179418"/>
                  </a:lnTo>
                  <a:lnTo>
                    <a:pt x="262104" y="179418"/>
                  </a:lnTo>
                  <a:lnTo>
                    <a:pt x="228346" y="86447"/>
                  </a:lnTo>
                  <a:close/>
                </a:path>
              </a:pathLst>
            </a:custGeom>
            <a:solidFill>
              <a:srgbClr val="FFFFFF"/>
            </a:solidFill>
          </p:spPr>
          <p:txBody>
            <a:bodyPr wrap="square" lIns="0" tIns="0" rIns="0" bIns="0" rtlCol="0"/>
            <a:lstStyle/>
            <a:p>
              <a:pPr>
                <a:defRPr/>
              </a:pPr>
              <a:endParaRPr/>
            </a:p>
          </p:txBody>
        </p:sp>
      </p:grpSp>
      <p:sp>
        <p:nvSpPr>
          <p:cNvPr id="2125426810" name="object 15"/>
          <p:cNvSpPr txBox="1"/>
          <p:nvPr/>
        </p:nvSpPr>
        <p:spPr bwMode="auto">
          <a:xfrm>
            <a:off x="19042540" y="10293238"/>
            <a:ext cx="307974" cy="575309"/>
          </a:xfrm>
          <a:prstGeom prst="rect">
            <a:avLst/>
          </a:prstGeom>
        </p:spPr>
        <p:txBody>
          <a:bodyPr vert="horz" wrap="square" lIns="0" tIns="50164" rIns="0" bIns="0" rtlCol="0">
            <a:spAutoFit/>
          </a:bodyPr>
          <a:lstStyle/>
          <a:p>
            <a:pPr marL="38099">
              <a:lnSpc>
                <a:spcPct val="100000"/>
              </a:lnSpc>
              <a:spcBef>
                <a:spcPts val="394"/>
              </a:spcBef>
              <a:defRPr/>
            </a:pPr>
            <a:fld id="{DD5AF096-224B-9418-094B-392B8527FAFC}" type="slidenum">
              <a:rPr sz="2500" b="1" spc="-9">
                <a:solidFill>
                  <a:srgbClr val="FFFFFF"/>
                </a:solidFill>
                <a:latin typeface="Poppins-ExtraBold"/>
                <a:cs typeface="Poppins-ExtraBold"/>
              </a:rPr>
              <a:t>29</a:t>
            </a:fld>
            <a:endParaRPr sz="2500">
              <a:latin typeface="Poppins-ExtraBold"/>
              <a:cs typeface="Poppins-ExtraBold"/>
            </a:endParaRPr>
          </a:p>
        </p:txBody>
      </p:sp>
      <p:sp>
        <p:nvSpPr>
          <p:cNvPr id="4" name="object 18">
            <a:extLst>
              <a:ext uri="{FF2B5EF4-FFF2-40B4-BE49-F238E27FC236}">
                <a16:creationId xmlns:a16="http://schemas.microsoft.com/office/drawing/2014/main" id="{5F748925-E014-7A25-4274-07103DC40892}"/>
              </a:ext>
            </a:extLst>
          </p:cNvPr>
          <p:cNvSpPr txBox="1"/>
          <p:nvPr/>
        </p:nvSpPr>
        <p:spPr bwMode="auto">
          <a:xfrm>
            <a:off x="2851250" y="3060688"/>
            <a:ext cx="1099891" cy="2144430"/>
          </a:xfrm>
          <a:prstGeom prst="rect">
            <a:avLst/>
          </a:prstGeom>
        </p:spPr>
        <p:txBody>
          <a:bodyPr vert="horz" wrap="square" lIns="0" tIns="201295" rIns="0" bIns="0" rtlCol="0">
            <a:spAutoFit/>
          </a:bodyPr>
          <a:lstStyle/>
          <a:p>
            <a:pPr>
              <a:lnSpc>
                <a:spcPct val="100000"/>
              </a:lnSpc>
              <a:spcBef>
                <a:spcPts val="1585"/>
              </a:spcBef>
              <a:defRPr/>
            </a:pPr>
            <a:r>
              <a:rPr lang="fr-FR" sz="12750" b="1" dirty="0">
                <a:solidFill>
                  <a:schemeClr val="bg1"/>
                </a:solidFill>
                <a:latin typeface="Poppins-ExtraBold"/>
                <a:cs typeface="Poppins-ExtraBold"/>
              </a:rPr>
              <a:t>3</a:t>
            </a:r>
            <a:endParaRPr sz="12750" b="1" dirty="0">
              <a:solidFill>
                <a:schemeClr val="bg1"/>
              </a:solidFill>
              <a:latin typeface="Poppins-ExtraBold"/>
              <a:cs typeface="Poppins-ExtraBold"/>
            </a:endParaRPr>
          </a:p>
        </p:txBody>
      </p:sp>
      <p:sp>
        <p:nvSpPr>
          <p:cNvPr id="5" name="object 19">
            <a:extLst>
              <a:ext uri="{FF2B5EF4-FFF2-40B4-BE49-F238E27FC236}">
                <a16:creationId xmlns:a16="http://schemas.microsoft.com/office/drawing/2014/main" id="{2C4DBBFA-5B9B-972B-215D-6A5D56ABC7C4}"/>
              </a:ext>
            </a:extLst>
          </p:cNvPr>
          <p:cNvSpPr txBox="1"/>
          <p:nvPr/>
        </p:nvSpPr>
        <p:spPr bwMode="auto">
          <a:xfrm>
            <a:off x="1739027" y="3244506"/>
            <a:ext cx="1080135" cy="1974850"/>
          </a:xfrm>
          <a:prstGeom prst="rect">
            <a:avLst/>
          </a:prstGeom>
        </p:spPr>
        <p:txBody>
          <a:bodyPr vert="horz" wrap="square" lIns="0" tIns="17145" rIns="0" bIns="0" rtlCol="0">
            <a:spAutoFit/>
          </a:bodyPr>
          <a:lstStyle/>
          <a:p>
            <a:pPr marL="12700">
              <a:lnSpc>
                <a:spcPct val="100000"/>
              </a:lnSpc>
              <a:spcBef>
                <a:spcPts val="135"/>
              </a:spcBef>
              <a:defRPr/>
            </a:pPr>
            <a:r>
              <a:rPr sz="12750" b="1" spc="-3670" dirty="0">
                <a:solidFill>
                  <a:schemeClr val="bg1"/>
                </a:solidFill>
                <a:latin typeface="Poppins-ExtraBold"/>
                <a:cs typeface="Poppins-ExtraBold"/>
              </a:rPr>
              <a:t>0</a:t>
            </a:r>
            <a:endParaRPr sz="12750" dirty="0">
              <a:solidFill>
                <a:schemeClr val="bg1"/>
              </a:solidFill>
              <a:latin typeface="Poppins-ExtraBold"/>
              <a:cs typeface="Poppins-ExtraBold"/>
            </a:endParaRPr>
          </a:p>
        </p:txBody>
      </p:sp>
      <p:sp>
        <p:nvSpPr>
          <p:cNvPr id="2" name="object 14">
            <a:extLst>
              <a:ext uri="{FF2B5EF4-FFF2-40B4-BE49-F238E27FC236}">
                <a16:creationId xmlns:a16="http://schemas.microsoft.com/office/drawing/2014/main" id="{269F04D6-5A3E-7FD3-C0EE-BF5427D14EEB}"/>
              </a:ext>
            </a:extLst>
          </p:cNvPr>
          <p:cNvSpPr txBox="1">
            <a:spLocks noGrp="1"/>
          </p:cNvSpPr>
          <p:nvPr>
            <p:ph type="ftr" sz="quarter" idx="5"/>
          </p:nvPr>
        </p:nvSpPr>
        <p:spPr bwMode="auto">
          <a:xfrm>
            <a:off x="510843" y="10009030"/>
            <a:ext cx="5724783" cy="702114"/>
          </a:xfrm>
          <a:prstGeom prst="rect">
            <a:avLst/>
          </a:prstGeom>
        </p:spPr>
        <p:txBody>
          <a:bodyPr vert="horz" wrap="square" lIns="0" tIns="50164" rIns="0" bIns="0" rtlCol="0">
            <a:spAutoFit/>
          </a:bodyPr>
          <a:lstStyle/>
          <a:p>
            <a:pPr marL="12699">
              <a:lnSpc>
                <a:spcPct val="100000"/>
              </a:lnSpc>
              <a:spcBef>
                <a:spcPts val="394"/>
              </a:spcBef>
              <a:defRPr/>
            </a:pPr>
            <a:r>
              <a:rPr lang="fr-FR" spc="45" dirty="0"/>
              <a:t>IA &amp; RH, THE ULTIMATE MEETING</a:t>
            </a:r>
            <a:endParaRPr dirty="0"/>
          </a:p>
          <a:p>
            <a:pPr marL="12699">
              <a:lnSpc>
                <a:spcPct val="100000"/>
              </a:lnSpc>
              <a:spcBef>
                <a:spcPts val="374"/>
              </a:spcBef>
              <a:defRPr/>
            </a:pPr>
            <a:r>
              <a:rPr lang="fr-FR" sz="1600" b="0" spc="19" dirty="0">
                <a:latin typeface="Poppins"/>
                <a:cs typeface="Poppins"/>
              </a:rPr>
              <a:t>06/06/2023</a:t>
            </a:r>
            <a:r>
              <a:rPr sz="1600" b="0" spc="34" dirty="0">
                <a:latin typeface="Poppins"/>
                <a:cs typeface="Poppins"/>
              </a:rPr>
              <a:t> </a:t>
            </a:r>
            <a:r>
              <a:rPr sz="1600" b="0" dirty="0">
                <a:latin typeface="Poppins"/>
                <a:cs typeface="Poppins"/>
              </a:rPr>
              <a:t>-</a:t>
            </a:r>
            <a:r>
              <a:rPr sz="1600" b="0" spc="34" dirty="0">
                <a:latin typeface="Poppins"/>
                <a:cs typeface="Poppins"/>
              </a:rPr>
              <a:t> </a:t>
            </a:r>
            <a:r>
              <a:rPr lang="fr-FR" sz="1600" b="0" spc="28" dirty="0">
                <a:latin typeface="Poppins"/>
                <a:cs typeface="Poppins"/>
              </a:rPr>
              <a:t>MASTERCLASS</a:t>
            </a:r>
            <a:endParaRPr sz="1600" dirty="0">
              <a:latin typeface="Poppins"/>
              <a:cs typeface="Poppins"/>
            </a:endParaRPr>
          </a:p>
        </p:txBody>
      </p:sp>
    </p:spTree>
    <p:extLst>
      <p:ext uri="{BB962C8B-B14F-4D97-AF65-F5344CB8AC3E}">
        <p14:creationId xmlns:p14="http://schemas.microsoft.com/office/powerpoint/2010/main" val="408354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644429325" name="object 2"/>
          <p:cNvSpPr/>
          <p:nvPr/>
        </p:nvSpPr>
        <p:spPr bwMode="auto">
          <a:xfrm>
            <a:off x="0" y="0"/>
            <a:ext cx="20104099" cy="11308714"/>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A3002E"/>
          </a:solidFill>
        </p:spPr>
        <p:txBody>
          <a:bodyPr wrap="square" lIns="0" tIns="0" rIns="0" bIns="0" rtlCol="0"/>
          <a:lstStyle/>
          <a:p>
            <a:pPr>
              <a:defRPr/>
            </a:pPr>
            <a:endParaRPr/>
          </a:p>
        </p:txBody>
      </p:sp>
      <p:grpSp>
        <p:nvGrpSpPr>
          <p:cNvPr id="909416679" name="object 3"/>
          <p:cNvGrpSpPr/>
          <p:nvPr/>
        </p:nvGrpSpPr>
        <p:grpSpPr bwMode="auto">
          <a:xfrm>
            <a:off x="0" y="-1338388"/>
            <a:ext cx="20104099" cy="13985490"/>
            <a:chOff x="0" y="-1338388"/>
            <a:chExt cx="20104099" cy="13985490"/>
          </a:xfrm>
        </p:grpSpPr>
        <p:pic>
          <p:nvPicPr>
            <p:cNvPr id="2071860708" name="object 4"/>
            <p:cNvPicPr/>
            <p:nvPr/>
          </p:nvPicPr>
          <p:blipFill>
            <a:blip r:embed="rId2">
              <a:alphaModFix amt="30000"/>
            </a:blip>
            <a:stretch/>
          </p:blipFill>
          <p:spPr bwMode="auto">
            <a:xfrm>
              <a:off x="0" y="-1338388"/>
              <a:ext cx="20104098" cy="13985490"/>
            </a:xfrm>
            <a:prstGeom prst="rect">
              <a:avLst/>
            </a:prstGeom>
          </p:spPr>
        </p:pic>
        <p:sp>
          <p:nvSpPr>
            <p:cNvPr id="275844457" name="object 5"/>
            <p:cNvSpPr/>
            <p:nvPr/>
          </p:nvSpPr>
          <p:spPr bwMode="auto">
            <a:xfrm>
              <a:off x="0" y="5555"/>
              <a:ext cx="13569949" cy="11302999"/>
            </a:xfrm>
            <a:custGeom>
              <a:avLst/>
              <a:gdLst/>
              <a:ahLst/>
              <a:cxnLst/>
              <a:rect l="l" t="t" r="r" b="b"/>
              <a:pathLst>
                <a:path w="13569950" h="11303000" extrusionOk="0">
                  <a:moveTo>
                    <a:pt x="0" y="10833100"/>
                  </a:moveTo>
                  <a:lnTo>
                    <a:pt x="0" y="11303000"/>
                  </a:lnTo>
                  <a:lnTo>
                    <a:pt x="130463" y="11303000"/>
                  </a:lnTo>
                  <a:lnTo>
                    <a:pt x="128650" y="11252200"/>
                  </a:lnTo>
                  <a:lnTo>
                    <a:pt x="124067" y="11201400"/>
                  </a:lnTo>
                  <a:lnTo>
                    <a:pt x="116590" y="11150600"/>
                  </a:lnTo>
                  <a:lnTo>
                    <a:pt x="106368" y="11099800"/>
                  </a:lnTo>
                  <a:lnTo>
                    <a:pt x="93551" y="11049000"/>
                  </a:lnTo>
                  <a:lnTo>
                    <a:pt x="78291" y="10998200"/>
                  </a:lnTo>
                  <a:lnTo>
                    <a:pt x="60738" y="10960100"/>
                  </a:lnTo>
                  <a:lnTo>
                    <a:pt x="41042" y="10909300"/>
                  </a:lnTo>
                  <a:lnTo>
                    <a:pt x="19354" y="10871200"/>
                  </a:lnTo>
                  <a:lnTo>
                    <a:pt x="0" y="10833100"/>
                  </a:lnTo>
                  <a:close/>
                </a:path>
                <a:path w="13569950" h="11303000" extrusionOk="0">
                  <a:moveTo>
                    <a:pt x="4261510" y="8839200"/>
                  </a:moveTo>
                  <a:lnTo>
                    <a:pt x="2937055" y="8839200"/>
                  </a:lnTo>
                  <a:lnTo>
                    <a:pt x="3034418" y="8864600"/>
                  </a:lnTo>
                  <a:lnTo>
                    <a:pt x="3131584" y="8915400"/>
                  </a:lnTo>
                  <a:lnTo>
                    <a:pt x="3175894" y="8928100"/>
                  </a:lnTo>
                  <a:lnTo>
                    <a:pt x="3219038" y="8953500"/>
                  </a:lnTo>
                  <a:lnTo>
                    <a:pt x="3260780" y="8978900"/>
                  </a:lnTo>
                  <a:lnTo>
                    <a:pt x="3300886" y="9017000"/>
                  </a:lnTo>
                  <a:lnTo>
                    <a:pt x="3339121" y="9042400"/>
                  </a:lnTo>
                  <a:lnTo>
                    <a:pt x="3375250" y="9067800"/>
                  </a:lnTo>
                  <a:lnTo>
                    <a:pt x="3409039" y="9105900"/>
                  </a:lnTo>
                  <a:lnTo>
                    <a:pt x="3440253" y="9144000"/>
                  </a:lnTo>
                  <a:lnTo>
                    <a:pt x="3468657" y="9182100"/>
                  </a:lnTo>
                  <a:lnTo>
                    <a:pt x="3494016" y="9220200"/>
                  </a:lnTo>
                  <a:lnTo>
                    <a:pt x="3516095" y="9271000"/>
                  </a:lnTo>
                  <a:lnTo>
                    <a:pt x="3534661" y="9309100"/>
                  </a:lnTo>
                  <a:lnTo>
                    <a:pt x="3550705" y="9359900"/>
                  </a:lnTo>
                  <a:lnTo>
                    <a:pt x="3564695" y="9410700"/>
                  </a:lnTo>
                  <a:lnTo>
                    <a:pt x="3576798" y="9461500"/>
                  </a:lnTo>
                  <a:lnTo>
                    <a:pt x="3587178" y="9512300"/>
                  </a:lnTo>
                  <a:lnTo>
                    <a:pt x="3596000" y="9563100"/>
                  </a:lnTo>
                  <a:lnTo>
                    <a:pt x="3603431" y="9613900"/>
                  </a:lnTo>
                  <a:lnTo>
                    <a:pt x="3609635" y="9664700"/>
                  </a:lnTo>
                  <a:lnTo>
                    <a:pt x="3614778" y="9715500"/>
                  </a:lnTo>
                  <a:lnTo>
                    <a:pt x="3619025" y="9766300"/>
                  </a:lnTo>
                  <a:lnTo>
                    <a:pt x="3622543" y="9817100"/>
                  </a:lnTo>
                  <a:lnTo>
                    <a:pt x="3625108" y="9867900"/>
                  </a:lnTo>
                  <a:lnTo>
                    <a:pt x="3626388" y="9931400"/>
                  </a:lnTo>
                  <a:lnTo>
                    <a:pt x="3626587" y="9982200"/>
                  </a:lnTo>
                  <a:lnTo>
                    <a:pt x="3625907" y="10033000"/>
                  </a:lnTo>
                  <a:lnTo>
                    <a:pt x="3624553" y="10083800"/>
                  </a:lnTo>
                  <a:lnTo>
                    <a:pt x="3622725" y="10134600"/>
                  </a:lnTo>
                  <a:lnTo>
                    <a:pt x="3620630" y="10185400"/>
                  </a:lnTo>
                  <a:lnTo>
                    <a:pt x="3618468" y="10236200"/>
                  </a:lnTo>
                  <a:lnTo>
                    <a:pt x="3616444" y="10299700"/>
                  </a:lnTo>
                  <a:lnTo>
                    <a:pt x="3614761" y="10350500"/>
                  </a:lnTo>
                  <a:lnTo>
                    <a:pt x="3613621" y="10401300"/>
                  </a:lnTo>
                  <a:lnTo>
                    <a:pt x="3613062" y="10452100"/>
                  </a:lnTo>
                  <a:lnTo>
                    <a:pt x="3612861" y="10680700"/>
                  </a:lnTo>
                  <a:lnTo>
                    <a:pt x="3612735" y="10718800"/>
                  </a:lnTo>
                  <a:lnTo>
                    <a:pt x="3612085" y="10795000"/>
                  </a:lnTo>
                  <a:lnTo>
                    <a:pt x="3611150" y="10845800"/>
                  </a:lnTo>
                  <a:lnTo>
                    <a:pt x="3609840" y="10896600"/>
                  </a:lnTo>
                  <a:lnTo>
                    <a:pt x="3608327" y="10947400"/>
                  </a:lnTo>
                  <a:lnTo>
                    <a:pt x="3606658" y="10998200"/>
                  </a:lnTo>
                  <a:lnTo>
                    <a:pt x="3604883" y="11049000"/>
                  </a:lnTo>
                  <a:lnTo>
                    <a:pt x="3601198" y="11150600"/>
                  </a:lnTo>
                  <a:lnTo>
                    <a:pt x="3599385" y="11201400"/>
                  </a:lnTo>
                  <a:lnTo>
                    <a:pt x="3597653" y="11252200"/>
                  </a:lnTo>
                  <a:lnTo>
                    <a:pt x="3596050" y="11303000"/>
                  </a:lnTo>
                  <a:lnTo>
                    <a:pt x="6167178" y="11303000"/>
                  </a:lnTo>
                  <a:lnTo>
                    <a:pt x="6208042" y="11277600"/>
                  </a:lnTo>
                  <a:lnTo>
                    <a:pt x="6357478" y="11125200"/>
                  </a:lnTo>
                  <a:lnTo>
                    <a:pt x="6394619" y="11099800"/>
                  </a:lnTo>
                  <a:lnTo>
                    <a:pt x="6542173" y="10947400"/>
                  </a:lnTo>
                  <a:lnTo>
                    <a:pt x="6578787" y="10922000"/>
                  </a:lnTo>
                  <a:lnTo>
                    <a:pt x="6651652" y="10845800"/>
                  </a:lnTo>
                  <a:lnTo>
                    <a:pt x="6759623" y="10731500"/>
                  </a:lnTo>
                  <a:lnTo>
                    <a:pt x="6795661" y="10706100"/>
                  </a:lnTo>
                  <a:lnTo>
                    <a:pt x="6904512" y="10591800"/>
                  </a:lnTo>
                  <a:lnTo>
                    <a:pt x="6941051" y="10566400"/>
                  </a:lnTo>
                  <a:lnTo>
                    <a:pt x="7051476" y="10452100"/>
                  </a:lnTo>
                  <a:lnTo>
                    <a:pt x="7088565" y="10426700"/>
                  </a:lnTo>
                  <a:lnTo>
                    <a:pt x="7163180" y="10350500"/>
                  </a:lnTo>
                  <a:lnTo>
                    <a:pt x="7200713" y="10325100"/>
                  </a:lnTo>
                  <a:lnTo>
                    <a:pt x="7238401" y="10287000"/>
                  </a:lnTo>
                  <a:lnTo>
                    <a:pt x="7276246" y="10261600"/>
                  </a:lnTo>
                  <a:lnTo>
                    <a:pt x="7352421" y="10185400"/>
                  </a:lnTo>
                  <a:lnTo>
                    <a:pt x="7390757" y="10160000"/>
                  </a:lnTo>
                  <a:lnTo>
                    <a:pt x="7429262" y="10121900"/>
                  </a:lnTo>
                  <a:lnTo>
                    <a:pt x="7467941" y="10096500"/>
                  </a:lnTo>
                  <a:lnTo>
                    <a:pt x="7506796" y="10058400"/>
                  </a:lnTo>
                  <a:lnTo>
                    <a:pt x="7545830" y="10033000"/>
                  </a:lnTo>
                  <a:lnTo>
                    <a:pt x="7585047" y="9994900"/>
                  </a:lnTo>
                  <a:lnTo>
                    <a:pt x="7624448" y="9969500"/>
                  </a:lnTo>
                  <a:lnTo>
                    <a:pt x="7664038" y="9931400"/>
                  </a:lnTo>
                  <a:lnTo>
                    <a:pt x="7743796" y="9880600"/>
                  </a:lnTo>
                  <a:lnTo>
                    <a:pt x="7783969" y="9842500"/>
                  </a:lnTo>
                  <a:lnTo>
                    <a:pt x="7864922" y="9791700"/>
                  </a:lnTo>
                  <a:lnTo>
                    <a:pt x="7905708" y="9753600"/>
                  </a:lnTo>
                  <a:lnTo>
                    <a:pt x="7987912" y="9702800"/>
                  </a:lnTo>
                  <a:lnTo>
                    <a:pt x="8029336" y="9664700"/>
                  </a:lnTo>
                  <a:lnTo>
                    <a:pt x="8239812" y="9537700"/>
                  </a:lnTo>
                  <a:lnTo>
                    <a:pt x="8282599" y="9499600"/>
                  </a:lnTo>
                  <a:lnTo>
                    <a:pt x="8456157" y="9398000"/>
                  </a:lnTo>
                  <a:lnTo>
                    <a:pt x="4713191" y="9398000"/>
                  </a:lnTo>
                  <a:lnTo>
                    <a:pt x="4666015" y="9385300"/>
                  </a:lnTo>
                  <a:lnTo>
                    <a:pt x="4621019" y="9372600"/>
                  </a:lnTo>
                  <a:lnTo>
                    <a:pt x="4578288" y="9359900"/>
                  </a:lnTo>
                  <a:lnTo>
                    <a:pt x="4537904" y="9334500"/>
                  </a:lnTo>
                  <a:lnTo>
                    <a:pt x="4499952" y="9309100"/>
                  </a:lnTo>
                  <a:lnTo>
                    <a:pt x="4464515" y="9271000"/>
                  </a:lnTo>
                  <a:lnTo>
                    <a:pt x="4431676" y="9232900"/>
                  </a:lnTo>
                  <a:lnTo>
                    <a:pt x="4401520" y="9194800"/>
                  </a:lnTo>
                  <a:lnTo>
                    <a:pt x="4374130" y="9156700"/>
                  </a:lnTo>
                  <a:lnTo>
                    <a:pt x="4349590" y="9118600"/>
                  </a:lnTo>
                  <a:lnTo>
                    <a:pt x="4327982" y="9067800"/>
                  </a:lnTo>
                  <a:lnTo>
                    <a:pt x="4309391" y="9029700"/>
                  </a:lnTo>
                  <a:lnTo>
                    <a:pt x="4292782" y="8978900"/>
                  </a:lnTo>
                  <a:lnTo>
                    <a:pt x="4279023" y="8928100"/>
                  </a:lnTo>
                  <a:lnTo>
                    <a:pt x="4267941" y="8877300"/>
                  </a:lnTo>
                  <a:lnTo>
                    <a:pt x="4261510" y="8839200"/>
                  </a:lnTo>
                  <a:close/>
                </a:path>
                <a:path w="13569950" h="11303000" extrusionOk="0">
                  <a:moveTo>
                    <a:pt x="10466338" y="8699500"/>
                  </a:moveTo>
                  <a:lnTo>
                    <a:pt x="10345270" y="8699500"/>
                  </a:lnTo>
                  <a:lnTo>
                    <a:pt x="10298967" y="8712200"/>
                  </a:lnTo>
                  <a:lnTo>
                    <a:pt x="10254959" y="8724900"/>
                  </a:lnTo>
                  <a:lnTo>
                    <a:pt x="10207279" y="8750300"/>
                  </a:lnTo>
                  <a:lnTo>
                    <a:pt x="10159555" y="8763000"/>
                  </a:lnTo>
                  <a:lnTo>
                    <a:pt x="10111799" y="8788400"/>
                  </a:lnTo>
                  <a:lnTo>
                    <a:pt x="9968461" y="8839200"/>
                  </a:lnTo>
                  <a:lnTo>
                    <a:pt x="9920700" y="8864600"/>
                  </a:lnTo>
                  <a:lnTo>
                    <a:pt x="9872970" y="8877300"/>
                  </a:lnTo>
                  <a:lnTo>
                    <a:pt x="9777647" y="8928100"/>
                  </a:lnTo>
                  <a:lnTo>
                    <a:pt x="9730080" y="8940800"/>
                  </a:lnTo>
                  <a:lnTo>
                    <a:pt x="9682593" y="8966200"/>
                  </a:lnTo>
                  <a:lnTo>
                    <a:pt x="9635198" y="8978900"/>
                  </a:lnTo>
                  <a:lnTo>
                    <a:pt x="9540733" y="9029700"/>
                  </a:lnTo>
                  <a:lnTo>
                    <a:pt x="9493689" y="9042400"/>
                  </a:lnTo>
                  <a:lnTo>
                    <a:pt x="9400036" y="9093200"/>
                  </a:lnTo>
                  <a:lnTo>
                    <a:pt x="9353454" y="9105900"/>
                  </a:lnTo>
                  <a:lnTo>
                    <a:pt x="9307050" y="9131300"/>
                  </a:lnTo>
                  <a:lnTo>
                    <a:pt x="9216285" y="9182100"/>
                  </a:lnTo>
                  <a:lnTo>
                    <a:pt x="9171027" y="9194800"/>
                  </a:lnTo>
                  <a:lnTo>
                    <a:pt x="8990959" y="9296400"/>
                  </a:lnTo>
                  <a:lnTo>
                    <a:pt x="8946210" y="9309100"/>
                  </a:lnTo>
                  <a:lnTo>
                    <a:pt x="8506147" y="9563100"/>
                  </a:lnTo>
                  <a:lnTo>
                    <a:pt x="8208110" y="9740900"/>
                  </a:lnTo>
                  <a:lnTo>
                    <a:pt x="8166339" y="9779000"/>
                  </a:lnTo>
                  <a:lnTo>
                    <a:pt x="8083457" y="9829800"/>
                  </a:lnTo>
                  <a:lnTo>
                    <a:pt x="8042356" y="9867900"/>
                  </a:lnTo>
                  <a:lnTo>
                    <a:pt x="7960865" y="9918700"/>
                  </a:lnTo>
                  <a:lnTo>
                    <a:pt x="7920485" y="9956800"/>
                  </a:lnTo>
                  <a:lnTo>
                    <a:pt x="7840485" y="10007600"/>
                  </a:lnTo>
                  <a:lnTo>
                    <a:pt x="7800875" y="10045700"/>
                  </a:lnTo>
                  <a:lnTo>
                    <a:pt x="7761533" y="10071100"/>
                  </a:lnTo>
                  <a:lnTo>
                    <a:pt x="7683675" y="10147300"/>
                  </a:lnTo>
                  <a:lnTo>
                    <a:pt x="7645170" y="10172700"/>
                  </a:lnTo>
                  <a:lnTo>
                    <a:pt x="7606955" y="10210800"/>
                  </a:lnTo>
                  <a:lnTo>
                    <a:pt x="7569425" y="10236200"/>
                  </a:lnTo>
                  <a:lnTo>
                    <a:pt x="7495266" y="10312400"/>
                  </a:lnTo>
                  <a:lnTo>
                    <a:pt x="7458655" y="10337800"/>
                  </a:lnTo>
                  <a:lnTo>
                    <a:pt x="7386412" y="10414000"/>
                  </a:lnTo>
                  <a:lnTo>
                    <a:pt x="7350798" y="10452100"/>
                  </a:lnTo>
                  <a:lnTo>
                    <a:pt x="7315533" y="10490200"/>
                  </a:lnTo>
                  <a:lnTo>
                    <a:pt x="7280627" y="10515600"/>
                  </a:lnTo>
                  <a:lnTo>
                    <a:pt x="7246088" y="10553700"/>
                  </a:lnTo>
                  <a:lnTo>
                    <a:pt x="7211924" y="10591800"/>
                  </a:lnTo>
                  <a:lnTo>
                    <a:pt x="7178145" y="10629900"/>
                  </a:lnTo>
                  <a:lnTo>
                    <a:pt x="7144759" y="10668000"/>
                  </a:lnTo>
                  <a:lnTo>
                    <a:pt x="7111774" y="10706100"/>
                  </a:lnTo>
                  <a:lnTo>
                    <a:pt x="7079200" y="10744200"/>
                  </a:lnTo>
                  <a:lnTo>
                    <a:pt x="7047045" y="10782300"/>
                  </a:lnTo>
                  <a:lnTo>
                    <a:pt x="7015317" y="10820400"/>
                  </a:lnTo>
                  <a:lnTo>
                    <a:pt x="6984026" y="10858500"/>
                  </a:lnTo>
                  <a:lnTo>
                    <a:pt x="6953180" y="10896600"/>
                  </a:lnTo>
                  <a:lnTo>
                    <a:pt x="6922787" y="10934700"/>
                  </a:lnTo>
                  <a:lnTo>
                    <a:pt x="6892856" y="10972800"/>
                  </a:lnTo>
                  <a:lnTo>
                    <a:pt x="6863397" y="11010900"/>
                  </a:lnTo>
                  <a:lnTo>
                    <a:pt x="6834417" y="11049000"/>
                  </a:lnTo>
                  <a:lnTo>
                    <a:pt x="6805925" y="11099800"/>
                  </a:lnTo>
                  <a:lnTo>
                    <a:pt x="6777930" y="11137900"/>
                  </a:lnTo>
                  <a:lnTo>
                    <a:pt x="6750441" y="11176000"/>
                  </a:lnTo>
                  <a:lnTo>
                    <a:pt x="6723466" y="11214100"/>
                  </a:lnTo>
                  <a:lnTo>
                    <a:pt x="6697014" y="11264900"/>
                  </a:lnTo>
                  <a:lnTo>
                    <a:pt x="6671094" y="11303000"/>
                  </a:lnTo>
                  <a:lnTo>
                    <a:pt x="7222170" y="11303000"/>
                  </a:lnTo>
                  <a:lnTo>
                    <a:pt x="7244560" y="11277600"/>
                  </a:lnTo>
                  <a:lnTo>
                    <a:pt x="7275687" y="11239500"/>
                  </a:lnTo>
                  <a:lnTo>
                    <a:pt x="7307541" y="11201400"/>
                  </a:lnTo>
                  <a:lnTo>
                    <a:pt x="7340173" y="11163300"/>
                  </a:lnTo>
                  <a:lnTo>
                    <a:pt x="7373633" y="11125200"/>
                  </a:lnTo>
                  <a:lnTo>
                    <a:pt x="7441482" y="11049000"/>
                  </a:lnTo>
                  <a:lnTo>
                    <a:pt x="7608061" y="10858500"/>
                  </a:lnTo>
                  <a:lnTo>
                    <a:pt x="7839793" y="10591800"/>
                  </a:lnTo>
                  <a:lnTo>
                    <a:pt x="7906934" y="10515600"/>
                  </a:lnTo>
                  <a:lnTo>
                    <a:pt x="7974925" y="10439400"/>
                  </a:lnTo>
                  <a:lnTo>
                    <a:pt x="8044003" y="10363200"/>
                  </a:lnTo>
                  <a:lnTo>
                    <a:pt x="8079025" y="10325100"/>
                  </a:lnTo>
                  <a:lnTo>
                    <a:pt x="8114864" y="10287000"/>
                  </a:lnTo>
                  <a:lnTo>
                    <a:pt x="8151318" y="10261600"/>
                  </a:lnTo>
                  <a:lnTo>
                    <a:pt x="8188383" y="10223500"/>
                  </a:lnTo>
                  <a:lnTo>
                    <a:pt x="8226053" y="10185400"/>
                  </a:lnTo>
                  <a:lnTo>
                    <a:pt x="8264323" y="10160000"/>
                  </a:lnTo>
                  <a:lnTo>
                    <a:pt x="8303188" y="10121900"/>
                  </a:lnTo>
                  <a:lnTo>
                    <a:pt x="8342642" y="10096500"/>
                  </a:lnTo>
                  <a:lnTo>
                    <a:pt x="8382681" y="10058400"/>
                  </a:lnTo>
                  <a:lnTo>
                    <a:pt x="8464489" y="10007600"/>
                  </a:lnTo>
                  <a:lnTo>
                    <a:pt x="8506249" y="9969500"/>
                  </a:lnTo>
                  <a:lnTo>
                    <a:pt x="8591452" y="9918700"/>
                  </a:lnTo>
                  <a:lnTo>
                    <a:pt x="8678866" y="9867900"/>
                  </a:lnTo>
                  <a:lnTo>
                    <a:pt x="8814039" y="9791700"/>
                  </a:lnTo>
                  <a:lnTo>
                    <a:pt x="8860156" y="9779000"/>
                  </a:lnTo>
                  <a:lnTo>
                    <a:pt x="8953949" y="9728200"/>
                  </a:lnTo>
                  <a:lnTo>
                    <a:pt x="9001614" y="9715500"/>
                  </a:lnTo>
                  <a:lnTo>
                    <a:pt x="9047912" y="9690100"/>
                  </a:lnTo>
                  <a:lnTo>
                    <a:pt x="9094145" y="9677400"/>
                  </a:lnTo>
                  <a:lnTo>
                    <a:pt x="9140316" y="9652000"/>
                  </a:lnTo>
                  <a:lnTo>
                    <a:pt x="9186426" y="9639300"/>
                  </a:lnTo>
                  <a:lnTo>
                    <a:pt x="9232476" y="9613900"/>
                  </a:lnTo>
                  <a:lnTo>
                    <a:pt x="9278469" y="9601200"/>
                  </a:lnTo>
                  <a:lnTo>
                    <a:pt x="9324404" y="9575800"/>
                  </a:lnTo>
                  <a:lnTo>
                    <a:pt x="9370284" y="9563100"/>
                  </a:lnTo>
                  <a:lnTo>
                    <a:pt x="9461883" y="9512300"/>
                  </a:lnTo>
                  <a:lnTo>
                    <a:pt x="9507606" y="9499600"/>
                  </a:lnTo>
                  <a:lnTo>
                    <a:pt x="9553278" y="9474200"/>
                  </a:lnTo>
                  <a:lnTo>
                    <a:pt x="9598902" y="9461500"/>
                  </a:lnTo>
                  <a:lnTo>
                    <a:pt x="9690010" y="9410700"/>
                  </a:lnTo>
                  <a:lnTo>
                    <a:pt x="9735497" y="9398000"/>
                  </a:lnTo>
                  <a:lnTo>
                    <a:pt x="9826344" y="9347200"/>
                  </a:lnTo>
                  <a:lnTo>
                    <a:pt x="9871707" y="9334500"/>
                  </a:lnTo>
                  <a:lnTo>
                    <a:pt x="9962319" y="9283700"/>
                  </a:lnTo>
                  <a:lnTo>
                    <a:pt x="10007570" y="9271000"/>
                  </a:lnTo>
                  <a:lnTo>
                    <a:pt x="10052787" y="9245600"/>
                  </a:lnTo>
                  <a:lnTo>
                    <a:pt x="10096241" y="9220200"/>
                  </a:lnTo>
                  <a:lnTo>
                    <a:pt x="10138893" y="9194800"/>
                  </a:lnTo>
                  <a:lnTo>
                    <a:pt x="10180608" y="9182100"/>
                  </a:lnTo>
                  <a:lnTo>
                    <a:pt x="10221254" y="9156700"/>
                  </a:lnTo>
                  <a:lnTo>
                    <a:pt x="10260695" y="9118600"/>
                  </a:lnTo>
                  <a:lnTo>
                    <a:pt x="10298799" y="9093200"/>
                  </a:lnTo>
                  <a:lnTo>
                    <a:pt x="10335431" y="9067800"/>
                  </a:lnTo>
                  <a:lnTo>
                    <a:pt x="10370459" y="9029700"/>
                  </a:lnTo>
                  <a:lnTo>
                    <a:pt x="10403747" y="8991600"/>
                  </a:lnTo>
                  <a:lnTo>
                    <a:pt x="10435163" y="8966200"/>
                  </a:lnTo>
                  <a:lnTo>
                    <a:pt x="10464572" y="8928100"/>
                  </a:lnTo>
                  <a:lnTo>
                    <a:pt x="10491841" y="8877300"/>
                  </a:lnTo>
                  <a:lnTo>
                    <a:pt x="10516835" y="8839200"/>
                  </a:lnTo>
                  <a:lnTo>
                    <a:pt x="10528182" y="8813800"/>
                  </a:lnTo>
                  <a:lnTo>
                    <a:pt x="10537131" y="8788400"/>
                  </a:lnTo>
                  <a:lnTo>
                    <a:pt x="10540751" y="8763000"/>
                  </a:lnTo>
                  <a:lnTo>
                    <a:pt x="10536112" y="8737600"/>
                  </a:lnTo>
                  <a:lnTo>
                    <a:pt x="10518553" y="8724900"/>
                  </a:lnTo>
                  <a:lnTo>
                    <a:pt x="10493975" y="8712200"/>
                  </a:lnTo>
                  <a:lnTo>
                    <a:pt x="10466338" y="8699500"/>
                  </a:lnTo>
                  <a:close/>
                </a:path>
                <a:path w="13569950" h="11303000" extrusionOk="0">
                  <a:moveTo>
                    <a:pt x="10951964" y="9728200"/>
                  </a:moveTo>
                  <a:lnTo>
                    <a:pt x="10799853" y="9728200"/>
                  </a:lnTo>
                  <a:lnTo>
                    <a:pt x="10751436" y="9753600"/>
                  </a:lnTo>
                  <a:lnTo>
                    <a:pt x="10610592" y="9804400"/>
                  </a:lnTo>
                  <a:lnTo>
                    <a:pt x="10518596" y="9855200"/>
                  </a:lnTo>
                  <a:lnTo>
                    <a:pt x="10472614" y="9867900"/>
                  </a:lnTo>
                  <a:lnTo>
                    <a:pt x="10334738" y="9944100"/>
                  </a:lnTo>
                  <a:lnTo>
                    <a:pt x="10288805" y="9956800"/>
                  </a:lnTo>
                  <a:lnTo>
                    <a:pt x="10151091" y="10033000"/>
                  </a:lnTo>
                  <a:lnTo>
                    <a:pt x="10105218" y="10045700"/>
                  </a:lnTo>
                  <a:lnTo>
                    <a:pt x="10013521" y="10096500"/>
                  </a:lnTo>
                  <a:lnTo>
                    <a:pt x="9969967" y="10121900"/>
                  </a:lnTo>
                  <a:lnTo>
                    <a:pt x="9926074" y="10134600"/>
                  </a:lnTo>
                  <a:lnTo>
                    <a:pt x="9882108" y="10160000"/>
                  </a:lnTo>
                  <a:lnTo>
                    <a:pt x="9838339" y="10172700"/>
                  </a:lnTo>
                  <a:lnTo>
                    <a:pt x="9795033" y="10198100"/>
                  </a:lnTo>
                  <a:lnTo>
                    <a:pt x="9752460" y="10223500"/>
                  </a:lnTo>
                  <a:lnTo>
                    <a:pt x="9710885" y="10248900"/>
                  </a:lnTo>
                  <a:lnTo>
                    <a:pt x="9670578" y="10274300"/>
                  </a:lnTo>
                  <a:lnTo>
                    <a:pt x="9629219" y="10299700"/>
                  </a:lnTo>
                  <a:lnTo>
                    <a:pt x="9589974" y="10325100"/>
                  </a:lnTo>
                  <a:lnTo>
                    <a:pt x="9552695" y="10363200"/>
                  </a:lnTo>
                  <a:lnTo>
                    <a:pt x="9517231" y="10401300"/>
                  </a:lnTo>
                  <a:lnTo>
                    <a:pt x="9483432" y="10439400"/>
                  </a:lnTo>
                  <a:lnTo>
                    <a:pt x="9451148" y="10477500"/>
                  </a:lnTo>
                  <a:lnTo>
                    <a:pt x="9420229" y="10515600"/>
                  </a:lnTo>
                  <a:lnTo>
                    <a:pt x="9390524" y="10553700"/>
                  </a:lnTo>
                  <a:lnTo>
                    <a:pt x="9361884" y="10591800"/>
                  </a:lnTo>
                  <a:lnTo>
                    <a:pt x="9334159" y="10629900"/>
                  </a:lnTo>
                  <a:lnTo>
                    <a:pt x="9307197" y="10680700"/>
                  </a:lnTo>
                  <a:lnTo>
                    <a:pt x="9280850" y="10718800"/>
                  </a:lnTo>
                  <a:lnTo>
                    <a:pt x="9254967" y="10756900"/>
                  </a:lnTo>
                  <a:lnTo>
                    <a:pt x="9229398" y="10807700"/>
                  </a:lnTo>
                  <a:lnTo>
                    <a:pt x="9204474" y="10845800"/>
                  </a:lnTo>
                  <a:lnTo>
                    <a:pt x="9179692" y="10896600"/>
                  </a:lnTo>
                  <a:lnTo>
                    <a:pt x="9130231" y="10972800"/>
                  </a:lnTo>
                  <a:lnTo>
                    <a:pt x="9105391" y="11023600"/>
                  </a:lnTo>
                  <a:lnTo>
                    <a:pt x="9080370" y="11061700"/>
                  </a:lnTo>
                  <a:lnTo>
                    <a:pt x="9055087" y="11099800"/>
                  </a:lnTo>
                  <a:lnTo>
                    <a:pt x="9029462" y="11150600"/>
                  </a:lnTo>
                  <a:lnTo>
                    <a:pt x="9003415" y="11188700"/>
                  </a:lnTo>
                  <a:lnTo>
                    <a:pt x="8976864" y="11226800"/>
                  </a:lnTo>
                  <a:lnTo>
                    <a:pt x="8949729" y="11264900"/>
                  </a:lnTo>
                  <a:lnTo>
                    <a:pt x="8923031" y="11303000"/>
                  </a:lnTo>
                  <a:lnTo>
                    <a:pt x="10682046" y="11303000"/>
                  </a:lnTo>
                  <a:lnTo>
                    <a:pt x="10702315" y="11252200"/>
                  </a:lnTo>
                  <a:lnTo>
                    <a:pt x="10722172" y="11214100"/>
                  </a:lnTo>
                  <a:lnTo>
                    <a:pt x="10741623" y="11163300"/>
                  </a:lnTo>
                  <a:lnTo>
                    <a:pt x="10760673" y="11112500"/>
                  </a:lnTo>
                  <a:lnTo>
                    <a:pt x="10779329" y="11074400"/>
                  </a:lnTo>
                  <a:lnTo>
                    <a:pt x="10797596" y="11023600"/>
                  </a:lnTo>
                  <a:lnTo>
                    <a:pt x="10815480" y="10972800"/>
                  </a:lnTo>
                  <a:lnTo>
                    <a:pt x="10832986" y="10922000"/>
                  </a:lnTo>
                  <a:lnTo>
                    <a:pt x="10850122" y="10871200"/>
                  </a:lnTo>
                  <a:lnTo>
                    <a:pt x="10866891" y="10833100"/>
                  </a:lnTo>
                  <a:lnTo>
                    <a:pt x="10883302" y="10782300"/>
                  </a:lnTo>
                  <a:lnTo>
                    <a:pt x="10899358" y="10731500"/>
                  </a:lnTo>
                  <a:lnTo>
                    <a:pt x="10915066" y="10680700"/>
                  </a:lnTo>
                  <a:lnTo>
                    <a:pt x="10930432" y="10629900"/>
                  </a:lnTo>
                  <a:lnTo>
                    <a:pt x="10945461" y="10579100"/>
                  </a:lnTo>
                  <a:lnTo>
                    <a:pt x="10962556" y="10528300"/>
                  </a:lnTo>
                  <a:lnTo>
                    <a:pt x="10978204" y="10464800"/>
                  </a:lnTo>
                  <a:lnTo>
                    <a:pt x="10992513" y="10414000"/>
                  </a:lnTo>
                  <a:lnTo>
                    <a:pt x="11005592" y="10350500"/>
                  </a:lnTo>
                  <a:lnTo>
                    <a:pt x="11017550" y="10299700"/>
                  </a:lnTo>
                  <a:lnTo>
                    <a:pt x="11028497" y="10248900"/>
                  </a:lnTo>
                  <a:lnTo>
                    <a:pt x="11038540" y="10198100"/>
                  </a:lnTo>
                  <a:lnTo>
                    <a:pt x="11047788" y="10147300"/>
                  </a:lnTo>
                  <a:lnTo>
                    <a:pt x="11056351" y="10109200"/>
                  </a:lnTo>
                  <a:lnTo>
                    <a:pt x="11064337" y="10071100"/>
                  </a:lnTo>
                  <a:lnTo>
                    <a:pt x="11063808" y="9994900"/>
                  </a:lnTo>
                  <a:lnTo>
                    <a:pt x="11059490" y="9931400"/>
                  </a:lnTo>
                  <a:lnTo>
                    <a:pt x="11051347" y="9880600"/>
                  </a:lnTo>
                  <a:lnTo>
                    <a:pt x="11039342" y="9842500"/>
                  </a:lnTo>
                  <a:lnTo>
                    <a:pt x="11023437" y="9804400"/>
                  </a:lnTo>
                  <a:lnTo>
                    <a:pt x="11003597" y="9766300"/>
                  </a:lnTo>
                  <a:lnTo>
                    <a:pt x="10979785" y="9753600"/>
                  </a:lnTo>
                  <a:lnTo>
                    <a:pt x="10951964" y="9728200"/>
                  </a:lnTo>
                  <a:close/>
                </a:path>
                <a:path w="13569950" h="11303000" extrusionOk="0">
                  <a:moveTo>
                    <a:pt x="11941808" y="2895600"/>
                  </a:moveTo>
                  <a:lnTo>
                    <a:pt x="11924468" y="2895600"/>
                  </a:lnTo>
                  <a:lnTo>
                    <a:pt x="11896301" y="3175000"/>
                  </a:lnTo>
                  <a:lnTo>
                    <a:pt x="11871734" y="3200400"/>
                  </a:lnTo>
                  <a:lnTo>
                    <a:pt x="11846792" y="3251200"/>
                  </a:lnTo>
                  <a:lnTo>
                    <a:pt x="11826126" y="3314700"/>
                  </a:lnTo>
                  <a:lnTo>
                    <a:pt x="11814386" y="3378200"/>
                  </a:lnTo>
                  <a:lnTo>
                    <a:pt x="11816220" y="3403600"/>
                  </a:lnTo>
                  <a:lnTo>
                    <a:pt x="11819725" y="3416300"/>
                  </a:lnTo>
                  <a:lnTo>
                    <a:pt x="11824412" y="3416300"/>
                  </a:lnTo>
                  <a:lnTo>
                    <a:pt x="11829577" y="3429000"/>
                  </a:lnTo>
                  <a:lnTo>
                    <a:pt x="11834513" y="3429000"/>
                  </a:lnTo>
                  <a:lnTo>
                    <a:pt x="11869968" y="3467100"/>
                  </a:lnTo>
                  <a:lnTo>
                    <a:pt x="11903709" y="3505200"/>
                  </a:lnTo>
                  <a:lnTo>
                    <a:pt x="11935770" y="3543300"/>
                  </a:lnTo>
                  <a:lnTo>
                    <a:pt x="11966188" y="3581400"/>
                  </a:lnTo>
                  <a:lnTo>
                    <a:pt x="11995001" y="3632200"/>
                  </a:lnTo>
                  <a:lnTo>
                    <a:pt x="12022243" y="3670300"/>
                  </a:lnTo>
                  <a:lnTo>
                    <a:pt x="12047951" y="3708400"/>
                  </a:lnTo>
                  <a:lnTo>
                    <a:pt x="12072162" y="3759200"/>
                  </a:lnTo>
                  <a:lnTo>
                    <a:pt x="12094912" y="3797300"/>
                  </a:lnTo>
                  <a:lnTo>
                    <a:pt x="12116238" y="3848100"/>
                  </a:lnTo>
                  <a:lnTo>
                    <a:pt x="12136175" y="3886200"/>
                  </a:lnTo>
                  <a:lnTo>
                    <a:pt x="12154760" y="3937000"/>
                  </a:lnTo>
                  <a:lnTo>
                    <a:pt x="12172030" y="3987800"/>
                  </a:lnTo>
                  <a:lnTo>
                    <a:pt x="12188021" y="4025900"/>
                  </a:lnTo>
                  <a:lnTo>
                    <a:pt x="12202768" y="4076700"/>
                  </a:lnTo>
                  <a:lnTo>
                    <a:pt x="12216309" y="4127500"/>
                  </a:lnTo>
                  <a:lnTo>
                    <a:pt x="12228680" y="4178300"/>
                  </a:lnTo>
                  <a:lnTo>
                    <a:pt x="12239917" y="4216400"/>
                  </a:lnTo>
                  <a:lnTo>
                    <a:pt x="12250056" y="4267200"/>
                  </a:lnTo>
                  <a:lnTo>
                    <a:pt x="12259135" y="4318000"/>
                  </a:lnTo>
                  <a:lnTo>
                    <a:pt x="12267188" y="4368800"/>
                  </a:lnTo>
                  <a:lnTo>
                    <a:pt x="12274253" y="4419600"/>
                  </a:lnTo>
                  <a:lnTo>
                    <a:pt x="12280366" y="4470400"/>
                  </a:lnTo>
                  <a:lnTo>
                    <a:pt x="12285563" y="4521200"/>
                  </a:lnTo>
                  <a:lnTo>
                    <a:pt x="12289881" y="4572000"/>
                  </a:lnTo>
                  <a:lnTo>
                    <a:pt x="12293266" y="4622800"/>
                  </a:lnTo>
                  <a:lnTo>
                    <a:pt x="12295775" y="4673600"/>
                  </a:lnTo>
                  <a:lnTo>
                    <a:pt x="12297427" y="4724400"/>
                  </a:lnTo>
                  <a:lnTo>
                    <a:pt x="12298238" y="4775200"/>
                  </a:lnTo>
                  <a:lnTo>
                    <a:pt x="12298228" y="4826000"/>
                  </a:lnTo>
                  <a:lnTo>
                    <a:pt x="12297413" y="4876800"/>
                  </a:lnTo>
                  <a:lnTo>
                    <a:pt x="12295813" y="4927600"/>
                  </a:lnTo>
                  <a:lnTo>
                    <a:pt x="12293444" y="4978400"/>
                  </a:lnTo>
                  <a:lnTo>
                    <a:pt x="12290325" y="5029200"/>
                  </a:lnTo>
                  <a:lnTo>
                    <a:pt x="12286473" y="5067300"/>
                  </a:lnTo>
                  <a:lnTo>
                    <a:pt x="12281907" y="5118100"/>
                  </a:lnTo>
                  <a:lnTo>
                    <a:pt x="12276644" y="5168900"/>
                  </a:lnTo>
                  <a:lnTo>
                    <a:pt x="12270703" y="5219700"/>
                  </a:lnTo>
                  <a:lnTo>
                    <a:pt x="12264101" y="5270500"/>
                  </a:lnTo>
                  <a:lnTo>
                    <a:pt x="12256857" y="5321300"/>
                  </a:lnTo>
                  <a:lnTo>
                    <a:pt x="12248987" y="5372100"/>
                  </a:lnTo>
                  <a:lnTo>
                    <a:pt x="12240511" y="5410200"/>
                  </a:lnTo>
                  <a:lnTo>
                    <a:pt x="12231445" y="5461000"/>
                  </a:lnTo>
                  <a:lnTo>
                    <a:pt x="12221809" y="5511800"/>
                  </a:lnTo>
                  <a:lnTo>
                    <a:pt x="12211619" y="5562600"/>
                  </a:lnTo>
                  <a:lnTo>
                    <a:pt x="12200894" y="5613400"/>
                  </a:lnTo>
                  <a:lnTo>
                    <a:pt x="12189652" y="5651500"/>
                  </a:lnTo>
                  <a:lnTo>
                    <a:pt x="12177910" y="5702300"/>
                  </a:lnTo>
                  <a:lnTo>
                    <a:pt x="12165687" y="5753100"/>
                  </a:lnTo>
                  <a:lnTo>
                    <a:pt x="12153000" y="5803900"/>
                  </a:lnTo>
                  <a:lnTo>
                    <a:pt x="12139868" y="5842000"/>
                  </a:lnTo>
                  <a:lnTo>
                    <a:pt x="12126307" y="5892800"/>
                  </a:lnTo>
                  <a:lnTo>
                    <a:pt x="12112337" y="5943600"/>
                  </a:lnTo>
                  <a:lnTo>
                    <a:pt x="12097975" y="5994400"/>
                  </a:lnTo>
                  <a:lnTo>
                    <a:pt x="12083239" y="6032500"/>
                  </a:lnTo>
                  <a:lnTo>
                    <a:pt x="12068147" y="6083300"/>
                  </a:lnTo>
                  <a:lnTo>
                    <a:pt x="12052717" y="6134100"/>
                  </a:lnTo>
                  <a:lnTo>
                    <a:pt x="12036967" y="6184900"/>
                  </a:lnTo>
                  <a:lnTo>
                    <a:pt x="12020914" y="6223000"/>
                  </a:lnTo>
                  <a:lnTo>
                    <a:pt x="12004577" y="6273800"/>
                  </a:lnTo>
                  <a:lnTo>
                    <a:pt x="11987974" y="6324600"/>
                  </a:lnTo>
                  <a:lnTo>
                    <a:pt x="11971228" y="6375400"/>
                  </a:lnTo>
                  <a:lnTo>
                    <a:pt x="11954380" y="6413500"/>
                  </a:lnTo>
                  <a:lnTo>
                    <a:pt x="11937461" y="6464300"/>
                  </a:lnTo>
                  <a:lnTo>
                    <a:pt x="11903540" y="6553200"/>
                  </a:lnTo>
                  <a:lnTo>
                    <a:pt x="11886601" y="6604000"/>
                  </a:lnTo>
                  <a:lnTo>
                    <a:pt x="11869719" y="6654800"/>
                  </a:lnTo>
                  <a:lnTo>
                    <a:pt x="11852926" y="6692900"/>
                  </a:lnTo>
                  <a:lnTo>
                    <a:pt x="11836255" y="6743700"/>
                  </a:lnTo>
                  <a:lnTo>
                    <a:pt x="11819736" y="6794500"/>
                  </a:lnTo>
                  <a:lnTo>
                    <a:pt x="11803403" y="6845300"/>
                  </a:lnTo>
                  <a:lnTo>
                    <a:pt x="11787287" y="6883400"/>
                  </a:lnTo>
                  <a:lnTo>
                    <a:pt x="11771419" y="6934200"/>
                  </a:lnTo>
                  <a:lnTo>
                    <a:pt x="11755833" y="6985000"/>
                  </a:lnTo>
                  <a:lnTo>
                    <a:pt x="11740559" y="7023100"/>
                  </a:lnTo>
                  <a:lnTo>
                    <a:pt x="11725630" y="7073900"/>
                  </a:lnTo>
                  <a:lnTo>
                    <a:pt x="11711079" y="7124700"/>
                  </a:lnTo>
                  <a:lnTo>
                    <a:pt x="11696936" y="7175500"/>
                  </a:lnTo>
                  <a:lnTo>
                    <a:pt x="11683211" y="7226300"/>
                  </a:lnTo>
                  <a:lnTo>
                    <a:pt x="11670851" y="7277100"/>
                  </a:lnTo>
                  <a:lnTo>
                    <a:pt x="11659786" y="7327900"/>
                  </a:lnTo>
                  <a:lnTo>
                    <a:pt x="11649950" y="7366000"/>
                  </a:lnTo>
                  <a:lnTo>
                    <a:pt x="11641274" y="7416800"/>
                  </a:lnTo>
                  <a:lnTo>
                    <a:pt x="11633690" y="7467600"/>
                  </a:lnTo>
                  <a:lnTo>
                    <a:pt x="11627132" y="7518400"/>
                  </a:lnTo>
                  <a:lnTo>
                    <a:pt x="11621532" y="7569200"/>
                  </a:lnTo>
                  <a:lnTo>
                    <a:pt x="11616820" y="7620000"/>
                  </a:lnTo>
                  <a:lnTo>
                    <a:pt x="11612931" y="7670800"/>
                  </a:lnTo>
                  <a:lnTo>
                    <a:pt x="11609797" y="7721600"/>
                  </a:lnTo>
                  <a:lnTo>
                    <a:pt x="11607349" y="7772400"/>
                  </a:lnTo>
                  <a:lnTo>
                    <a:pt x="11605520" y="7823200"/>
                  </a:lnTo>
                  <a:lnTo>
                    <a:pt x="11604242" y="7874000"/>
                  </a:lnTo>
                  <a:lnTo>
                    <a:pt x="11603448" y="7924800"/>
                  </a:lnTo>
                  <a:lnTo>
                    <a:pt x="11603164" y="7962900"/>
                  </a:lnTo>
                  <a:lnTo>
                    <a:pt x="11603090" y="8039100"/>
                  </a:lnTo>
                  <a:lnTo>
                    <a:pt x="11603291" y="8089900"/>
                  </a:lnTo>
                  <a:lnTo>
                    <a:pt x="11603754" y="8140700"/>
                  </a:lnTo>
                  <a:lnTo>
                    <a:pt x="11604363" y="8191500"/>
                  </a:lnTo>
                  <a:lnTo>
                    <a:pt x="11605745" y="8293100"/>
                  </a:lnTo>
                  <a:lnTo>
                    <a:pt x="11605936" y="8318500"/>
                  </a:lnTo>
                  <a:lnTo>
                    <a:pt x="11606024" y="8369300"/>
                  </a:lnTo>
                  <a:lnTo>
                    <a:pt x="11605131" y="8445500"/>
                  </a:lnTo>
                  <a:lnTo>
                    <a:pt x="11603764" y="8496300"/>
                  </a:lnTo>
                  <a:lnTo>
                    <a:pt x="11601824" y="8547100"/>
                  </a:lnTo>
                  <a:lnTo>
                    <a:pt x="11599319" y="8597900"/>
                  </a:lnTo>
                  <a:lnTo>
                    <a:pt x="11596254" y="8648700"/>
                  </a:lnTo>
                  <a:lnTo>
                    <a:pt x="11592635" y="8699500"/>
                  </a:lnTo>
                  <a:lnTo>
                    <a:pt x="11588467" y="8750300"/>
                  </a:lnTo>
                  <a:lnTo>
                    <a:pt x="11583758" y="8801100"/>
                  </a:lnTo>
                  <a:lnTo>
                    <a:pt x="11578512" y="8851900"/>
                  </a:lnTo>
                  <a:lnTo>
                    <a:pt x="11572735" y="8902700"/>
                  </a:lnTo>
                  <a:lnTo>
                    <a:pt x="11566435" y="8953500"/>
                  </a:lnTo>
                  <a:lnTo>
                    <a:pt x="11559615" y="9004300"/>
                  </a:lnTo>
                  <a:lnTo>
                    <a:pt x="11552283" y="9055100"/>
                  </a:lnTo>
                  <a:lnTo>
                    <a:pt x="11544444" y="9105900"/>
                  </a:lnTo>
                  <a:lnTo>
                    <a:pt x="11536104" y="9156700"/>
                  </a:lnTo>
                  <a:lnTo>
                    <a:pt x="11527270" y="9194800"/>
                  </a:lnTo>
                  <a:lnTo>
                    <a:pt x="11517946" y="9245600"/>
                  </a:lnTo>
                  <a:lnTo>
                    <a:pt x="11508139" y="9296400"/>
                  </a:lnTo>
                  <a:lnTo>
                    <a:pt x="11497855" y="9347200"/>
                  </a:lnTo>
                  <a:lnTo>
                    <a:pt x="11487099" y="9398000"/>
                  </a:lnTo>
                  <a:lnTo>
                    <a:pt x="11475878" y="9448800"/>
                  </a:lnTo>
                  <a:lnTo>
                    <a:pt x="11464198" y="9499600"/>
                  </a:lnTo>
                  <a:lnTo>
                    <a:pt x="11452063" y="9550400"/>
                  </a:lnTo>
                  <a:lnTo>
                    <a:pt x="11439648" y="9601200"/>
                  </a:lnTo>
                  <a:lnTo>
                    <a:pt x="11426998" y="9652000"/>
                  </a:lnTo>
                  <a:lnTo>
                    <a:pt x="11414114" y="9702800"/>
                  </a:lnTo>
                  <a:lnTo>
                    <a:pt x="11400996" y="9740900"/>
                  </a:lnTo>
                  <a:lnTo>
                    <a:pt x="11387645" y="9791700"/>
                  </a:lnTo>
                  <a:lnTo>
                    <a:pt x="11374062" y="9842500"/>
                  </a:lnTo>
                  <a:lnTo>
                    <a:pt x="11360247" y="9893300"/>
                  </a:lnTo>
                  <a:lnTo>
                    <a:pt x="11346200" y="9944100"/>
                  </a:lnTo>
                  <a:lnTo>
                    <a:pt x="11331923" y="9994900"/>
                  </a:lnTo>
                  <a:lnTo>
                    <a:pt x="11317415" y="10045700"/>
                  </a:lnTo>
                  <a:lnTo>
                    <a:pt x="11302678" y="10083800"/>
                  </a:lnTo>
                  <a:lnTo>
                    <a:pt x="11287712" y="10134600"/>
                  </a:lnTo>
                  <a:lnTo>
                    <a:pt x="11272516" y="10185400"/>
                  </a:lnTo>
                  <a:lnTo>
                    <a:pt x="11257093" y="10236200"/>
                  </a:lnTo>
                  <a:lnTo>
                    <a:pt x="11241442" y="10287000"/>
                  </a:lnTo>
                  <a:lnTo>
                    <a:pt x="11225564" y="10325100"/>
                  </a:lnTo>
                  <a:lnTo>
                    <a:pt x="11209460" y="10375900"/>
                  </a:lnTo>
                  <a:lnTo>
                    <a:pt x="11193129" y="10426700"/>
                  </a:lnTo>
                  <a:lnTo>
                    <a:pt x="11176573" y="10477500"/>
                  </a:lnTo>
                  <a:lnTo>
                    <a:pt x="11159793" y="10528300"/>
                  </a:lnTo>
                  <a:lnTo>
                    <a:pt x="11142788" y="10566400"/>
                  </a:lnTo>
                  <a:lnTo>
                    <a:pt x="11125559" y="10617200"/>
                  </a:lnTo>
                  <a:lnTo>
                    <a:pt x="11108107" y="10668000"/>
                  </a:lnTo>
                  <a:lnTo>
                    <a:pt x="11090432" y="10718800"/>
                  </a:lnTo>
                  <a:lnTo>
                    <a:pt x="11072535" y="10756900"/>
                  </a:lnTo>
                  <a:lnTo>
                    <a:pt x="11054416" y="10807700"/>
                  </a:lnTo>
                  <a:lnTo>
                    <a:pt x="11036076" y="10858500"/>
                  </a:lnTo>
                  <a:lnTo>
                    <a:pt x="11017516" y="10896600"/>
                  </a:lnTo>
                  <a:lnTo>
                    <a:pt x="10998735" y="10947400"/>
                  </a:lnTo>
                  <a:lnTo>
                    <a:pt x="10979736" y="10998200"/>
                  </a:lnTo>
                  <a:lnTo>
                    <a:pt x="10960517" y="11049000"/>
                  </a:lnTo>
                  <a:lnTo>
                    <a:pt x="10941080" y="11087100"/>
                  </a:lnTo>
                  <a:lnTo>
                    <a:pt x="10921424" y="11137900"/>
                  </a:lnTo>
                  <a:lnTo>
                    <a:pt x="10901552" y="11188700"/>
                  </a:lnTo>
                  <a:lnTo>
                    <a:pt x="10881463" y="11226800"/>
                  </a:lnTo>
                  <a:lnTo>
                    <a:pt x="10861157" y="11277600"/>
                  </a:lnTo>
                  <a:lnTo>
                    <a:pt x="10846545" y="11303000"/>
                  </a:lnTo>
                  <a:lnTo>
                    <a:pt x="11402950" y="11303000"/>
                  </a:lnTo>
                  <a:lnTo>
                    <a:pt x="11424834" y="11277600"/>
                  </a:lnTo>
                  <a:lnTo>
                    <a:pt x="11452634" y="11239500"/>
                  </a:lnTo>
                  <a:lnTo>
                    <a:pt x="11480153" y="11188700"/>
                  </a:lnTo>
                  <a:lnTo>
                    <a:pt x="11507398" y="11150600"/>
                  </a:lnTo>
                  <a:lnTo>
                    <a:pt x="11534379" y="11112500"/>
                  </a:lnTo>
                  <a:lnTo>
                    <a:pt x="11561103" y="11061700"/>
                  </a:lnTo>
                  <a:lnTo>
                    <a:pt x="11587579" y="11023600"/>
                  </a:lnTo>
                  <a:lnTo>
                    <a:pt x="11613814" y="10985500"/>
                  </a:lnTo>
                  <a:lnTo>
                    <a:pt x="11639818" y="10934700"/>
                  </a:lnTo>
                  <a:lnTo>
                    <a:pt x="11665599" y="10896600"/>
                  </a:lnTo>
                  <a:lnTo>
                    <a:pt x="11691165" y="10845800"/>
                  </a:lnTo>
                  <a:lnTo>
                    <a:pt x="11716524" y="10807700"/>
                  </a:lnTo>
                  <a:lnTo>
                    <a:pt x="11741685" y="10756900"/>
                  </a:lnTo>
                  <a:lnTo>
                    <a:pt x="11766656" y="10718800"/>
                  </a:lnTo>
                  <a:lnTo>
                    <a:pt x="11791445" y="10680700"/>
                  </a:lnTo>
                  <a:lnTo>
                    <a:pt x="11816061" y="10629900"/>
                  </a:lnTo>
                  <a:lnTo>
                    <a:pt x="11840512" y="10591800"/>
                  </a:lnTo>
                  <a:lnTo>
                    <a:pt x="11864806" y="10541000"/>
                  </a:lnTo>
                  <a:lnTo>
                    <a:pt x="11888951" y="10502900"/>
                  </a:lnTo>
                  <a:lnTo>
                    <a:pt x="11912957" y="10452100"/>
                  </a:lnTo>
                  <a:lnTo>
                    <a:pt x="11936831" y="10414000"/>
                  </a:lnTo>
                  <a:lnTo>
                    <a:pt x="11960582" y="10363200"/>
                  </a:lnTo>
                  <a:lnTo>
                    <a:pt x="11984842" y="10325100"/>
                  </a:lnTo>
                  <a:lnTo>
                    <a:pt x="12033096" y="10223500"/>
                  </a:lnTo>
                  <a:lnTo>
                    <a:pt x="12057087" y="10185400"/>
                  </a:lnTo>
                  <a:lnTo>
                    <a:pt x="12080987" y="10134600"/>
                  </a:lnTo>
                  <a:lnTo>
                    <a:pt x="12104795" y="10096500"/>
                  </a:lnTo>
                  <a:lnTo>
                    <a:pt x="12152131" y="9994900"/>
                  </a:lnTo>
                  <a:lnTo>
                    <a:pt x="12175657" y="9956800"/>
                  </a:lnTo>
                  <a:lnTo>
                    <a:pt x="12222422" y="9855200"/>
                  </a:lnTo>
                  <a:lnTo>
                    <a:pt x="12245660" y="9817100"/>
                  </a:lnTo>
                  <a:lnTo>
                    <a:pt x="12268799" y="9766300"/>
                  </a:lnTo>
                  <a:lnTo>
                    <a:pt x="12291840" y="9728200"/>
                  </a:lnTo>
                  <a:lnTo>
                    <a:pt x="12337622" y="9626600"/>
                  </a:lnTo>
                  <a:lnTo>
                    <a:pt x="12360361" y="9588500"/>
                  </a:lnTo>
                  <a:lnTo>
                    <a:pt x="12382999" y="9537700"/>
                  </a:lnTo>
                  <a:lnTo>
                    <a:pt x="12405533" y="9486900"/>
                  </a:lnTo>
                  <a:lnTo>
                    <a:pt x="12427964" y="9448800"/>
                  </a:lnTo>
                  <a:lnTo>
                    <a:pt x="12450290" y="9398000"/>
                  </a:lnTo>
                  <a:lnTo>
                    <a:pt x="12472511" y="9347200"/>
                  </a:lnTo>
                  <a:lnTo>
                    <a:pt x="12494626" y="9309100"/>
                  </a:lnTo>
                  <a:lnTo>
                    <a:pt x="12516633" y="9258300"/>
                  </a:lnTo>
                  <a:lnTo>
                    <a:pt x="12538533" y="9207500"/>
                  </a:lnTo>
                  <a:lnTo>
                    <a:pt x="12557545" y="9169400"/>
                  </a:lnTo>
                  <a:lnTo>
                    <a:pt x="12574698" y="9118600"/>
                  </a:lnTo>
                  <a:lnTo>
                    <a:pt x="12589640" y="9080500"/>
                  </a:lnTo>
                  <a:lnTo>
                    <a:pt x="12602020" y="9029700"/>
                  </a:lnTo>
                  <a:lnTo>
                    <a:pt x="12611487" y="8991600"/>
                  </a:lnTo>
                  <a:lnTo>
                    <a:pt x="12617688" y="8940800"/>
                  </a:lnTo>
                  <a:lnTo>
                    <a:pt x="12620273" y="8902700"/>
                  </a:lnTo>
                  <a:lnTo>
                    <a:pt x="12618888" y="8851900"/>
                  </a:lnTo>
                  <a:lnTo>
                    <a:pt x="12613183" y="8813800"/>
                  </a:lnTo>
                  <a:lnTo>
                    <a:pt x="12602806" y="8763000"/>
                  </a:lnTo>
                  <a:lnTo>
                    <a:pt x="12587405" y="8724900"/>
                  </a:lnTo>
                  <a:lnTo>
                    <a:pt x="12566628" y="8674100"/>
                  </a:lnTo>
                  <a:lnTo>
                    <a:pt x="12540125" y="8636000"/>
                  </a:lnTo>
                  <a:lnTo>
                    <a:pt x="12510862" y="8597900"/>
                  </a:lnTo>
                  <a:lnTo>
                    <a:pt x="12480792" y="8547100"/>
                  </a:lnTo>
                  <a:lnTo>
                    <a:pt x="12449887" y="8509000"/>
                  </a:lnTo>
                  <a:lnTo>
                    <a:pt x="12418120" y="8470900"/>
                  </a:lnTo>
                  <a:lnTo>
                    <a:pt x="12385466" y="8432800"/>
                  </a:lnTo>
                  <a:lnTo>
                    <a:pt x="12351897" y="8394700"/>
                  </a:lnTo>
                  <a:lnTo>
                    <a:pt x="12317388" y="8369300"/>
                  </a:lnTo>
                  <a:lnTo>
                    <a:pt x="12281912" y="8331200"/>
                  </a:lnTo>
                  <a:lnTo>
                    <a:pt x="12245443" y="8293100"/>
                  </a:lnTo>
                  <a:lnTo>
                    <a:pt x="12207954" y="8267700"/>
                  </a:lnTo>
                  <a:lnTo>
                    <a:pt x="12169419" y="8229600"/>
                  </a:lnTo>
                  <a:lnTo>
                    <a:pt x="12129811" y="8204200"/>
                  </a:lnTo>
                  <a:lnTo>
                    <a:pt x="12089104" y="8166100"/>
                  </a:lnTo>
                  <a:lnTo>
                    <a:pt x="12047272" y="8140700"/>
                  </a:lnTo>
                  <a:lnTo>
                    <a:pt x="12004287" y="8115300"/>
                  </a:lnTo>
                  <a:lnTo>
                    <a:pt x="11960125" y="8089900"/>
                  </a:lnTo>
                  <a:lnTo>
                    <a:pt x="11914758" y="8064500"/>
                  </a:lnTo>
                  <a:lnTo>
                    <a:pt x="11868159" y="8039100"/>
                  </a:lnTo>
                  <a:lnTo>
                    <a:pt x="11820304" y="8026400"/>
                  </a:lnTo>
                  <a:lnTo>
                    <a:pt x="11771164" y="8001000"/>
                  </a:lnTo>
                  <a:lnTo>
                    <a:pt x="11775158" y="7950200"/>
                  </a:lnTo>
                  <a:lnTo>
                    <a:pt x="11778590" y="7912100"/>
                  </a:lnTo>
                  <a:lnTo>
                    <a:pt x="11781884" y="7861300"/>
                  </a:lnTo>
                  <a:lnTo>
                    <a:pt x="11785464" y="7810500"/>
                  </a:lnTo>
                  <a:lnTo>
                    <a:pt x="11789757" y="7759700"/>
                  </a:lnTo>
                  <a:lnTo>
                    <a:pt x="11795186" y="7708900"/>
                  </a:lnTo>
                  <a:lnTo>
                    <a:pt x="11802176" y="7658100"/>
                  </a:lnTo>
                  <a:lnTo>
                    <a:pt x="11811152" y="7607300"/>
                  </a:lnTo>
                  <a:lnTo>
                    <a:pt x="11820309" y="7556500"/>
                  </a:lnTo>
                  <a:lnTo>
                    <a:pt x="11828575" y="7505700"/>
                  </a:lnTo>
                  <a:lnTo>
                    <a:pt x="11836258" y="7454900"/>
                  </a:lnTo>
                  <a:lnTo>
                    <a:pt x="11843668" y="7404100"/>
                  </a:lnTo>
                  <a:lnTo>
                    <a:pt x="11851114" y="7366000"/>
                  </a:lnTo>
                  <a:lnTo>
                    <a:pt x="11858906" y="7315200"/>
                  </a:lnTo>
                  <a:lnTo>
                    <a:pt x="11867353" y="7264400"/>
                  </a:lnTo>
                  <a:lnTo>
                    <a:pt x="11876764" y="7213600"/>
                  </a:lnTo>
                  <a:lnTo>
                    <a:pt x="11887449" y="7162800"/>
                  </a:lnTo>
                  <a:lnTo>
                    <a:pt x="11899717" y="7124700"/>
                  </a:lnTo>
                  <a:lnTo>
                    <a:pt x="11913878" y="7073900"/>
                  </a:lnTo>
                  <a:lnTo>
                    <a:pt x="11930241" y="7023100"/>
                  </a:lnTo>
                  <a:lnTo>
                    <a:pt x="11949115" y="6985000"/>
                  </a:lnTo>
                  <a:lnTo>
                    <a:pt x="11970810" y="6934200"/>
                  </a:lnTo>
                  <a:lnTo>
                    <a:pt x="11995635" y="6896100"/>
                  </a:lnTo>
                  <a:lnTo>
                    <a:pt x="12023899" y="6845300"/>
                  </a:lnTo>
                  <a:lnTo>
                    <a:pt x="12053274" y="6807200"/>
                  </a:lnTo>
                  <a:lnTo>
                    <a:pt x="12082339" y="6756400"/>
                  </a:lnTo>
                  <a:lnTo>
                    <a:pt x="12111398" y="6718300"/>
                  </a:lnTo>
                  <a:lnTo>
                    <a:pt x="12140755" y="6680200"/>
                  </a:lnTo>
                  <a:lnTo>
                    <a:pt x="12170717" y="6629400"/>
                  </a:lnTo>
                  <a:lnTo>
                    <a:pt x="12201587" y="6591300"/>
                  </a:lnTo>
                  <a:lnTo>
                    <a:pt x="12233670" y="6553200"/>
                  </a:lnTo>
                  <a:lnTo>
                    <a:pt x="12267271" y="6515100"/>
                  </a:lnTo>
                  <a:lnTo>
                    <a:pt x="12302695" y="6477000"/>
                  </a:lnTo>
                  <a:lnTo>
                    <a:pt x="12340247" y="6438900"/>
                  </a:lnTo>
                  <a:lnTo>
                    <a:pt x="12380230" y="6413500"/>
                  </a:lnTo>
                  <a:lnTo>
                    <a:pt x="12422951" y="6375400"/>
                  </a:lnTo>
                  <a:lnTo>
                    <a:pt x="12468713" y="6350000"/>
                  </a:lnTo>
                  <a:lnTo>
                    <a:pt x="12510309" y="6324600"/>
                  </a:lnTo>
                  <a:lnTo>
                    <a:pt x="12542948" y="6286500"/>
                  </a:lnTo>
                  <a:lnTo>
                    <a:pt x="12565940" y="6248400"/>
                  </a:lnTo>
                  <a:lnTo>
                    <a:pt x="12578594" y="6197600"/>
                  </a:lnTo>
                  <a:lnTo>
                    <a:pt x="12580218" y="6146800"/>
                  </a:lnTo>
                  <a:lnTo>
                    <a:pt x="12576257" y="6096000"/>
                  </a:lnTo>
                  <a:lnTo>
                    <a:pt x="12572194" y="6045200"/>
                  </a:lnTo>
                  <a:lnTo>
                    <a:pt x="12567939" y="5994400"/>
                  </a:lnTo>
                  <a:lnTo>
                    <a:pt x="12563401" y="5943600"/>
                  </a:lnTo>
                  <a:lnTo>
                    <a:pt x="12558493" y="5892800"/>
                  </a:lnTo>
                  <a:lnTo>
                    <a:pt x="12553124" y="5842000"/>
                  </a:lnTo>
                  <a:lnTo>
                    <a:pt x="12547206" y="5791200"/>
                  </a:lnTo>
                  <a:lnTo>
                    <a:pt x="12540648" y="5740400"/>
                  </a:lnTo>
                  <a:lnTo>
                    <a:pt x="12533489" y="5689600"/>
                  </a:lnTo>
                  <a:lnTo>
                    <a:pt x="12525924" y="5638800"/>
                  </a:lnTo>
                  <a:lnTo>
                    <a:pt x="12518021" y="5588000"/>
                  </a:lnTo>
                  <a:lnTo>
                    <a:pt x="12509847" y="5537200"/>
                  </a:lnTo>
                  <a:lnTo>
                    <a:pt x="12501470" y="5486400"/>
                  </a:lnTo>
                  <a:lnTo>
                    <a:pt x="12492958" y="5435600"/>
                  </a:lnTo>
                  <a:lnTo>
                    <a:pt x="12484381" y="5384800"/>
                  </a:lnTo>
                  <a:lnTo>
                    <a:pt x="12405270" y="5384800"/>
                  </a:lnTo>
                  <a:lnTo>
                    <a:pt x="12409240" y="5321300"/>
                  </a:lnTo>
                  <a:lnTo>
                    <a:pt x="12413318" y="5270500"/>
                  </a:lnTo>
                  <a:lnTo>
                    <a:pt x="12417435" y="5219700"/>
                  </a:lnTo>
                  <a:lnTo>
                    <a:pt x="12421521" y="5168900"/>
                  </a:lnTo>
                  <a:lnTo>
                    <a:pt x="12425506" y="5118100"/>
                  </a:lnTo>
                  <a:lnTo>
                    <a:pt x="12429321" y="5067300"/>
                  </a:lnTo>
                  <a:lnTo>
                    <a:pt x="12432897" y="5029200"/>
                  </a:lnTo>
                  <a:lnTo>
                    <a:pt x="12436162" y="4978400"/>
                  </a:lnTo>
                  <a:lnTo>
                    <a:pt x="12439049" y="4927600"/>
                  </a:lnTo>
                  <a:lnTo>
                    <a:pt x="12441486" y="4876800"/>
                  </a:lnTo>
                  <a:lnTo>
                    <a:pt x="12443405" y="4826000"/>
                  </a:lnTo>
                  <a:lnTo>
                    <a:pt x="12444695" y="4775200"/>
                  </a:lnTo>
                  <a:lnTo>
                    <a:pt x="12445162" y="4737100"/>
                  </a:lnTo>
                  <a:lnTo>
                    <a:pt x="12444792" y="4686300"/>
                  </a:lnTo>
                  <a:lnTo>
                    <a:pt x="12443571" y="4635500"/>
                  </a:lnTo>
                  <a:lnTo>
                    <a:pt x="12441486" y="4584700"/>
                  </a:lnTo>
                  <a:lnTo>
                    <a:pt x="12438525" y="4533900"/>
                  </a:lnTo>
                  <a:lnTo>
                    <a:pt x="12434673" y="4483100"/>
                  </a:lnTo>
                  <a:lnTo>
                    <a:pt x="12429917" y="4432300"/>
                  </a:lnTo>
                  <a:lnTo>
                    <a:pt x="12424244" y="4394200"/>
                  </a:lnTo>
                  <a:lnTo>
                    <a:pt x="12417641" y="4343400"/>
                  </a:lnTo>
                  <a:lnTo>
                    <a:pt x="12410095" y="4292600"/>
                  </a:lnTo>
                  <a:lnTo>
                    <a:pt x="12401591" y="4241800"/>
                  </a:lnTo>
                  <a:lnTo>
                    <a:pt x="12392117" y="4191000"/>
                  </a:lnTo>
                  <a:lnTo>
                    <a:pt x="12381660" y="4152900"/>
                  </a:lnTo>
                  <a:lnTo>
                    <a:pt x="12370206" y="4102100"/>
                  </a:lnTo>
                  <a:lnTo>
                    <a:pt x="12357741" y="4051300"/>
                  </a:lnTo>
                  <a:lnTo>
                    <a:pt x="12344253" y="4000500"/>
                  </a:lnTo>
                  <a:lnTo>
                    <a:pt x="12329728" y="3962400"/>
                  </a:lnTo>
                  <a:lnTo>
                    <a:pt x="12314153" y="3911600"/>
                  </a:lnTo>
                  <a:lnTo>
                    <a:pt x="12297514" y="3860800"/>
                  </a:lnTo>
                  <a:lnTo>
                    <a:pt x="12279554" y="3810000"/>
                  </a:lnTo>
                  <a:lnTo>
                    <a:pt x="12260367" y="3771900"/>
                  </a:lnTo>
                  <a:lnTo>
                    <a:pt x="12240017" y="3721100"/>
                  </a:lnTo>
                  <a:lnTo>
                    <a:pt x="12218567" y="3683000"/>
                  </a:lnTo>
                  <a:lnTo>
                    <a:pt x="12196080" y="3632200"/>
                  </a:lnTo>
                  <a:lnTo>
                    <a:pt x="12172620" y="3594100"/>
                  </a:lnTo>
                  <a:lnTo>
                    <a:pt x="12148249" y="3543300"/>
                  </a:lnTo>
                  <a:lnTo>
                    <a:pt x="12123031" y="3505200"/>
                  </a:lnTo>
                  <a:lnTo>
                    <a:pt x="12097029" y="3467100"/>
                  </a:lnTo>
                  <a:lnTo>
                    <a:pt x="12070307" y="3416300"/>
                  </a:lnTo>
                  <a:lnTo>
                    <a:pt x="12042927" y="3378200"/>
                  </a:lnTo>
                  <a:lnTo>
                    <a:pt x="12014952" y="3340100"/>
                  </a:lnTo>
                  <a:lnTo>
                    <a:pt x="11986446" y="3302000"/>
                  </a:lnTo>
                  <a:lnTo>
                    <a:pt x="11957472" y="3251200"/>
                  </a:lnTo>
                  <a:lnTo>
                    <a:pt x="12018746" y="3251200"/>
                  </a:lnTo>
                  <a:lnTo>
                    <a:pt x="11941808" y="2895600"/>
                  </a:lnTo>
                  <a:close/>
                </a:path>
                <a:path w="13569950" h="11303000" extrusionOk="0">
                  <a:moveTo>
                    <a:pt x="11904626" y="10629900"/>
                  </a:moveTo>
                  <a:lnTo>
                    <a:pt x="11526539" y="11303000"/>
                  </a:lnTo>
                  <a:lnTo>
                    <a:pt x="11605603" y="11303000"/>
                  </a:lnTo>
                  <a:lnTo>
                    <a:pt x="11633615" y="11252200"/>
                  </a:lnTo>
                  <a:lnTo>
                    <a:pt x="11660696" y="11214100"/>
                  </a:lnTo>
                  <a:lnTo>
                    <a:pt x="11686796" y="11176000"/>
                  </a:lnTo>
                  <a:lnTo>
                    <a:pt x="11711862" y="11137900"/>
                  </a:lnTo>
                  <a:lnTo>
                    <a:pt x="11735842" y="11099800"/>
                  </a:lnTo>
                  <a:lnTo>
                    <a:pt x="11758686" y="11049000"/>
                  </a:lnTo>
                  <a:lnTo>
                    <a:pt x="11780342" y="11010900"/>
                  </a:lnTo>
                  <a:lnTo>
                    <a:pt x="11800758" y="10960100"/>
                  </a:lnTo>
                  <a:lnTo>
                    <a:pt x="11819883" y="10922000"/>
                  </a:lnTo>
                  <a:lnTo>
                    <a:pt x="11837664" y="10871200"/>
                  </a:lnTo>
                  <a:lnTo>
                    <a:pt x="11854052" y="10820400"/>
                  </a:lnTo>
                  <a:lnTo>
                    <a:pt x="11868993" y="10782300"/>
                  </a:lnTo>
                  <a:lnTo>
                    <a:pt x="11882437" y="10731500"/>
                  </a:lnTo>
                  <a:lnTo>
                    <a:pt x="11894331" y="10680700"/>
                  </a:lnTo>
                  <a:lnTo>
                    <a:pt x="11904626" y="10629900"/>
                  </a:lnTo>
                  <a:close/>
                </a:path>
                <a:path w="13569950" h="11303000" extrusionOk="0">
                  <a:moveTo>
                    <a:pt x="12883423" y="8940800"/>
                  </a:moveTo>
                  <a:lnTo>
                    <a:pt x="12857793" y="8991600"/>
                  </a:lnTo>
                  <a:lnTo>
                    <a:pt x="12780664" y="9105900"/>
                  </a:lnTo>
                  <a:lnTo>
                    <a:pt x="12755164" y="9156700"/>
                  </a:lnTo>
                  <a:lnTo>
                    <a:pt x="12729913" y="9194800"/>
                  </a:lnTo>
                  <a:lnTo>
                    <a:pt x="12704999" y="9232900"/>
                  </a:lnTo>
                  <a:lnTo>
                    <a:pt x="12650125" y="9334500"/>
                  </a:lnTo>
                  <a:lnTo>
                    <a:pt x="12622897" y="9372600"/>
                  </a:lnTo>
                  <a:lnTo>
                    <a:pt x="12595852" y="9423400"/>
                  </a:lnTo>
                  <a:lnTo>
                    <a:pt x="12569021" y="9461500"/>
                  </a:lnTo>
                  <a:lnTo>
                    <a:pt x="12542439" y="9512300"/>
                  </a:lnTo>
                  <a:lnTo>
                    <a:pt x="12414376" y="9728200"/>
                  </a:lnTo>
                  <a:lnTo>
                    <a:pt x="12389962" y="9779000"/>
                  </a:lnTo>
                  <a:lnTo>
                    <a:pt x="12411849" y="9791700"/>
                  </a:lnTo>
                  <a:lnTo>
                    <a:pt x="12430458" y="9804400"/>
                  </a:lnTo>
                  <a:lnTo>
                    <a:pt x="12445061" y="9817100"/>
                  </a:lnTo>
                  <a:lnTo>
                    <a:pt x="12454933" y="9829800"/>
                  </a:lnTo>
                  <a:lnTo>
                    <a:pt x="12478358" y="9880600"/>
                  </a:lnTo>
                  <a:lnTo>
                    <a:pt x="12497963" y="9918700"/>
                  </a:lnTo>
                  <a:lnTo>
                    <a:pt x="12513874" y="9969500"/>
                  </a:lnTo>
                  <a:lnTo>
                    <a:pt x="12526219" y="10020300"/>
                  </a:lnTo>
                  <a:lnTo>
                    <a:pt x="12535126" y="10071100"/>
                  </a:lnTo>
                  <a:lnTo>
                    <a:pt x="12540721" y="10109200"/>
                  </a:lnTo>
                  <a:lnTo>
                    <a:pt x="12543133" y="10160000"/>
                  </a:lnTo>
                  <a:lnTo>
                    <a:pt x="12542488" y="10210800"/>
                  </a:lnTo>
                  <a:lnTo>
                    <a:pt x="12538914" y="10248900"/>
                  </a:lnTo>
                  <a:lnTo>
                    <a:pt x="12532538" y="10299700"/>
                  </a:lnTo>
                  <a:lnTo>
                    <a:pt x="12523488" y="10350500"/>
                  </a:lnTo>
                  <a:lnTo>
                    <a:pt x="12511891" y="10388600"/>
                  </a:lnTo>
                  <a:lnTo>
                    <a:pt x="12497875" y="10439400"/>
                  </a:lnTo>
                  <a:lnTo>
                    <a:pt x="12481566" y="10477500"/>
                  </a:lnTo>
                  <a:lnTo>
                    <a:pt x="12463092" y="10528300"/>
                  </a:lnTo>
                  <a:lnTo>
                    <a:pt x="12442581" y="10579100"/>
                  </a:lnTo>
                  <a:lnTo>
                    <a:pt x="12420160" y="10617200"/>
                  </a:lnTo>
                  <a:lnTo>
                    <a:pt x="12396828" y="10668000"/>
                  </a:lnTo>
                  <a:lnTo>
                    <a:pt x="12372884" y="10706100"/>
                  </a:lnTo>
                  <a:lnTo>
                    <a:pt x="12348354" y="10756900"/>
                  </a:lnTo>
                  <a:lnTo>
                    <a:pt x="12323264" y="10795000"/>
                  </a:lnTo>
                  <a:lnTo>
                    <a:pt x="12297637" y="10833100"/>
                  </a:lnTo>
                  <a:lnTo>
                    <a:pt x="12271500" y="10883900"/>
                  </a:lnTo>
                  <a:lnTo>
                    <a:pt x="12244877" y="10922000"/>
                  </a:lnTo>
                  <a:lnTo>
                    <a:pt x="12217795" y="10960100"/>
                  </a:lnTo>
                  <a:lnTo>
                    <a:pt x="12190278" y="11010900"/>
                  </a:lnTo>
                  <a:lnTo>
                    <a:pt x="12162352" y="11049000"/>
                  </a:lnTo>
                  <a:lnTo>
                    <a:pt x="12134042" y="11087100"/>
                  </a:lnTo>
                  <a:lnTo>
                    <a:pt x="12105373" y="11125200"/>
                  </a:lnTo>
                  <a:lnTo>
                    <a:pt x="12076370" y="11176000"/>
                  </a:lnTo>
                  <a:lnTo>
                    <a:pt x="12047060" y="11214100"/>
                  </a:lnTo>
                  <a:lnTo>
                    <a:pt x="12017466" y="11252200"/>
                  </a:lnTo>
                  <a:lnTo>
                    <a:pt x="11987615" y="11290300"/>
                  </a:lnTo>
                  <a:lnTo>
                    <a:pt x="11973817" y="11303000"/>
                  </a:lnTo>
                  <a:lnTo>
                    <a:pt x="12005771" y="11303000"/>
                  </a:lnTo>
                  <a:lnTo>
                    <a:pt x="12021040" y="11290300"/>
                  </a:lnTo>
                  <a:lnTo>
                    <a:pt x="12143938" y="11137900"/>
                  </a:lnTo>
                  <a:lnTo>
                    <a:pt x="12174562" y="11087100"/>
                  </a:lnTo>
                  <a:lnTo>
                    <a:pt x="12266143" y="10972800"/>
                  </a:lnTo>
                  <a:lnTo>
                    <a:pt x="12297417" y="10934700"/>
                  </a:lnTo>
                  <a:lnTo>
                    <a:pt x="12328274" y="10896600"/>
                  </a:lnTo>
                  <a:lnTo>
                    <a:pt x="12358663" y="10845800"/>
                  </a:lnTo>
                  <a:lnTo>
                    <a:pt x="12388534" y="10807700"/>
                  </a:lnTo>
                  <a:lnTo>
                    <a:pt x="12417835" y="10769600"/>
                  </a:lnTo>
                  <a:lnTo>
                    <a:pt x="12446516" y="10718800"/>
                  </a:lnTo>
                  <a:lnTo>
                    <a:pt x="12474525" y="10680700"/>
                  </a:lnTo>
                  <a:lnTo>
                    <a:pt x="12501813" y="10629900"/>
                  </a:lnTo>
                  <a:lnTo>
                    <a:pt x="12528328" y="10591800"/>
                  </a:lnTo>
                  <a:lnTo>
                    <a:pt x="12554019" y="10541000"/>
                  </a:lnTo>
                  <a:lnTo>
                    <a:pt x="12578835" y="10502900"/>
                  </a:lnTo>
                  <a:lnTo>
                    <a:pt x="12602726" y="10452100"/>
                  </a:lnTo>
                  <a:lnTo>
                    <a:pt x="12625640" y="10414000"/>
                  </a:lnTo>
                  <a:lnTo>
                    <a:pt x="12647527" y="10363200"/>
                  </a:lnTo>
                  <a:lnTo>
                    <a:pt x="12668336" y="10312400"/>
                  </a:lnTo>
                  <a:lnTo>
                    <a:pt x="12688015" y="10274300"/>
                  </a:lnTo>
                  <a:lnTo>
                    <a:pt x="12706515" y="10223500"/>
                  </a:lnTo>
                  <a:lnTo>
                    <a:pt x="12723784" y="10172700"/>
                  </a:lnTo>
                  <a:lnTo>
                    <a:pt x="12739299" y="10121900"/>
                  </a:lnTo>
                  <a:lnTo>
                    <a:pt x="12753826" y="10071100"/>
                  </a:lnTo>
                  <a:lnTo>
                    <a:pt x="12767395" y="10033000"/>
                  </a:lnTo>
                  <a:lnTo>
                    <a:pt x="12780035" y="9982200"/>
                  </a:lnTo>
                  <a:lnTo>
                    <a:pt x="12791775" y="9931400"/>
                  </a:lnTo>
                  <a:lnTo>
                    <a:pt x="12802647" y="9880600"/>
                  </a:lnTo>
                  <a:lnTo>
                    <a:pt x="12812678" y="9829800"/>
                  </a:lnTo>
                  <a:lnTo>
                    <a:pt x="12821899" y="9791700"/>
                  </a:lnTo>
                  <a:lnTo>
                    <a:pt x="12830339" y="9740900"/>
                  </a:lnTo>
                  <a:lnTo>
                    <a:pt x="12838029" y="9690100"/>
                  </a:lnTo>
                  <a:lnTo>
                    <a:pt x="12844997" y="9639300"/>
                  </a:lnTo>
                  <a:lnTo>
                    <a:pt x="12851274" y="9588500"/>
                  </a:lnTo>
                  <a:lnTo>
                    <a:pt x="12856889" y="9537700"/>
                  </a:lnTo>
                  <a:lnTo>
                    <a:pt x="12861871" y="9486900"/>
                  </a:lnTo>
                  <a:lnTo>
                    <a:pt x="12866251" y="9448800"/>
                  </a:lnTo>
                  <a:lnTo>
                    <a:pt x="12870057" y="9398000"/>
                  </a:lnTo>
                  <a:lnTo>
                    <a:pt x="12873320" y="9347200"/>
                  </a:lnTo>
                  <a:lnTo>
                    <a:pt x="12876070" y="9296400"/>
                  </a:lnTo>
                  <a:lnTo>
                    <a:pt x="12878335" y="9245600"/>
                  </a:lnTo>
                  <a:lnTo>
                    <a:pt x="12880147" y="9194800"/>
                  </a:lnTo>
                  <a:lnTo>
                    <a:pt x="12881533" y="9144000"/>
                  </a:lnTo>
                  <a:lnTo>
                    <a:pt x="12882524" y="9093200"/>
                  </a:lnTo>
                  <a:lnTo>
                    <a:pt x="12883150" y="9042400"/>
                  </a:lnTo>
                  <a:lnTo>
                    <a:pt x="12883367" y="9004300"/>
                  </a:lnTo>
                  <a:lnTo>
                    <a:pt x="12883423" y="8940800"/>
                  </a:lnTo>
                  <a:close/>
                </a:path>
                <a:path w="13569950" h="11303000" extrusionOk="0">
                  <a:moveTo>
                    <a:pt x="700682" y="9817100"/>
                  </a:moveTo>
                  <a:lnTo>
                    <a:pt x="437820" y="9817100"/>
                  </a:lnTo>
                  <a:lnTo>
                    <a:pt x="480278" y="9829800"/>
                  </a:lnTo>
                  <a:lnTo>
                    <a:pt x="655407" y="9829800"/>
                  </a:lnTo>
                  <a:lnTo>
                    <a:pt x="700682" y="9817100"/>
                  </a:lnTo>
                  <a:close/>
                </a:path>
                <a:path w="13569950" h="11303000" extrusionOk="0">
                  <a:moveTo>
                    <a:pt x="3615005" y="317500"/>
                  </a:moveTo>
                  <a:lnTo>
                    <a:pt x="3487138" y="317500"/>
                  </a:lnTo>
                  <a:lnTo>
                    <a:pt x="3441684" y="330200"/>
                  </a:lnTo>
                  <a:lnTo>
                    <a:pt x="3346465" y="355600"/>
                  </a:lnTo>
                  <a:lnTo>
                    <a:pt x="3296678" y="381000"/>
                  </a:lnTo>
                  <a:lnTo>
                    <a:pt x="3251817" y="406400"/>
                  </a:lnTo>
                  <a:lnTo>
                    <a:pt x="3075539" y="508000"/>
                  </a:lnTo>
                  <a:lnTo>
                    <a:pt x="2904187" y="609600"/>
                  </a:lnTo>
                  <a:lnTo>
                    <a:pt x="2862095" y="647700"/>
                  </a:lnTo>
                  <a:lnTo>
                    <a:pt x="2737564" y="723900"/>
                  </a:lnTo>
                  <a:lnTo>
                    <a:pt x="2696624" y="762000"/>
                  </a:lnTo>
                  <a:lnTo>
                    <a:pt x="2655965" y="787400"/>
                  </a:lnTo>
                  <a:lnTo>
                    <a:pt x="2615785" y="825500"/>
                  </a:lnTo>
                  <a:lnTo>
                    <a:pt x="2536201" y="876300"/>
                  </a:lnTo>
                  <a:lnTo>
                    <a:pt x="2496787" y="914400"/>
                  </a:lnTo>
                  <a:lnTo>
                    <a:pt x="2457619" y="939800"/>
                  </a:lnTo>
                  <a:lnTo>
                    <a:pt x="2418693" y="977900"/>
                  </a:lnTo>
                  <a:lnTo>
                    <a:pt x="2380005" y="1003300"/>
                  </a:lnTo>
                  <a:lnTo>
                    <a:pt x="2341549" y="1041400"/>
                  </a:lnTo>
                  <a:lnTo>
                    <a:pt x="2303322" y="1066800"/>
                  </a:lnTo>
                  <a:lnTo>
                    <a:pt x="2227536" y="1143000"/>
                  </a:lnTo>
                  <a:lnTo>
                    <a:pt x="2189967" y="1168400"/>
                  </a:lnTo>
                  <a:lnTo>
                    <a:pt x="2152610" y="1206500"/>
                  </a:lnTo>
                  <a:lnTo>
                    <a:pt x="2115458" y="1231900"/>
                  </a:lnTo>
                  <a:lnTo>
                    <a:pt x="2041756" y="1308100"/>
                  </a:lnTo>
                  <a:lnTo>
                    <a:pt x="2005197" y="1333500"/>
                  </a:lnTo>
                  <a:lnTo>
                    <a:pt x="1896631" y="1447800"/>
                  </a:lnTo>
                  <a:lnTo>
                    <a:pt x="1860798" y="1473200"/>
                  </a:lnTo>
                  <a:lnTo>
                    <a:pt x="1719130" y="1625600"/>
                  </a:lnTo>
                  <a:lnTo>
                    <a:pt x="1684106" y="1651000"/>
                  </a:lnTo>
                  <a:lnTo>
                    <a:pt x="1579907" y="1765300"/>
                  </a:lnTo>
                  <a:lnTo>
                    <a:pt x="1442844" y="1917700"/>
                  </a:lnTo>
                  <a:lnTo>
                    <a:pt x="1408882" y="1943100"/>
                  </a:lnTo>
                  <a:lnTo>
                    <a:pt x="1341147" y="2019300"/>
                  </a:lnTo>
                  <a:lnTo>
                    <a:pt x="1274525" y="2095500"/>
                  </a:lnTo>
                  <a:lnTo>
                    <a:pt x="1209016" y="2171700"/>
                  </a:lnTo>
                  <a:lnTo>
                    <a:pt x="1176678" y="2209800"/>
                  </a:lnTo>
                  <a:lnTo>
                    <a:pt x="1144617" y="2247900"/>
                  </a:lnTo>
                  <a:lnTo>
                    <a:pt x="1112833" y="2298700"/>
                  </a:lnTo>
                  <a:lnTo>
                    <a:pt x="1081327" y="2336800"/>
                  </a:lnTo>
                  <a:lnTo>
                    <a:pt x="1050097" y="2374900"/>
                  </a:lnTo>
                  <a:lnTo>
                    <a:pt x="1019143" y="2413000"/>
                  </a:lnTo>
                  <a:lnTo>
                    <a:pt x="988466" y="2451100"/>
                  </a:lnTo>
                  <a:lnTo>
                    <a:pt x="958065" y="2489200"/>
                  </a:lnTo>
                  <a:lnTo>
                    <a:pt x="927940" y="2527300"/>
                  </a:lnTo>
                  <a:lnTo>
                    <a:pt x="898091" y="2578100"/>
                  </a:lnTo>
                  <a:lnTo>
                    <a:pt x="868517" y="2616200"/>
                  </a:lnTo>
                  <a:lnTo>
                    <a:pt x="839218" y="2654300"/>
                  </a:lnTo>
                  <a:lnTo>
                    <a:pt x="810194" y="2692400"/>
                  </a:lnTo>
                  <a:lnTo>
                    <a:pt x="781445" y="2730500"/>
                  </a:lnTo>
                  <a:lnTo>
                    <a:pt x="752970" y="2781300"/>
                  </a:lnTo>
                  <a:lnTo>
                    <a:pt x="724770" y="2819400"/>
                  </a:lnTo>
                  <a:lnTo>
                    <a:pt x="696844" y="2857500"/>
                  </a:lnTo>
                  <a:lnTo>
                    <a:pt x="669192" y="2908300"/>
                  </a:lnTo>
                  <a:lnTo>
                    <a:pt x="641813" y="2946400"/>
                  </a:lnTo>
                  <a:lnTo>
                    <a:pt x="614708" y="2984500"/>
                  </a:lnTo>
                  <a:lnTo>
                    <a:pt x="587877" y="3035300"/>
                  </a:lnTo>
                  <a:lnTo>
                    <a:pt x="561318" y="3073400"/>
                  </a:lnTo>
                  <a:lnTo>
                    <a:pt x="535032" y="3111500"/>
                  </a:lnTo>
                  <a:lnTo>
                    <a:pt x="509019" y="3162300"/>
                  </a:lnTo>
                  <a:lnTo>
                    <a:pt x="483278" y="3200400"/>
                  </a:lnTo>
                  <a:lnTo>
                    <a:pt x="457809" y="3251200"/>
                  </a:lnTo>
                  <a:lnTo>
                    <a:pt x="432613" y="3289300"/>
                  </a:lnTo>
                  <a:lnTo>
                    <a:pt x="407688" y="3340100"/>
                  </a:lnTo>
                  <a:lnTo>
                    <a:pt x="382600" y="3378200"/>
                  </a:lnTo>
                  <a:lnTo>
                    <a:pt x="357717" y="3429000"/>
                  </a:lnTo>
                  <a:lnTo>
                    <a:pt x="333034" y="3467100"/>
                  </a:lnTo>
                  <a:lnTo>
                    <a:pt x="308548" y="3517900"/>
                  </a:lnTo>
                  <a:lnTo>
                    <a:pt x="284255" y="3556000"/>
                  </a:lnTo>
                  <a:lnTo>
                    <a:pt x="260149" y="3606800"/>
                  </a:lnTo>
                  <a:lnTo>
                    <a:pt x="236227" y="3657600"/>
                  </a:lnTo>
                  <a:lnTo>
                    <a:pt x="212484" y="3695700"/>
                  </a:lnTo>
                  <a:lnTo>
                    <a:pt x="188917" y="3746500"/>
                  </a:lnTo>
                  <a:lnTo>
                    <a:pt x="165520" y="3784600"/>
                  </a:lnTo>
                  <a:lnTo>
                    <a:pt x="142290" y="3835400"/>
                  </a:lnTo>
                  <a:lnTo>
                    <a:pt x="119222" y="3886200"/>
                  </a:lnTo>
                  <a:lnTo>
                    <a:pt x="96312" y="3924300"/>
                  </a:lnTo>
                  <a:lnTo>
                    <a:pt x="73556" y="3975100"/>
                  </a:lnTo>
                  <a:lnTo>
                    <a:pt x="50949" y="4013200"/>
                  </a:lnTo>
                  <a:lnTo>
                    <a:pt x="28487" y="4064000"/>
                  </a:lnTo>
                  <a:lnTo>
                    <a:pt x="6166" y="4114800"/>
                  </a:lnTo>
                  <a:lnTo>
                    <a:pt x="0" y="4127500"/>
                  </a:lnTo>
                  <a:lnTo>
                    <a:pt x="0" y="9601200"/>
                  </a:lnTo>
                  <a:lnTo>
                    <a:pt x="33179" y="9626600"/>
                  </a:lnTo>
                  <a:lnTo>
                    <a:pt x="72514" y="9652000"/>
                  </a:lnTo>
                  <a:lnTo>
                    <a:pt x="112011" y="9690100"/>
                  </a:lnTo>
                  <a:lnTo>
                    <a:pt x="151703" y="9715500"/>
                  </a:lnTo>
                  <a:lnTo>
                    <a:pt x="191623" y="9728200"/>
                  </a:lnTo>
                  <a:lnTo>
                    <a:pt x="272284" y="9779000"/>
                  </a:lnTo>
                  <a:lnTo>
                    <a:pt x="395826" y="9817100"/>
                  </a:lnTo>
                  <a:lnTo>
                    <a:pt x="746620" y="9817100"/>
                  </a:lnTo>
                  <a:lnTo>
                    <a:pt x="840622" y="9791700"/>
                  </a:lnTo>
                  <a:lnTo>
                    <a:pt x="888752" y="9766300"/>
                  </a:lnTo>
                  <a:lnTo>
                    <a:pt x="937680" y="9753600"/>
                  </a:lnTo>
                  <a:lnTo>
                    <a:pt x="987440" y="9728200"/>
                  </a:lnTo>
                  <a:lnTo>
                    <a:pt x="1034666" y="9715500"/>
                  </a:lnTo>
                  <a:lnTo>
                    <a:pt x="1172909" y="9639300"/>
                  </a:lnTo>
                  <a:lnTo>
                    <a:pt x="1307938" y="9563100"/>
                  </a:lnTo>
                  <a:lnTo>
                    <a:pt x="1397406" y="9499600"/>
                  </a:lnTo>
                  <a:lnTo>
                    <a:pt x="1532627" y="9423400"/>
                  </a:lnTo>
                  <a:lnTo>
                    <a:pt x="2145689" y="9067800"/>
                  </a:lnTo>
                  <a:lnTo>
                    <a:pt x="2189888" y="9055100"/>
                  </a:lnTo>
                  <a:lnTo>
                    <a:pt x="2412946" y="8928100"/>
                  </a:lnTo>
                  <a:lnTo>
                    <a:pt x="2458962" y="8915400"/>
                  </a:lnTo>
                  <a:lnTo>
                    <a:pt x="2505429" y="8890000"/>
                  </a:lnTo>
                  <a:lnTo>
                    <a:pt x="2694976" y="8839200"/>
                  </a:lnTo>
                  <a:lnTo>
                    <a:pt x="4261510" y="8839200"/>
                  </a:lnTo>
                  <a:lnTo>
                    <a:pt x="4259366" y="8826500"/>
                  </a:lnTo>
                  <a:lnTo>
                    <a:pt x="4253124" y="8788400"/>
                  </a:lnTo>
                  <a:lnTo>
                    <a:pt x="4249046" y="8737600"/>
                  </a:lnTo>
                  <a:lnTo>
                    <a:pt x="4246959" y="8686800"/>
                  </a:lnTo>
                  <a:lnTo>
                    <a:pt x="4246691" y="8636000"/>
                  </a:lnTo>
                  <a:lnTo>
                    <a:pt x="4248071" y="8585200"/>
                  </a:lnTo>
                  <a:lnTo>
                    <a:pt x="4250928" y="8534400"/>
                  </a:lnTo>
                  <a:lnTo>
                    <a:pt x="4255090" y="8483600"/>
                  </a:lnTo>
                  <a:lnTo>
                    <a:pt x="4260384" y="8445500"/>
                  </a:lnTo>
                  <a:lnTo>
                    <a:pt x="4266641" y="8394700"/>
                  </a:lnTo>
                  <a:lnTo>
                    <a:pt x="4273687" y="8343900"/>
                  </a:lnTo>
                  <a:lnTo>
                    <a:pt x="4281352" y="8293100"/>
                  </a:lnTo>
                  <a:lnTo>
                    <a:pt x="4289463" y="8242300"/>
                  </a:lnTo>
                  <a:lnTo>
                    <a:pt x="4297850" y="8191500"/>
                  </a:lnTo>
                  <a:lnTo>
                    <a:pt x="4306340" y="8140700"/>
                  </a:lnTo>
                  <a:lnTo>
                    <a:pt x="4314762" y="8102600"/>
                  </a:lnTo>
                  <a:lnTo>
                    <a:pt x="4324571" y="8039100"/>
                  </a:lnTo>
                  <a:lnTo>
                    <a:pt x="4336178" y="7988300"/>
                  </a:lnTo>
                  <a:lnTo>
                    <a:pt x="4349347" y="7937500"/>
                  </a:lnTo>
                  <a:lnTo>
                    <a:pt x="4363839" y="7886700"/>
                  </a:lnTo>
                  <a:lnTo>
                    <a:pt x="4379418" y="7835900"/>
                  </a:lnTo>
                  <a:lnTo>
                    <a:pt x="4395845" y="7785100"/>
                  </a:lnTo>
                  <a:lnTo>
                    <a:pt x="4412883" y="7747000"/>
                  </a:lnTo>
                  <a:lnTo>
                    <a:pt x="4430296" y="7696200"/>
                  </a:lnTo>
                  <a:lnTo>
                    <a:pt x="4447844" y="7645400"/>
                  </a:lnTo>
                  <a:lnTo>
                    <a:pt x="4465292" y="7594600"/>
                  </a:lnTo>
                  <a:lnTo>
                    <a:pt x="4482353" y="7543800"/>
                  </a:lnTo>
                  <a:lnTo>
                    <a:pt x="4499278" y="7493000"/>
                  </a:lnTo>
                  <a:lnTo>
                    <a:pt x="4549764" y="7340600"/>
                  </a:lnTo>
                  <a:lnTo>
                    <a:pt x="4566673" y="7289800"/>
                  </a:lnTo>
                  <a:lnTo>
                    <a:pt x="4583711" y="7239000"/>
                  </a:lnTo>
                  <a:lnTo>
                    <a:pt x="4600931" y="7200900"/>
                  </a:lnTo>
                  <a:lnTo>
                    <a:pt x="4618385" y="7150100"/>
                  </a:lnTo>
                  <a:lnTo>
                    <a:pt x="4636128" y="7099300"/>
                  </a:lnTo>
                  <a:lnTo>
                    <a:pt x="4654212" y="7048500"/>
                  </a:lnTo>
                  <a:lnTo>
                    <a:pt x="4672690" y="6997700"/>
                  </a:lnTo>
                  <a:lnTo>
                    <a:pt x="4691616" y="6946900"/>
                  </a:lnTo>
                  <a:lnTo>
                    <a:pt x="4711042" y="6896100"/>
                  </a:lnTo>
                  <a:lnTo>
                    <a:pt x="4731021" y="6858000"/>
                  </a:lnTo>
                  <a:lnTo>
                    <a:pt x="4751607" y="6807200"/>
                  </a:lnTo>
                  <a:lnTo>
                    <a:pt x="4772853" y="6756400"/>
                  </a:lnTo>
                  <a:lnTo>
                    <a:pt x="4794193" y="6718300"/>
                  </a:lnTo>
                  <a:lnTo>
                    <a:pt x="4820945" y="6654800"/>
                  </a:lnTo>
                  <a:lnTo>
                    <a:pt x="2922686" y="6654800"/>
                  </a:lnTo>
                  <a:lnTo>
                    <a:pt x="2879494" y="6642100"/>
                  </a:lnTo>
                  <a:lnTo>
                    <a:pt x="2839204" y="6616700"/>
                  </a:lnTo>
                  <a:lnTo>
                    <a:pt x="2802986" y="6578600"/>
                  </a:lnTo>
                  <a:lnTo>
                    <a:pt x="2775941" y="6540500"/>
                  </a:lnTo>
                  <a:lnTo>
                    <a:pt x="2753739" y="6502400"/>
                  </a:lnTo>
                  <a:lnTo>
                    <a:pt x="2736520" y="6451600"/>
                  </a:lnTo>
                  <a:lnTo>
                    <a:pt x="2724426" y="6400800"/>
                  </a:lnTo>
                  <a:lnTo>
                    <a:pt x="2717595" y="6362700"/>
                  </a:lnTo>
                  <a:lnTo>
                    <a:pt x="2716169" y="6311900"/>
                  </a:lnTo>
                  <a:lnTo>
                    <a:pt x="2720287" y="6261100"/>
                  </a:lnTo>
                  <a:lnTo>
                    <a:pt x="2727862" y="6210300"/>
                  </a:lnTo>
                  <a:lnTo>
                    <a:pt x="2736537" y="6159500"/>
                  </a:lnTo>
                  <a:lnTo>
                    <a:pt x="2746273" y="6108700"/>
                  </a:lnTo>
                  <a:lnTo>
                    <a:pt x="2757036" y="6057900"/>
                  </a:lnTo>
                  <a:lnTo>
                    <a:pt x="2768788" y="6007100"/>
                  </a:lnTo>
                  <a:lnTo>
                    <a:pt x="2781492" y="5956300"/>
                  </a:lnTo>
                  <a:lnTo>
                    <a:pt x="2795113" y="5905500"/>
                  </a:lnTo>
                  <a:lnTo>
                    <a:pt x="2809613" y="5867400"/>
                  </a:lnTo>
                  <a:lnTo>
                    <a:pt x="2824956" y="5816600"/>
                  </a:lnTo>
                  <a:lnTo>
                    <a:pt x="2841106" y="5765800"/>
                  </a:lnTo>
                  <a:lnTo>
                    <a:pt x="2858025" y="5715000"/>
                  </a:lnTo>
                  <a:lnTo>
                    <a:pt x="2875678" y="5664200"/>
                  </a:lnTo>
                  <a:lnTo>
                    <a:pt x="2894026" y="5626100"/>
                  </a:lnTo>
                  <a:lnTo>
                    <a:pt x="2913035" y="5575300"/>
                  </a:lnTo>
                  <a:lnTo>
                    <a:pt x="2932668" y="5524500"/>
                  </a:lnTo>
                  <a:lnTo>
                    <a:pt x="2952886" y="5486400"/>
                  </a:lnTo>
                  <a:lnTo>
                    <a:pt x="2973655" y="5435600"/>
                  </a:lnTo>
                  <a:lnTo>
                    <a:pt x="2994938" y="5384800"/>
                  </a:lnTo>
                  <a:lnTo>
                    <a:pt x="3016698" y="5346700"/>
                  </a:lnTo>
                  <a:lnTo>
                    <a:pt x="3038897" y="5295900"/>
                  </a:lnTo>
                  <a:lnTo>
                    <a:pt x="3061501" y="5245100"/>
                  </a:lnTo>
                  <a:lnTo>
                    <a:pt x="3084472" y="5207000"/>
                  </a:lnTo>
                  <a:lnTo>
                    <a:pt x="3107773" y="5156200"/>
                  </a:lnTo>
                  <a:lnTo>
                    <a:pt x="3130887" y="5118100"/>
                  </a:lnTo>
                  <a:lnTo>
                    <a:pt x="3154408" y="5067300"/>
                  </a:lnTo>
                  <a:lnTo>
                    <a:pt x="3178318" y="5029200"/>
                  </a:lnTo>
                  <a:lnTo>
                    <a:pt x="3202602" y="4978400"/>
                  </a:lnTo>
                  <a:lnTo>
                    <a:pt x="3227243" y="4940300"/>
                  </a:lnTo>
                  <a:lnTo>
                    <a:pt x="3252224" y="4889500"/>
                  </a:lnTo>
                  <a:lnTo>
                    <a:pt x="3277529" y="4851400"/>
                  </a:lnTo>
                  <a:lnTo>
                    <a:pt x="3303141" y="4813300"/>
                  </a:lnTo>
                  <a:lnTo>
                    <a:pt x="3329045" y="4762500"/>
                  </a:lnTo>
                  <a:lnTo>
                    <a:pt x="3355224" y="4724400"/>
                  </a:lnTo>
                  <a:lnTo>
                    <a:pt x="3381661" y="4686300"/>
                  </a:lnTo>
                  <a:lnTo>
                    <a:pt x="3408340" y="4635500"/>
                  </a:lnTo>
                  <a:lnTo>
                    <a:pt x="3435245" y="4597400"/>
                  </a:lnTo>
                  <a:lnTo>
                    <a:pt x="3462358" y="4559300"/>
                  </a:lnTo>
                  <a:lnTo>
                    <a:pt x="3489665" y="4508500"/>
                  </a:lnTo>
                  <a:lnTo>
                    <a:pt x="3544790" y="4432300"/>
                  </a:lnTo>
                  <a:lnTo>
                    <a:pt x="3572576" y="4381500"/>
                  </a:lnTo>
                  <a:lnTo>
                    <a:pt x="3656630" y="4267200"/>
                  </a:lnTo>
                  <a:lnTo>
                    <a:pt x="3684825" y="4216400"/>
                  </a:lnTo>
                  <a:lnTo>
                    <a:pt x="3741383" y="4140200"/>
                  </a:lnTo>
                  <a:lnTo>
                    <a:pt x="3798056" y="4051300"/>
                  </a:lnTo>
                  <a:lnTo>
                    <a:pt x="3884305" y="3937000"/>
                  </a:lnTo>
                  <a:lnTo>
                    <a:pt x="3913156" y="3886200"/>
                  </a:lnTo>
                  <a:lnTo>
                    <a:pt x="4028687" y="3721100"/>
                  </a:lnTo>
                  <a:lnTo>
                    <a:pt x="4086333" y="3644900"/>
                  </a:lnTo>
                  <a:lnTo>
                    <a:pt x="4115076" y="3594100"/>
                  </a:lnTo>
                  <a:lnTo>
                    <a:pt x="4200817" y="3479800"/>
                  </a:lnTo>
                  <a:lnTo>
                    <a:pt x="4229188" y="3429000"/>
                  </a:lnTo>
                  <a:lnTo>
                    <a:pt x="4285531" y="3352800"/>
                  </a:lnTo>
                  <a:lnTo>
                    <a:pt x="4313475" y="3302000"/>
                  </a:lnTo>
                  <a:lnTo>
                    <a:pt x="4368836" y="3225800"/>
                  </a:lnTo>
                  <a:lnTo>
                    <a:pt x="4396225" y="3175000"/>
                  </a:lnTo>
                  <a:lnTo>
                    <a:pt x="4423401" y="3136900"/>
                  </a:lnTo>
                  <a:lnTo>
                    <a:pt x="4450350" y="3098800"/>
                  </a:lnTo>
                  <a:lnTo>
                    <a:pt x="4477058" y="3048000"/>
                  </a:lnTo>
                  <a:lnTo>
                    <a:pt x="4503511" y="3009900"/>
                  </a:lnTo>
                  <a:lnTo>
                    <a:pt x="4527988" y="2971800"/>
                  </a:lnTo>
                  <a:lnTo>
                    <a:pt x="4551199" y="2921000"/>
                  </a:lnTo>
                  <a:lnTo>
                    <a:pt x="4573114" y="2882900"/>
                  </a:lnTo>
                  <a:lnTo>
                    <a:pt x="4593705" y="2832100"/>
                  </a:lnTo>
                  <a:lnTo>
                    <a:pt x="4612943" y="2794000"/>
                  </a:lnTo>
                  <a:lnTo>
                    <a:pt x="4630800" y="2743200"/>
                  </a:lnTo>
                  <a:lnTo>
                    <a:pt x="4647247" y="2692400"/>
                  </a:lnTo>
                  <a:lnTo>
                    <a:pt x="4662255" y="2654300"/>
                  </a:lnTo>
                  <a:lnTo>
                    <a:pt x="4675795" y="2603500"/>
                  </a:lnTo>
                  <a:lnTo>
                    <a:pt x="4687840" y="2552700"/>
                  </a:lnTo>
                  <a:lnTo>
                    <a:pt x="4698360" y="2501900"/>
                  </a:lnTo>
                  <a:lnTo>
                    <a:pt x="4707326" y="2463800"/>
                  </a:lnTo>
                  <a:lnTo>
                    <a:pt x="4714293" y="2413000"/>
                  </a:lnTo>
                  <a:lnTo>
                    <a:pt x="4717738" y="2362200"/>
                  </a:lnTo>
                  <a:lnTo>
                    <a:pt x="4717737" y="2311400"/>
                  </a:lnTo>
                  <a:lnTo>
                    <a:pt x="4714365" y="2260600"/>
                  </a:lnTo>
                  <a:lnTo>
                    <a:pt x="4707695" y="2209800"/>
                  </a:lnTo>
                  <a:lnTo>
                    <a:pt x="4697803" y="2159000"/>
                  </a:lnTo>
                  <a:lnTo>
                    <a:pt x="4684764" y="2108200"/>
                  </a:lnTo>
                  <a:lnTo>
                    <a:pt x="4668652" y="2057400"/>
                  </a:lnTo>
                  <a:lnTo>
                    <a:pt x="4649542" y="2019300"/>
                  </a:lnTo>
                  <a:lnTo>
                    <a:pt x="4627510" y="1968500"/>
                  </a:lnTo>
                  <a:lnTo>
                    <a:pt x="4602628" y="1917700"/>
                  </a:lnTo>
                  <a:lnTo>
                    <a:pt x="4574973" y="1879600"/>
                  </a:lnTo>
                  <a:lnTo>
                    <a:pt x="4544619" y="1828800"/>
                  </a:lnTo>
                  <a:lnTo>
                    <a:pt x="4515658" y="1790700"/>
                  </a:lnTo>
                  <a:lnTo>
                    <a:pt x="4487317" y="1752600"/>
                  </a:lnTo>
                  <a:lnTo>
                    <a:pt x="4459596" y="1714500"/>
                  </a:lnTo>
                  <a:lnTo>
                    <a:pt x="4432494" y="1663700"/>
                  </a:lnTo>
                  <a:lnTo>
                    <a:pt x="4406012" y="1625600"/>
                  </a:lnTo>
                  <a:lnTo>
                    <a:pt x="4380150" y="1587500"/>
                  </a:lnTo>
                  <a:lnTo>
                    <a:pt x="4354907" y="1536700"/>
                  </a:lnTo>
                  <a:lnTo>
                    <a:pt x="4330284" y="1498600"/>
                  </a:lnTo>
                  <a:lnTo>
                    <a:pt x="4306280" y="1460500"/>
                  </a:lnTo>
                  <a:lnTo>
                    <a:pt x="4282896" y="1409700"/>
                  </a:lnTo>
                  <a:lnTo>
                    <a:pt x="4260130" y="1371600"/>
                  </a:lnTo>
                  <a:lnTo>
                    <a:pt x="4237984" y="1320800"/>
                  </a:lnTo>
                  <a:lnTo>
                    <a:pt x="4216457" y="1282700"/>
                  </a:lnTo>
                  <a:lnTo>
                    <a:pt x="4195549" y="1231900"/>
                  </a:lnTo>
                  <a:lnTo>
                    <a:pt x="4175260" y="1193800"/>
                  </a:lnTo>
                  <a:lnTo>
                    <a:pt x="4155589" y="1143000"/>
                  </a:lnTo>
                  <a:lnTo>
                    <a:pt x="4136537" y="1092200"/>
                  </a:lnTo>
                  <a:lnTo>
                    <a:pt x="4118203" y="1054100"/>
                  </a:lnTo>
                  <a:lnTo>
                    <a:pt x="4099724" y="1003300"/>
                  </a:lnTo>
                  <a:lnTo>
                    <a:pt x="4081024" y="965200"/>
                  </a:lnTo>
                  <a:lnTo>
                    <a:pt x="4062028" y="914400"/>
                  </a:lnTo>
                  <a:lnTo>
                    <a:pt x="4042659" y="876300"/>
                  </a:lnTo>
                  <a:lnTo>
                    <a:pt x="4022842" y="825500"/>
                  </a:lnTo>
                  <a:lnTo>
                    <a:pt x="4002501" y="787400"/>
                  </a:lnTo>
                  <a:lnTo>
                    <a:pt x="3981560" y="736600"/>
                  </a:lnTo>
                  <a:lnTo>
                    <a:pt x="3959943" y="698500"/>
                  </a:lnTo>
                  <a:lnTo>
                    <a:pt x="3937576" y="647700"/>
                  </a:lnTo>
                  <a:lnTo>
                    <a:pt x="3914381" y="609600"/>
                  </a:lnTo>
                  <a:lnTo>
                    <a:pt x="3890282" y="558800"/>
                  </a:lnTo>
                  <a:lnTo>
                    <a:pt x="3865205" y="520700"/>
                  </a:lnTo>
                  <a:lnTo>
                    <a:pt x="3833493" y="469900"/>
                  </a:lnTo>
                  <a:lnTo>
                    <a:pt x="3800455" y="431800"/>
                  </a:lnTo>
                  <a:lnTo>
                    <a:pt x="3766080" y="406400"/>
                  </a:lnTo>
                  <a:lnTo>
                    <a:pt x="3730359" y="368300"/>
                  </a:lnTo>
                  <a:lnTo>
                    <a:pt x="3693280" y="342900"/>
                  </a:lnTo>
                  <a:lnTo>
                    <a:pt x="3654832" y="330200"/>
                  </a:lnTo>
                  <a:lnTo>
                    <a:pt x="3615005" y="317500"/>
                  </a:lnTo>
                  <a:close/>
                </a:path>
                <a:path w="13569950" h="11303000" extrusionOk="0">
                  <a:moveTo>
                    <a:pt x="10884147" y="9715500"/>
                  </a:moveTo>
                  <a:lnTo>
                    <a:pt x="10844078" y="9728200"/>
                  </a:lnTo>
                  <a:lnTo>
                    <a:pt x="10920096" y="9728200"/>
                  </a:lnTo>
                  <a:lnTo>
                    <a:pt x="10884147" y="9715500"/>
                  </a:lnTo>
                  <a:close/>
                </a:path>
                <a:path w="13569950" h="11303000" extrusionOk="0">
                  <a:moveTo>
                    <a:pt x="7958034" y="3302000"/>
                  </a:moveTo>
                  <a:lnTo>
                    <a:pt x="7937523" y="3327400"/>
                  </a:lnTo>
                  <a:lnTo>
                    <a:pt x="7920390" y="3340100"/>
                  </a:lnTo>
                  <a:lnTo>
                    <a:pt x="7905760" y="3365500"/>
                  </a:lnTo>
                  <a:lnTo>
                    <a:pt x="7892758" y="3378200"/>
                  </a:lnTo>
                  <a:lnTo>
                    <a:pt x="7866859" y="3429000"/>
                  </a:lnTo>
                  <a:lnTo>
                    <a:pt x="7840997" y="3467100"/>
                  </a:lnTo>
                  <a:lnTo>
                    <a:pt x="7789348" y="3556000"/>
                  </a:lnTo>
                  <a:lnTo>
                    <a:pt x="7711942" y="3683000"/>
                  </a:lnTo>
                  <a:lnTo>
                    <a:pt x="7660289" y="3771900"/>
                  </a:lnTo>
                  <a:lnTo>
                    <a:pt x="7634423" y="3810000"/>
                  </a:lnTo>
                  <a:lnTo>
                    <a:pt x="7608520" y="3860800"/>
                  </a:lnTo>
                  <a:lnTo>
                    <a:pt x="7556569" y="3937000"/>
                  </a:lnTo>
                  <a:lnTo>
                    <a:pt x="7530505" y="3987800"/>
                  </a:lnTo>
                  <a:lnTo>
                    <a:pt x="7504372" y="4025900"/>
                  </a:lnTo>
                  <a:lnTo>
                    <a:pt x="7478097" y="4076700"/>
                  </a:lnTo>
                  <a:lnTo>
                    <a:pt x="7425478" y="4152900"/>
                  </a:lnTo>
                  <a:lnTo>
                    <a:pt x="7346502" y="4292600"/>
                  </a:lnTo>
                  <a:lnTo>
                    <a:pt x="7293910" y="4368800"/>
                  </a:lnTo>
                  <a:lnTo>
                    <a:pt x="7267656" y="4419600"/>
                  </a:lnTo>
                  <a:lnTo>
                    <a:pt x="7241440" y="4457700"/>
                  </a:lnTo>
                  <a:lnTo>
                    <a:pt x="7215271" y="4508500"/>
                  </a:lnTo>
                  <a:lnTo>
                    <a:pt x="7163102" y="4584700"/>
                  </a:lnTo>
                  <a:lnTo>
                    <a:pt x="7137119" y="4635500"/>
                  </a:lnTo>
                  <a:lnTo>
                    <a:pt x="7111215" y="4673600"/>
                  </a:lnTo>
                  <a:lnTo>
                    <a:pt x="7085396" y="4724400"/>
                  </a:lnTo>
                  <a:lnTo>
                    <a:pt x="7034048" y="4800600"/>
                  </a:lnTo>
                  <a:lnTo>
                    <a:pt x="7008534" y="4851400"/>
                  </a:lnTo>
                  <a:lnTo>
                    <a:pt x="6983139" y="4889500"/>
                  </a:lnTo>
                  <a:lnTo>
                    <a:pt x="6957869" y="4940300"/>
                  </a:lnTo>
                  <a:lnTo>
                    <a:pt x="6932733" y="4978400"/>
                  </a:lnTo>
                  <a:lnTo>
                    <a:pt x="6907738" y="5029200"/>
                  </a:lnTo>
                  <a:lnTo>
                    <a:pt x="6882893" y="5067300"/>
                  </a:lnTo>
                  <a:lnTo>
                    <a:pt x="6858205" y="5118100"/>
                  </a:lnTo>
                  <a:lnTo>
                    <a:pt x="6833683" y="5156200"/>
                  </a:lnTo>
                  <a:lnTo>
                    <a:pt x="6809334" y="5207000"/>
                  </a:lnTo>
                  <a:lnTo>
                    <a:pt x="6785166" y="5245100"/>
                  </a:lnTo>
                  <a:lnTo>
                    <a:pt x="6761187" y="5295900"/>
                  </a:lnTo>
                  <a:lnTo>
                    <a:pt x="6737405" y="5334000"/>
                  </a:lnTo>
                  <a:lnTo>
                    <a:pt x="6713829" y="5384800"/>
                  </a:lnTo>
                  <a:lnTo>
                    <a:pt x="6690465" y="5422900"/>
                  </a:lnTo>
                  <a:lnTo>
                    <a:pt x="6667322" y="5473700"/>
                  </a:lnTo>
                  <a:lnTo>
                    <a:pt x="6644409" y="5511800"/>
                  </a:lnTo>
                  <a:lnTo>
                    <a:pt x="6621732" y="5562600"/>
                  </a:lnTo>
                  <a:lnTo>
                    <a:pt x="6599299" y="5600700"/>
                  </a:lnTo>
                  <a:lnTo>
                    <a:pt x="6577119" y="5651500"/>
                  </a:lnTo>
                  <a:lnTo>
                    <a:pt x="6555200" y="5689600"/>
                  </a:lnTo>
                  <a:lnTo>
                    <a:pt x="6533550" y="5740400"/>
                  </a:lnTo>
                  <a:lnTo>
                    <a:pt x="6512176" y="5791200"/>
                  </a:lnTo>
                  <a:lnTo>
                    <a:pt x="6491086" y="5829300"/>
                  </a:lnTo>
                  <a:lnTo>
                    <a:pt x="6470288" y="5880100"/>
                  </a:lnTo>
                  <a:lnTo>
                    <a:pt x="6449966" y="5930900"/>
                  </a:lnTo>
                  <a:lnTo>
                    <a:pt x="6430058" y="5969000"/>
                  </a:lnTo>
                  <a:lnTo>
                    <a:pt x="6410572" y="6019800"/>
                  </a:lnTo>
                  <a:lnTo>
                    <a:pt x="6391516" y="6057900"/>
                  </a:lnTo>
                  <a:lnTo>
                    <a:pt x="6372898" y="6108700"/>
                  </a:lnTo>
                  <a:lnTo>
                    <a:pt x="6354725" y="6159500"/>
                  </a:lnTo>
                  <a:lnTo>
                    <a:pt x="6337005" y="6197600"/>
                  </a:lnTo>
                  <a:lnTo>
                    <a:pt x="6319747" y="6248400"/>
                  </a:lnTo>
                  <a:lnTo>
                    <a:pt x="6302957" y="6299200"/>
                  </a:lnTo>
                  <a:lnTo>
                    <a:pt x="6286644" y="6350000"/>
                  </a:lnTo>
                  <a:lnTo>
                    <a:pt x="6270814" y="6388100"/>
                  </a:lnTo>
                  <a:lnTo>
                    <a:pt x="6255477" y="6438900"/>
                  </a:lnTo>
                  <a:lnTo>
                    <a:pt x="6240639" y="6489700"/>
                  </a:lnTo>
                  <a:lnTo>
                    <a:pt x="6226309" y="6527800"/>
                  </a:lnTo>
                  <a:lnTo>
                    <a:pt x="6212494" y="6578600"/>
                  </a:lnTo>
                  <a:lnTo>
                    <a:pt x="6199202" y="6629400"/>
                  </a:lnTo>
                  <a:lnTo>
                    <a:pt x="6186441" y="6680200"/>
                  </a:lnTo>
                  <a:lnTo>
                    <a:pt x="6174218" y="6731000"/>
                  </a:lnTo>
                  <a:lnTo>
                    <a:pt x="6162542" y="6769100"/>
                  </a:lnTo>
                  <a:lnTo>
                    <a:pt x="6151419" y="6819900"/>
                  </a:lnTo>
                  <a:lnTo>
                    <a:pt x="6140858" y="6870700"/>
                  </a:lnTo>
                  <a:lnTo>
                    <a:pt x="6130867" y="6921500"/>
                  </a:lnTo>
                  <a:lnTo>
                    <a:pt x="6121452" y="6972300"/>
                  </a:lnTo>
                  <a:lnTo>
                    <a:pt x="6112623" y="7023100"/>
                  </a:lnTo>
                  <a:lnTo>
                    <a:pt x="6104386" y="7061200"/>
                  </a:lnTo>
                  <a:lnTo>
                    <a:pt x="6096750" y="7112000"/>
                  </a:lnTo>
                  <a:lnTo>
                    <a:pt x="6089722" y="7162800"/>
                  </a:lnTo>
                  <a:lnTo>
                    <a:pt x="6083310" y="7213600"/>
                  </a:lnTo>
                  <a:lnTo>
                    <a:pt x="6077522" y="7264400"/>
                  </a:lnTo>
                  <a:lnTo>
                    <a:pt x="6072365" y="7315200"/>
                  </a:lnTo>
                  <a:lnTo>
                    <a:pt x="6067847" y="7366000"/>
                  </a:lnTo>
                  <a:lnTo>
                    <a:pt x="6063976" y="7416800"/>
                  </a:lnTo>
                  <a:lnTo>
                    <a:pt x="6060063" y="7467600"/>
                  </a:lnTo>
                  <a:lnTo>
                    <a:pt x="6055110" y="7518400"/>
                  </a:lnTo>
                  <a:lnTo>
                    <a:pt x="6049091" y="7569200"/>
                  </a:lnTo>
                  <a:lnTo>
                    <a:pt x="6041976" y="7607300"/>
                  </a:lnTo>
                  <a:lnTo>
                    <a:pt x="6033738" y="7658100"/>
                  </a:lnTo>
                  <a:lnTo>
                    <a:pt x="6024349" y="7708900"/>
                  </a:lnTo>
                  <a:lnTo>
                    <a:pt x="6013782" y="7759700"/>
                  </a:lnTo>
                  <a:lnTo>
                    <a:pt x="6002007" y="7810500"/>
                  </a:lnTo>
                  <a:lnTo>
                    <a:pt x="5988998" y="7848600"/>
                  </a:lnTo>
                  <a:lnTo>
                    <a:pt x="5974726" y="7899400"/>
                  </a:lnTo>
                  <a:lnTo>
                    <a:pt x="5959164" y="7950200"/>
                  </a:lnTo>
                  <a:lnTo>
                    <a:pt x="5942284" y="7988300"/>
                  </a:lnTo>
                  <a:lnTo>
                    <a:pt x="5923468" y="8039100"/>
                  </a:lnTo>
                  <a:lnTo>
                    <a:pt x="5904036" y="8089900"/>
                  </a:lnTo>
                  <a:lnTo>
                    <a:pt x="5883987" y="8140700"/>
                  </a:lnTo>
                  <a:lnTo>
                    <a:pt x="5863320" y="8178800"/>
                  </a:lnTo>
                  <a:lnTo>
                    <a:pt x="5842033" y="8229600"/>
                  </a:lnTo>
                  <a:lnTo>
                    <a:pt x="5820124" y="8267700"/>
                  </a:lnTo>
                  <a:lnTo>
                    <a:pt x="5797594" y="8318500"/>
                  </a:lnTo>
                  <a:lnTo>
                    <a:pt x="5774440" y="8369300"/>
                  </a:lnTo>
                  <a:lnTo>
                    <a:pt x="5750661" y="8407400"/>
                  </a:lnTo>
                  <a:lnTo>
                    <a:pt x="5726257" y="8458200"/>
                  </a:lnTo>
                  <a:lnTo>
                    <a:pt x="5701225" y="8496300"/>
                  </a:lnTo>
                  <a:lnTo>
                    <a:pt x="5675565" y="8547100"/>
                  </a:lnTo>
                  <a:lnTo>
                    <a:pt x="5649276" y="8585200"/>
                  </a:lnTo>
                  <a:lnTo>
                    <a:pt x="5622356" y="8623300"/>
                  </a:lnTo>
                  <a:lnTo>
                    <a:pt x="5594804" y="8674100"/>
                  </a:lnTo>
                  <a:lnTo>
                    <a:pt x="5566619" y="8712200"/>
                  </a:lnTo>
                  <a:lnTo>
                    <a:pt x="5537799" y="8750300"/>
                  </a:lnTo>
                  <a:lnTo>
                    <a:pt x="5508344" y="8801100"/>
                  </a:lnTo>
                  <a:lnTo>
                    <a:pt x="5478252" y="8839200"/>
                  </a:lnTo>
                  <a:lnTo>
                    <a:pt x="5447521" y="8877300"/>
                  </a:lnTo>
                  <a:lnTo>
                    <a:pt x="5416152" y="8915400"/>
                  </a:lnTo>
                  <a:lnTo>
                    <a:pt x="5384142" y="8953500"/>
                  </a:lnTo>
                  <a:lnTo>
                    <a:pt x="5351490" y="8991600"/>
                  </a:lnTo>
                  <a:lnTo>
                    <a:pt x="5318196" y="9029700"/>
                  </a:lnTo>
                  <a:lnTo>
                    <a:pt x="5284257" y="9067800"/>
                  </a:lnTo>
                  <a:lnTo>
                    <a:pt x="5249673" y="9105900"/>
                  </a:lnTo>
                  <a:lnTo>
                    <a:pt x="5214442" y="9144000"/>
                  </a:lnTo>
                  <a:lnTo>
                    <a:pt x="5180509" y="9182100"/>
                  </a:lnTo>
                  <a:lnTo>
                    <a:pt x="5145527" y="9220200"/>
                  </a:lnTo>
                  <a:lnTo>
                    <a:pt x="5109379" y="9245600"/>
                  </a:lnTo>
                  <a:lnTo>
                    <a:pt x="5071946" y="9271000"/>
                  </a:lnTo>
                  <a:lnTo>
                    <a:pt x="5033110" y="9296400"/>
                  </a:lnTo>
                  <a:lnTo>
                    <a:pt x="4992753" y="9321800"/>
                  </a:lnTo>
                  <a:lnTo>
                    <a:pt x="4950757" y="9347200"/>
                  </a:lnTo>
                  <a:lnTo>
                    <a:pt x="4907003" y="9359900"/>
                  </a:lnTo>
                  <a:lnTo>
                    <a:pt x="4861375" y="9385300"/>
                  </a:lnTo>
                  <a:lnTo>
                    <a:pt x="4813752" y="9385300"/>
                  </a:lnTo>
                  <a:lnTo>
                    <a:pt x="4762465" y="9398000"/>
                  </a:lnTo>
                  <a:lnTo>
                    <a:pt x="8456157" y="9398000"/>
                  </a:lnTo>
                  <a:lnTo>
                    <a:pt x="8720037" y="9245600"/>
                  </a:lnTo>
                  <a:lnTo>
                    <a:pt x="9028169" y="9080500"/>
                  </a:lnTo>
                  <a:lnTo>
                    <a:pt x="9555030" y="8775700"/>
                  </a:lnTo>
                  <a:lnTo>
                    <a:pt x="8048806" y="8775700"/>
                  </a:lnTo>
                  <a:lnTo>
                    <a:pt x="7895606" y="8737600"/>
                  </a:lnTo>
                  <a:lnTo>
                    <a:pt x="7848097" y="8724900"/>
                  </a:lnTo>
                  <a:lnTo>
                    <a:pt x="7803634" y="8699500"/>
                  </a:lnTo>
                  <a:lnTo>
                    <a:pt x="7762882" y="8674100"/>
                  </a:lnTo>
                  <a:lnTo>
                    <a:pt x="7726502" y="8648700"/>
                  </a:lnTo>
                  <a:lnTo>
                    <a:pt x="7695157" y="8610600"/>
                  </a:lnTo>
                  <a:lnTo>
                    <a:pt x="7669510" y="8572500"/>
                  </a:lnTo>
                  <a:lnTo>
                    <a:pt x="7650223" y="8534400"/>
                  </a:lnTo>
                  <a:lnTo>
                    <a:pt x="7637959" y="8483600"/>
                  </a:lnTo>
                  <a:lnTo>
                    <a:pt x="7633380" y="8445500"/>
                  </a:lnTo>
                  <a:lnTo>
                    <a:pt x="7637149" y="8407400"/>
                  </a:lnTo>
                  <a:lnTo>
                    <a:pt x="7649928" y="8356600"/>
                  </a:lnTo>
                  <a:lnTo>
                    <a:pt x="7669092" y="8318500"/>
                  </a:lnTo>
                  <a:lnTo>
                    <a:pt x="7690050" y="8267700"/>
                  </a:lnTo>
                  <a:lnTo>
                    <a:pt x="7712892" y="8229600"/>
                  </a:lnTo>
                  <a:lnTo>
                    <a:pt x="7737708" y="8191500"/>
                  </a:lnTo>
                  <a:lnTo>
                    <a:pt x="7764588" y="8153400"/>
                  </a:lnTo>
                  <a:lnTo>
                    <a:pt x="7793623" y="8115300"/>
                  </a:lnTo>
                  <a:lnTo>
                    <a:pt x="7824903" y="8077200"/>
                  </a:lnTo>
                  <a:lnTo>
                    <a:pt x="7858518" y="8039100"/>
                  </a:lnTo>
                  <a:lnTo>
                    <a:pt x="7897834" y="8013700"/>
                  </a:lnTo>
                  <a:lnTo>
                    <a:pt x="7937619" y="7975600"/>
                  </a:lnTo>
                  <a:lnTo>
                    <a:pt x="7977824" y="7950200"/>
                  </a:lnTo>
                  <a:lnTo>
                    <a:pt x="8018402" y="7912100"/>
                  </a:lnTo>
                  <a:lnTo>
                    <a:pt x="8059305" y="7886700"/>
                  </a:lnTo>
                  <a:lnTo>
                    <a:pt x="8100485" y="7848600"/>
                  </a:lnTo>
                  <a:lnTo>
                    <a:pt x="8183484" y="7797800"/>
                  </a:lnTo>
                  <a:lnTo>
                    <a:pt x="8225207" y="7759700"/>
                  </a:lnTo>
                  <a:lnTo>
                    <a:pt x="8267015" y="7734300"/>
                  </a:lnTo>
                  <a:lnTo>
                    <a:pt x="8350695" y="7670800"/>
                  </a:lnTo>
                  <a:lnTo>
                    <a:pt x="8392472" y="7645400"/>
                  </a:lnTo>
                  <a:lnTo>
                    <a:pt x="8434141" y="7607300"/>
                  </a:lnTo>
                  <a:lnTo>
                    <a:pt x="8475657" y="7581900"/>
                  </a:lnTo>
                  <a:lnTo>
                    <a:pt x="8516970" y="7543800"/>
                  </a:lnTo>
                  <a:lnTo>
                    <a:pt x="8598538" y="7493000"/>
                  </a:lnTo>
                  <a:lnTo>
                    <a:pt x="8639283" y="7454900"/>
                  </a:lnTo>
                  <a:lnTo>
                    <a:pt x="8680000" y="7429500"/>
                  </a:lnTo>
                  <a:lnTo>
                    <a:pt x="8720686" y="7391400"/>
                  </a:lnTo>
                  <a:lnTo>
                    <a:pt x="8801954" y="7340600"/>
                  </a:lnTo>
                  <a:lnTo>
                    <a:pt x="8842532" y="7302500"/>
                  </a:lnTo>
                  <a:lnTo>
                    <a:pt x="8883068" y="7277100"/>
                  </a:lnTo>
                  <a:lnTo>
                    <a:pt x="8923560" y="7239000"/>
                  </a:lnTo>
                  <a:lnTo>
                    <a:pt x="8964007" y="7213600"/>
                  </a:lnTo>
                  <a:lnTo>
                    <a:pt x="9004405" y="7175500"/>
                  </a:lnTo>
                  <a:lnTo>
                    <a:pt x="9044752" y="7150100"/>
                  </a:lnTo>
                  <a:lnTo>
                    <a:pt x="9085046" y="7112000"/>
                  </a:lnTo>
                  <a:lnTo>
                    <a:pt x="9125284" y="7086600"/>
                  </a:lnTo>
                  <a:lnTo>
                    <a:pt x="7665310" y="7086600"/>
                  </a:lnTo>
                  <a:lnTo>
                    <a:pt x="7614179" y="7073900"/>
                  </a:lnTo>
                  <a:lnTo>
                    <a:pt x="7574713" y="7061200"/>
                  </a:lnTo>
                  <a:lnTo>
                    <a:pt x="7546880" y="7035800"/>
                  </a:lnTo>
                  <a:lnTo>
                    <a:pt x="7530646" y="6997700"/>
                  </a:lnTo>
                  <a:lnTo>
                    <a:pt x="7525979" y="6959600"/>
                  </a:lnTo>
                  <a:lnTo>
                    <a:pt x="7532848" y="6921500"/>
                  </a:lnTo>
                  <a:lnTo>
                    <a:pt x="7551219" y="6870700"/>
                  </a:lnTo>
                  <a:lnTo>
                    <a:pt x="7576349" y="6819900"/>
                  </a:lnTo>
                  <a:lnTo>
                    <a:pt x="7609646" y="6781800"/>
                  </a:lnTo>
                  <a:lnTo>
                    <a:pt x="7686475" y="6705600"/>
                  </a:lnTo>
                  <a:lnTo>
                    <a:pt x="7724795" y="6680200"/>
                  </a:lnTo>
                  <a:lnTo>
                    <a:pt x="7839613" y="6565900"/>
                  </a:lnTo>
                  <a:lnTo>
                    <a:pt x="7877904" y="6540500"/>
                  </a:lnTo>
                  <a:lnTo>
                    <a:pt x="7954630" y="6464300"/>
                  </a:lnTo>
                  <a:lnTo>
                    <a:pt x="7993105" y="6438900"/>
                  </a:lnTo>
                  <a:lnTo>
                    <a:pt x="8070378" y="6362700"/>
                  </a:lnTo>
                  <a:lnTo>
                    <a:pt x="8109214" y="6337300"/>
                  </a:lnTo>
                  <a:lnTo>
                    <a:pt x="8187385" y="6261100"/>
                  </a:lnTo>
                  <a:lnTo>
                    <a:pt x="8226760" y="6235700"/>
                  </a:lnTo>
                  <a:lnTo>
                    <a:pt x="8266353" y="6197600"/>
                  </a:lnTo>
                  <a:lnTo>
                    <a:pt x="8306184" y="6172200"/>
                  </a:lnTo>
                  <a:lnTo>
                    <a:pt x="8346273" y="6134100"/>
                  </a:lnTo>
                  <a:lnTo>
                    <a:pt x="8386131" y="6108700"/>
                  </a:lnTo>
                  <a:lnTo>
                    <a:pt x="8425959" y="6070600"/>
                  </a:lnTo>
                  <a:lnTo>
                    <a:pt x="8465742" y="6045200"/>
                  </a:lnTo>
                  <a:lnTo>
                    <a:pt x="8505463" y="6007100"/>
                  </a:lnTo>
                  <a:lnTo>
                    <a:pt x="8545105" y="5981700"/>
                  </a:lnTo>
                  <a:lnTo>
                    <a:pt x="8584653" y="5943600"/>
                  </a:lnTo>
                  <a:lnTo>
                    <a:pt x="8624089" y="5918200"/>
                  </a:lnTo>
                  <a:lnTo>
                    <a:pt x="8663397" y="5880100"/>
                  </a:lnTo>
                  <a:lnTo>
                    <a:pt x="8702560" y="5854700"/>
                  </a:lnTo>
                  <a:lnTo>
                    <a:pt x="8780387" y="5778500"/>
                  </a:lnTo>
                  <a:lnTo>
                    <a:pt x="8819019" y="5753100"/>
                  </a:lnTo>
                  <a:lnTo>
                    <a:pt x="8857439" y="5715000"/>
                  </a:lnTo>
                  <a:lnTo>
                    <a:pt x="8895633" y="5689600"/>
                  </a:lnTo>
                  <a:lnTo>
                    <a:pt x="8971274" y="5613400"/>
                  </a:lnTo>
                  <a:lnTo>
                    <a:pt x="9008688" y="5588000"/>
                  </a:lnTo>
                  <a:lnTo>
                    <a:pt x="9082621" y="5511800"/>
                  </a:lnTo>
                  <a:lnTo>
                    <a:pt x="9119107" y="5473700"/>
                  </a:lnTo>
                  <a:lnTo>
                    <a:pt x="9155251" y="5448300"/>
                  </a:lnTo>
                  <a:lnTo>
                    <a:pt x="9191036" y="5410200"/>
                  </a:lnTo>
                  <a:lnTo>
                    <a:pt x="9226446" y="5372100"/>
                  </a:lnTo>
                  <a:lnTo>
                    <a:pt x="9261464" y="5334000"/>
                  </a:lnTo>
                  <a:lnTo>
                    <a:pt x="9296073" y="5295900"/>
                  </a:lnTo>
                  <a:lnTo>
                    <a:pt x="9330258" y="5257800"/>
                  </a:lnTo>
                  <a:lnTo>
                    <a:pt x="9364002" y="5219700"/>
                  </a:lnTo>
                  <a:lnTo>
                    <a:pt x="9397288" y="5181600"/>
                  </a:lnTo>
                  <a:lnTo>
                    <a:pt x="9430100" y="5143500"/>
                  </a:lnTo>
                  <a:lnTo>
                    <a:pt x="9462421" y="5105400"/>
                  </a:lnTo>
                  <a:lnTo>
                    <a:pt x="9494235" y="5067300"/>
                  </a:lnTo>
                  <a:lnTo>
                    <a:pt x="9525525" y="5029200"/>
                  </a:lnTo>
                  <a:lnTo>
                    <a:pt x="9555286" y="4978400"/>
                  </a:lnTo>
                  <a:lnTo>
                    <a:pt x="9584192" y="4940300"/>
                  </a:lnTo>
                  <a:lnTo>
                    <a:pt x="9612138" y="4902200"/>
                  </a:lnTo>
                  <a:lnTo>
                    <a:pt x="9639022" y="4864100"/>
                  </a:lnTo>
                  <a:lnTo>
                    <a:pt x="9664739" y="4813300"/>
                  </a:lnTo>
                  <a:lnTo>
                    <a:pt x="9689186" y="4775200"/>
                  </a:lnTo>
                  <a:lnTo>
                    <a:pt x="9712259" y="4737100"/>
                  </a:lnTo>
                  <a:lnTo>
                    <a:pt x="9733855" y="4686300"/>
                  </a:lnTo>
                  <a:lnTo>
                    <a:pt x="9753870" y="4648200"/>
                  </a:lnTo>
                  <a:lnTo>
                    <a:pt x="9772200" y="4597400"/>
                  </a:lnTo>
                  <a:lnTo>
                    <a:pt x="9788743" y="4559300"/>
                  </a:lnTo>
                  <a:lnTo>
                    <a:pt x="8334902" y="4559300"/>
                  </a:lnTo>
                  <a:lnTo>
                    <a:pt x="8348158" y="4533900"/>
                  </a:lnTo>
                  <a:lnTo>
                    <a:pt x="8357866" y="4521200"/>
                  </a:lnTo>
                  <a:lnTo>
                    <a:pt x="8365416" y="4508500"/>
                  </a:lnTo>
                  <a:lnTo>
                    <a:pt x="8372199" y="4495800"/>
                  </a:lnTo>
                  <a:lnTo>
                    <a:pt x="8400631" y="4457700"/>
                  </a:lnTo>
                  <a:lnTo>
                    <a:pt x="8428783" y="4406900"/>
                  </a:lnTo>
                  <a:lnTo>
                    <a:pt x="8456651" y="4368800"/>
                  </a:lnTo>
                  <a:lnTo>
                    <a:pt x="8484233" y="4330700"/>
                  </a:lnTo>
                  <a:lnTo>
                    <a:pt x="8511523" y="4279900"/>
                  </a:lnTo>
                  <a:lnTo>
                    <a:pt x="8538518" y="4241800"/>
                  </a:lnTo>
                  <a:lnTo>
                    <a:pt x="8565214" y="4203700"/>
                  </a:lnTo>
                  <a:lnTo>
                    <a:pt x="8591606" y="4152900"/>
                  </a:lnTo>
                  <a:lnTo>
                    <a:pt x="8617692" y="4114800"/>
                  </a:lnTo>
                  <a:lnTo>
                    <a:pt x="8643466" y="4064000"/>
                  </a:lnTo>
                  <a:lnTo>
                    <a:pt x="8668926" y="4025900"/>
                  </a:lnTo>
                  <a:lnTo>
                    <a:pt x="8694067" y="3987800"/>
                  </a:lnTo>
                  <a:lnTo>
                    <a:pt x="8718884" y="3937000"/>
                  </a:lnTo>
                  <a:lnTo>
                    <a:pt x="8743375" y="3898900"/>
                  </a:lnTo>
                  <a:lnTo>
                    <a:pt x="8767535" y="3848100"/>
                  </a:lnTo>
                  <a:lnTo>
                    <a:pt x="8791360" y="3810000"/>
                  </a:lnTo>
                  <a:lnTo>
                    <a:pt x="8002640" y="3810000"/>
                  </a:lnTo>
                  <a:lnTo>
                    <a:pt x="7973876" y="3797300"/>
                  </a:lnTo>
                  <a:lnTo>
                    <a:pt x="7979483" y="3771900"/>
                  </a:lnTo>
                  <a:lnTo>
                    <a:pt x="7984685" y="3733800"/>
                  </a:lnTo>
                  <a:lnTo>
                    <a:pt x="7990998" y="3695700"/>
                  </a:lnTo>
                  <a:lnTo>
                    <a:pt x="7999938" y="3670300"/>
                  </a:lnTo>
                  <a:lnTo>
                    <a:pt x="8016743" y="3619500"/>
                  </a:lnTo>
                  <a:lnTo>
                    <a:pt x="8033660" y="3568700"/>
                  </a:lnTo>
                  <a:lnTo>
                    <a:pt x="8050674" y="3517900"/>
                  </a:lnTo>
                  <a:lnTo>
                    <a:pt x="8067768" y="3467100"/>
                  </a:lnTo>
                  <a:lnTo>
                    <a:pt x="8084926" y="3429000"/>
                  </a:lnTo>
                  <a:lnTo>
                    <a:pt x="8093529" y="3403600"/>
                  </a:lnTo>
                  <a:lnTo>
                    <a:pt x="7934579" y="3403600"/>
                  </a:lnTo>
                  <a:lnTo>
                    <a:pt x="7958034" y="3302000"/>
                  </a:lnTo>
                  <a:close/>
                </a:path>
                <a:path w="13569950" h="11303000" extrusionOk="0">
                  <a:moveTo>
                    <a:pt x="12404417" y="2667000"/>
                  </a:moveTo>
                  <a:lnTo>
                    <a:pt x="12038040" y="2667000"/>
                  </a:lnTo>
                  <a:lnTo>
                    <a:pt x="12066031" y="2679700"/>
                  </a:lnTo>
                  <a:lnTo>
                    <a:pt x="12091353" y="2705100"/>
                  </a:lnTo>
                  <a:lnTo>
                    <a:pt x="12121680" y="2755900"/>
                  </a:lnTo>
                  <a:lnTo>
                    <a:pt x="12182954" y="2832100"/>
                  </a:lnTo>
                  <a:lnTo>
                    <a:pt x="12213332" y="2870200"/>
                  </a:lnTo>
                  <a:lnTo>
                    <a:pt x="12243161" y="2908300"/>
                  </a:lnTo>
                  <a:lnTo>
                    <a:pt x="12272156" y="2959100"/>
                  </a:lnTo>
                  <a:lnTo>
                    <a:pt x="12300033" y="2997200"/>
                  </a:lnTo>
                  <a:lnTo>
                    <a:pt x="12326510" y="3035300"/>
                  </a:lnTo>
                  <a:lnTo>
                    <a:pt x="12351303" y="3086100"/>
                  </a:lnTo>
                  <a:lnTo>
                    <a:pt x="12375096" y="3124200"/>
                  </a:lnTo>
                  <a:lnTo>
                    <a:pt x="12398542" y="3175000"/>
                  </a:lnTo>
                  <a:lnTo>
                    <a:pt x="12421644" y="3213100"/>
                  </a:lnTo>
                  <a:lnTo>
                    <a:pt x="12444406" y="3263900"/>
                  </a:lnTo>
                  <a:lnTo>
                    <a:pt x="12466831" y="3302000"/>
                  </a:lnTo>
                  <a:lnTo>
                    <a:pt x="12488922" y="3352800"/>
                  </a:lnTo>
                  <a:lnTo>
                    <a:pt x="12510682" y="3403600"/>
                  </a:lnTo>
                  <a:lnTo>
                    <a:pt x="12532114" y="3441700"/>
                  </a:lnTo>
                  <a:lnTo>
                    <a:pt x="12553221" y="3492500"/>
                  </a:lnTo>
                  <a:lnTo>
                    <a:pt x="12574006" y="3530600"/>
                  </a:lnTo>
                  <a:lnTo>
                    <a:pt x="12594474" y="3581400"/>
                  </a:lnTo>
                  <a:lnTo>
                    <a:pt x="12614626" y="3632200"/>
                  </a:lnTo>
                  <a:lnTo>
                    <a:pt x="12634466" y="3670300"/>
                  </a:lnTo>
                  <a:lnTo>
                    <a:pt x="12653997" y="3721100"/>
                  </a:lnTo>
                  <a:lnTo>
                    <a:pt x="12673222" y="3771900"/>
                  </a:lnTo>
                  <a:lnTo>
                    <a:pt x="12692144" y="3810000"/>
                  </a:lnTo>
                  <a:lnTo>
                    <a:pt x="12710767" y="3860800"/>
                  </a:lnTo>
                  <a:lnTo>
                    <a:pt x="12729093" y="3911600"/>
                  </a:lnTo>
                  <a:lnTo>
                    <a:pt x="12747126" y="3949700"/>
                  </a:lnTo>
                  <a:lnTo>
                    <a:pt x="12764869" y="4000500"/>
                  </a:lnTo>
                  <a:lnTo>
                    <a:pt x="12782325" y="4051300"/>
                  </a:lnTo>
                  <a:lnTo>
                    <a:pt x="12799497" y="4089400"/>
                  </a:lnTo>
                  <a:lnTo>
                    <a:pt x="12816388" y="4140200"/>
                  </a:lnTo>
                  <a:lnTo>
                    <a:pt x="12833002" y="4191000"/>
                  </a:lnTo>
                  <a:lnTo>
                    <a:pt x="12849341" y="4241800"/>
                  </a:lnTo>
                  <a:lnTo>
                    <a:pt x="12865409" y="4279900"/>
                  </a:lnTo>
                  <a:lnTo>
                    <a:pt x="12881209" y="4330700"/>
                  </a:lnTo>
                  <a:lnTo>
                    <a:pt x="12896743" y="4381500"/>
                  </a:lnTo>
                  <a:lnTo>
                    <a:pt x="12912016" y="4432300"/>
                  </a:lnTo>
                  <a:lnTo>
                    <a:pt x="12927030" y="4483100"/>
                  </a:lnTo>
                  <a:lnTo>
                    <a:pt x="12941788" y="4521200"/>
                  </a:lnTo>
                  <a:lnTo>
                    <a:pt x="12956294" y="4572000"/>
                  </a:lnTo>
                  <a:lnTo>
                    <a:pt x="12970551" y="4622800"/>
                  </a:lnTo>
                  <a:lnTo>
                    <a:pt x="12984561" y="4673600"/>
                  </a:lnTo>
                  <a:lnTo>
                    <a:pt x="12998329" y="4724400"/>
                  </a:lnTo>
                  <a:lnTo>
                    <a:pt x="13011856" y="4762500"/>
                  </a:lnTo>
                  <a:lnTo>
                    <a:pt x="13025147" y="4813300"/>
                  </a:lnTo>
                  <a:lnTo>
                    <a:pt x="13038204" y="4864100"/>
                  </a:lnTo>
                  <a:lnTo>
                    <a:pt x="13050800" y="4914900"/>
                  </a:lnTo>
                  <a:lnTo>
                    <a:pt x="13063151" y="4965700"/>
                  </a:lnTo>
                  <a:lnTo>
                    <a:pt x="13075225" y="5003800"/>
                  </a:lnTo>
                  <a:lnTo>
                    <a:pt x="13086991" y="5054600"/>
                  </a:lnTo>
                  <a:lnTo>
                    <a:pt x="13098416" y="5105400"/>
                  </a:lnTo>
                  <a:lnTo>
                    <a:pt x="13109471" y="5156200"/>
                  </a:lnTo>
                  <a:lnTo>
                    <a:pt x="13120123" y="5207000"/>
                  </a:lnTo>
                  <a:lnTo>
                    <a:pt x="13130340" y="5245100"/>
                  </a:lnTo>
                  <a:lnTo>
                    <a:pt x="13140092" y="5295900"/>
                  </a:lnTo>
                  <a:lnTo>
                    <a:pt x="13149346" y="5346700"/>
                  </a:lnTo>
                  <a:lnTo>
                    <a:pt x="13158071" y="5397500"/>
                  </a:lnTo>
                  <a:lnTo>
                    <a:pt x="13166237" y="5448300"/>
                  </a:lnTo>
                  <a:lnTo>
                    <a:pt x="13173810" y="5499100"/>
                  </a:lnTo>
                  <a:lnTo>
                    <a:pt x="13180761" y="5537200"/>
                  </a:lnTo>
                  <a:lnTo>
                    <a:pt x="13187056" y="5588000"/>
                  </a:lnTo>
                  <a:lnTo>
                    <a:pt x="13192666" y="5638800"/>
                  </a:lnTo>
                  <a:lnTo>
                    <a:pt x="13197557" y="5689600"/>
                  </a:lnTo>
                  <a:lnTo>
                    <a:pt x="13201700" y="5740400"/>
                  </a:lnTo>
                  <a:lnTo>
                    <a:pt x="13205062" y="5791200"/>
                  </a:lnTo>
                  <a:lnTo>
                    <a:pt x="13207611" y="5842000"/>
                  </a:lnTo>
                  <a:lnTo>
                    <a:pt x="13209317" y="5892800"/>
                  </a:lnTo>
                  <a:lnTo>
                    <a:pt x="13210148" y="5943600"/>
                  </a:lnTo>
                  <a:lnTo>
                    <a:pt x="13210073" y="5994400"/>
                  </a:lnTo>
                  <a:lnTo>
                    <a:pt x="13207966" y="6045200"/>
                  </a:lnTo>
                  <a:lnTo>
                    <a:pt x="13202547" y="6083300"/>
                  </a:lnTo>
                  <a:lnTo>
                    <a:pt x="13193494" y="6134100"/>
                  </a:lnTo>
                  <a:lnTo>
                    <a:pt x="13180489" y="6184900"/>
                  </a:lnTo>
                  <a:lnTo>
                    <a:pt x="13163213" y="6223000"/>
                  </a:lnTo>
                  <a:lnTo>
                    <a:pt x="13141346" y="6261100"/>
                  </a:lnTo>
                  <a:lnTo>
                    <a:pt x="13114569" y="6299200"/>
                  </a:lnTo>
                  <a:lnTo>
                    <a:pt x="13082563" y="6337300"/>
                  </a:lnTo>
                  <a:lnTo>
                    <a:pt x="13045009" y="6375400"/>
                  </a:lnTo>
                  <a:lnTo>
                    <a:pt x="12957866" y="6426200"/>
                  </a:lnTo>
                  <a:lnTo>
                    <a:pt x="12923854" y="6464300"/>
                  </a:lnTo>
                  <a:lnTo>
                    <a:pt x="12899340" y="6502400"/>
                  </a:lnTo>
                  <a:lnTo>
                    <a:pt x="12884113" y="6527800"/>
                  </a:lnTo>
                  <a:lnTo>
                    <a:pt x="12877962" y="6565900"/>
                  </a:lnTo>
                  <a:lnTo>
                    <a:pt x="12880675" y="6616700"/>
                  </a:lnTo>
                  <a:lnTo>
                    <a:pt x="12892042" y="6654800"/>
                  </a:lnTo>
                  <a:lnTo>
                    <a:pt x="12911851" y="6705600"/>
                  </a:lnTo>
                  <a:lnTo>
                    <a:pt x="12932713" y="6756400"/>
                  </a:lnTo>
                  <a:lnTo>
                    <a:pt x="12953902" y="6794500"/>
                  </a:lnTo>
                  <a:lnTo>
                    <a:pt x="12975412" y="6845300"/>
                  </a:lnTo>
                  <a:lnTo>
                    <a:pt x="12997234" y="6896100"/>
                  </a:lnTo>
                  <a:lnTo>
                    <a:pt x="13019362" y="6934200"/>
                  </a:lnTo>
                  <a:lnTo>
                    <a:pt x="13041789" y="6985000"/>
                  </a:lnTo>
                  <a:lnTo>
                    <a:pt x="13064506" y="7023100"/>
                  </a:lnTo>
                  <a:lnTo>
                    <a:pt x="13087508" y="7073900"/>
                  </a:lnTo>
                  <a:lnTo>
                    <a:pt x="13110786" y="7112000"/>
                  </a:lnTo>
                  <a:lnTo>
                    <a:pt x="13134334" y="7162800"/>
                  </a:lnTo>
                  <a:lnTo>
                    <a:pt x="13158144" y="7200900"/>
                  </a:lnTo>
                  <a:lnTo>
                    <a:pt x="13182210" y="7239000"/>
                  </a:lnTo>
                  <a:lnTo>
                    <a:pt x="13206513" y="7289800"/>
                  </a:lnTo>
                  <a:lnTo>
                    <a:pt x="13228881" y="7340600"/>
                  </a:lnTo>
                  <a:lnTo>
                    <a:pt x="13249283" y="7378700"/>
                  </a:lnTo>
                  <a:lnTo>
                    <a:pt x="13267690" y="7429500"/>
                  </a:lnTo>
                  <a:lnTo>
                    <a:pt x="13284072" y="7480300"/>
                  </a:lnTo>
                  <a:lnTo>
                    <a:pt x="13298399" y="7518400"/>
                  </a:lnTo>
                  <a:lnTo>
                    <a:pt x="13310642" y="7569200"/>
                  </a:lnTo>
                  <a:lnTo>
                    <a:pt x="13320771" y="7607300"/>
                  </a:lnTo>
                  <a:lnTo>
                    <a:pt x="13328755" y="7658100"/>
                  </a:lnTo>
                  <a:lnTo>
                    <a:pt x="13334566" y="7708900"/>
                  </a:lnTo>
                  <a:lnTo>
                    <a:pt x="13338174" y="7747000"/>
                  </a:lnTo>
                  <a:lnTo>
                    <a:pt x="13339548" y="7797800"/>
                  </a:lnTo>
                  <a:lnTo>
                    <a:pt x="13338659" y="7848600"/>
                  </a:lnTo>
                  <a:lnTo>
                    <a:pt x="13335478" y="7886700"/>
                  </a:lnTo>
                  <a:lnTo>
                    <a:pt x="13329975" y="7937500"/>
                  </a:lnTo>
                  <a:lnTo>
                    <a:pt x="13322119" y="7988300"/>
                  </a:lnTo>
                  <a:lnTo>
                    <a:pt x="13311882" y="8026400"/>
                  </a:lnTo>
                  <a:lnTo>
                    <a:pt x="13299232" y="8077200"/>
                  </a:lnTo>
                  <a:lnTo>
                    <a:pt x="13284142" y="8128000"/>
                  </a:lnTo>
                  <a:lnTo>
                    <a:pt x="13266581" y="8166100"/>
                  </a:lnTo>
                  <a:lnTo>
                    <a:pt x="13246518" y="8216900"/>
                  </a:lnTo>
                  <a:lnTo>
                    <a:pt x="13223926" y="8267700"/>
                  </a:lnTo>
                  <a:lnTo>
                    <a:pt x="13201988" y="8305800"/>
                  </a:lnTo>
                  <a:lnTo>
                    <a:pt x="13180016" y="8356600"/>
                  </a:lnTo>
                  <a:lnTo>
                    <a:pt x="13136000" y="8445500"/>
                  </a:lnTo>
                  <a:lnTo>
                    <a:pt x="13069914" y="8572500"/>
                  </a:lnTo>
                  <a:lnTo>
                    <a:pt x="13025908" y="8661400"/>
                  </a:lnTo>
                  <a:lnTo>
                    <a:pt x="13003944" y="8699500"/>
                  </a:lnTo>
                  <a:lnTo>
                    <a:pt x="12982017" y="8750300"/>
                  </a:lnTo>
                  <a:lnTo>
                    <a:pt x="12958436" y="8788400"/>
                  </a:lnTo>
                  <a:lnTo>
                    <a:pt x="12935158" y="8839200"/>
                  </a:lnTo>
                  <a:lnTo>
                    <a:pt x="12888857" y="8940800"/>
                  </a:lnTo>
                  <a:lnTo>
                    <a:pt x="12912419" y="8915400"/>
                  </a:lnTo>
                  <a:lnTo>
                    <a:pt x="12923396" y="8902700"/>
                  </a:lnTo>
                  <a:lnTo>
                    <a:pt x="12932887" y="8890000"/>
                  </a:lnTo>
                  <a:lnTo>
                    <a:pt x="12957997" y="8839200"/>
                  </a:lnTo>
                  <a:lnTo>
                    <a:pt x="12983007" y="8801100"/>
                  </a:lnTo>
                  <a:lnTo>
                    <a:pt x="13007941" y="8750300"/>
                  </a:lnTo>
                  <a:lnTo>
                    <a:pt x="13032823" y="8712200"/>
                  </a:lnTo>
                  <a:lnTo>
                    <a:pt x="13107386" y="8585200"/>
                  </a:lnTo>
                  <a:lnTo>
                    <a:pt x="13132290" y="8547100"/>
                  </a:lnTo>
                  <a:lnTo>
                    <a:pt x="13157259" y="8496300"/>
                  </a:lnTo>
                  <a:lnTo>
                    <a:pt x="13182316" y="8458200"/>
                  </a:lnTo>
                  <a:lnTo>
                    <a:pt x="13207483" y="8407400"/>
                  </a:lnTo>
                  <a:lnTo>
                    <a:pt x="13232784" y="8369300"/>
                  </a:lnTo>
                  <a:lnTo>
                    <a:pt x="13258883" y="8331200"/>
                  </a:lnTo>
                  <a:lnTo>
                    <a:pt x="13284182" y="8280400"/>
                  </a:lnTo>
                  <a:lnTo>
                    <a:pt x="13308648" y="8242300"/>
                  </a:lnTo>
                  <a:lnTo>
                    <a:pt x="13332246" y="8191500"/>
                  </a:lnTo>
                  <a:lnTo>
                    <a:pt x="13354940" y="8140700"/>
                  </a:lnTo>
                  <a:lnTo>
                    <a:pt x="13376698" y="8102600"/>
                  </a:lnTo>
                  <a:lnTo>
                    <a:pt x="13397483" y="8051800"/>
                  </a:lnTo>
                  <a:lnTo>
                    <a:pt x="13417263" y="8013700"/>
                  </a:lnTo>
                  <a:lnTo>
                    <a:pt x="13436001" y="7962900"/>
                  </a:lnTo>
                  <a:lnTo>
                    <a:pt x="13453665" y="7912100"/>
                  </a:lnTo>
                  <a:lnTo>
                    <a:pt x="13470218" y="7874000"/>
                  </a:lnTo>
                  <a:lnTo>
                    <a:pt x="13485628" y="7823200"/>
                  </a:lnTo>
                  <a:lnTo>
                    <a:pt x="13499858" y="7772400"/>
                  </a:lnTo>
                  <a:lnTo>
                    <a:pt x="13512876" y="7721600"/>
                  </a:lnTo>
                  <a:lnTo>
                    <a:pt x="13524645" y="7670800"/>
                  </a:lnTo>
                  <a:lnTo>
                    <a:pt x="13535133" y="7632700"/>
                  </a:lnTo>
                  <a:lnTo>
                    <a:pt x="13544304" y="7581900"/>
                  </a:lnTo>
                  <a:lnTo>
                    <a:pt x="13552123" y="7531100"/>
                  </a:lnTo>
                  <a:lnTo>
                    <a:pt x="13558557" y="7480300"/>
                  </a:lnTo>
                  <a:lnTo>
                    <a:pt x="13563570" y="7429500"/>
                  </a:lnTo>
                  <a:lnTo>
                    <a:pt x="13567129" y="7378700"/>
                  </a:lnTo>
                  <a:lnTo>
                    <a:pt x="13569199" y="7327900"/>
                  </a:lnTo>
                  <a:lnTo>
                    <a:pt x="13569744" y="7277100"/>
                  </a:lnTo>
                  <a:lnTo>
                    <a:pt x="13568732" y="7226300"/>
                  </a:lnTo>
                  <a:lnTo>
                    <a:pt x="13566127" y="7175500"/>
                  </a:lnTo>
                  <a:lnTo>
                    <a:pt x="13561894" y="7124700"/>
                  </a:lnTo>
                  <a:lnTo>
                    <a:pt x="13542814" y="6921500"/>
                  </a:lnTo>
                  <a:lnTo>
                    <a:pt x="13538016" y="6870700"/>
                  </a:lnTo>
                  <a:lnTo>
                    <a:pt x="13533184" y="6819900"/>
                  </a:lnTo>
                  <a:lnTo>
                    <a:pt x="13528307" y="6769100"/>
                  </a:lnTo>
                  <a:lnTo>
                    <a:pt x="13523375" y="6718300"/>
                  </a:lnTo>
                  <a:lnTo>
                    <a:pt x="13518375" y="6667500"/>
                  </a:lnTo>
                  <a:lnTo>
                    <a:pt x="13513298" y="6629400"/>
                  </a:lnTo>
                  <a:lnTo>
                    <a:pt x="13508130" y="6578600"/>
                  </a:lnTo>
                  <a:lnTo>
                    <a:pt x="13502863" y="6527800"/>
                  </a:lnTo>
                  <a:lnTo>
                    <a:pt x="13497483" y="6477000"/>
                  </a:lnTo>
                  <a:lnTo>
                    <a:pt x="13491981" y="6426200"/>
                  </a:lnTo>
                  <a:lnTo>
                    <a:pt x="13486345" y="6375400"/>
                  </a:lnTo>
                  <a:lnTo>
                    <a:pt x="13480563" y="6324600"/>
                  </a:lnTo>
                  <a:lnTo>
                    <a:pt x="13474626" y="6273800"/>
                  </a:lnTo>
                  <a:lnTo>
                    <a:pt x="13468521" y="6223000"/>
                  </a:lnTo>
                  <a:lnTo>
                    <a:pt x="13462237" y="6172200"/>
                  </a:lnTo>
                  <a:lnTo>
                    <a:pt x="13455763" y="6121400"/>
                  </a:lnTo>
                  <a:lnTo>
                    <a:pt x="13449088" y="6083300"/>
                  </a:lnTo>
                  <a:lnTo>
                    <a:pt x="13442202" y="6032500"/>
                  </a:lnTo>
                  <a:lnTo>
                    <a:pt x="13434977" y="5981700"/>
                  </a:lnTo>
                  <a:lnTo>
                    <a:pt x="13427497" y="5930900"/>
                  </a:lnTo>
                  <a:lnTo>
                    <a:pt x="13419765" y="5880100"/>
                  </a:lnTo>
                  <a:lnTo>
                    <a:pt x="13411783" y="5829300"/>
                  </a:lnTo>
                  <a:lnTo>
                    <a:pt x="13403552" y="5778500"/>
                  </a:lnTo>
                  <a:lnTo>
                    <a:pt x="13395076" y="5727700"/>
                  </a:lnTo>
                  <a:lnTo>
                    <a:pt x="13386356" y="5676900"/>
                  </a:lnTo>
                  <a:lnTo>
                    <a:pt x="13377395" y="5626100"/>
                  </a:lnTo>
                  <a:lnTo>
                    <a:pt x="13368195" y="5575300"/>
                  </a:lnTo>
                  <a:lnTo>
                    <a:pt x="13358759" y="5524500"/>
                  </a:lnTo>
                  <a:lnTo>
                    <a:pt x="13349087" y="5473700"/>
                  </a:lnTo>
                  <a:lnTo>
                    <a:pt x="13339184" y="5435600"/>
                  </a:lnTo>
                  <a:lnTo>
                    <a:pt x="13329051" y="5384800"/>
                  </a:lnTo>
                  <a:lnTo>
                    <a:pt x="13318690" y="5334000"/>
                  </a:lnTo>
                  <a:lnTo>
                    <a:pt x="13308103" y="5283200"/>
                  </a:lnTo>
                  <a:lnTo>
                    <a:pt x="13297294" y="5232400"/>
                  </a:lnTo>
                  <a:lnTo>
                    <a:pt x="13286263" y="5181600"/>
                  </a:lnTo>
                  <a:lnTo>
                    <a:pt x="13275014" y="5130800"/>
                  </a:lnTo>
                  <a:lnTo>
                    <a:pt x="13263549" y="5080000"/>
                  </a:lnTo>
                  <a:lnTo>
                    <a:pt x="13251870" y="5029200"/>
                  </a:lnTo>
                  <a:lnTo>
                    <a:pt x="13239978" y="4991100"/>
                  </a:lnTo>
                  <a:lnTo>
                    <a:pt x="13227878" y="4940300"/>
                  </a:lnTo>
                  <a:lnTo>
                    <a:pt x="13215570" y="4889500"/>
                  </a:lnTo>
                  <a:lnTo>
                    <a:pt x="13203056" y="4838700"/>
                  </a:lnTo>
                  <a:lnTo>
                    <a:pt x="13190341" y="4787900"/>
                  </a:lnTo>
                  <a:lnTo>
                    <a:pt x="13177424" y="4737100"/>
                  </a:lnTo>
                  <a:lnTo>
                    <a:pt x="13164310" y="4686300"/>
                  </a:lnTo>
                  <a:lnTo>
                    <a:pt x="13150999" y="4648200"/>
                  </a:lnTo>
                  <a:lnTo>
                    <a:pt x="13137495" y="4597400"/>
                  </a:lnTo>
                  <a:lnTo>
                    <a:pt x="13123799" y="4546600"/>
                  </a:lnTo>
                  <a:lnTo>
                    <a:pt x="13109914" y="4495800"/>
                  </a:lnTo>
                  <a:lnTo>
                    <a:pt x="13095842" y="4445000"/>
                  </a:lnTo>
                  <a:lnTo>
                    <a:pt x="13081586" y="4394200"/>
                  </a:lnTo>
                  <a:lnTo>
                    <a:pt x="13067147" y="4356100"/>
                  </a:lnTo>
                  <a:lnTo>
                    <a:pt x="13052528" y="4305300"/>
                  </a:lnTo>
                  <a:lnTo>
                    <a:pt x="13037683" y="4254500"/>
                  </a:lnTo>
                  <a:lnTo>
                    <a:pt x="13022656" y="4203700"/>
                  </a:lnTo>
                  <a:lnTo>
                    <a:pt x="13007444" y="4152900"/>
                  </a:lnTo>
                  <a:lnTo>
                    <a:pt x="12992042" y="4102100"/>
                  </a:lnTo>
                  <a:lnTo>
                    <a:pt x="12976447" y="4064000"/>
                  </a:lnTo>
                  <a:lnTo>
                    <a:pt x="12960655" y="4013200"/>
                  </a:lnTo>
                  <a:lnTo>
                    <a:pt x="12944660" y="3962400"/>
                  </a:lnTo>
                  <a:lnTo>
                    <a:pt x="12928460" y="3911600"/>
                  </a:lnTo>
                  <a:lnTo>
                    <a:pt x="12912050" y="3873500"/>
                  </a:lnTo>
                  <a:lnTo>
                    <a:pt x="12895427" y="3822700"/>
                  </a:lnTo>
                  <a:lnTo>
                    <a:pt x="12878586" y="3771900"/>
                  </a:lnTo>
                  <a:lnTo>
                    <a:pt x="12861523" y="3721100"/>
                  </a:lnTo>
                  <a:lnTo>
                    <a:pt x="12844234" y="3683000"/>
                  </a:lnTo>
                  <a:lnTo>
                    <a:pt x="12826716" y="3632200"/>
                  </a:lnTo>
                  <a:lnTo>
                    <a:pt x="12808963" y="3581400"/>
                  </a:lnTo>
                  <a:lnTo>
                    <a:pt x="12790973" y="3530600"/>
                  </a:lnTo>
                  <a:lnTo>
                    <a:pt x="12772741" y="3492500"/>
                  </a:lnTo>
                  <a:lnTo>
                    <a:pt x="12754263" y="3441700"/>
                  </a:lnTo>
                  <a:lnTo>
                    <a:pt x="12735535" y="3390900"/>
                  </a:lnTo>
                  <a:lnTo>
                    <a:pt x="12716552" y="3340100"/>
                  </a:lnTo>
                  <a:lnTo>
                    <a:pt x="12697312" y="3302000"/>
                  </a:lnTo>
                  <a:lnTo>
                    <a:pt x="12677810" y="3251200"/>
                  </a:lnTo>
                  <a:lnTo>
                    <a:pt x="12658041" y="3200400"/>
                  </a:lnTo>
                  <a:lnTo>
                    <a:pt x="12638003" y="3162300"/>
                  </a:lnTo>
                  <a:lnTo>
                    <a:pt x="12617690" y="3111500"/>
                  </a:lnTo>
                  <a:lnTo>
                    <a:pt x="12597099" y="3073400"/>
                  </a:lnTo>
                  <a:lnTo>
                    <a:pt x="12576226" y="3022600"/>
                  </a:lnTo>
                  <a:lnTo>
                    <a:pt x="12555067" y="2971800"/>
                  </a:lnTo>
                  <a:lnTo>
                    <a:pt x="12533617" y="2933700"/>
                  </a:lnTo>
                  <a:lnTo>
                    <a:pt x="12511873" y="2882900"/>
                  </a:lnTo>
                  <a:lnTo>
                    <a:pt x="12489831" y="2832100"/>
                  </a:lnTo>
                  <a:lnTo>
                    <a:pt x="12467486" y="2794000"/>
                  </a:lnTo>
                  <a:lnTo>
                    <a:pt x="12444835" y="2743200"/>
                  </a:lnTo>
                  <a:lnTo>
                    <a:pt x="12421874" y="2705100"/>
                  </a:lnTo>
                  <a:lnTo>
                    <a:pt x="12404417" y="2667000"/>
                  </a:lnTo>
                  <a:close/>
                </a:path>
                <a:path w="13569950" h="11303000" extrusionOk="0">
                  <a:moveTo>
                    <a:pt x="9981671" y="8343900"/>
                  </a:moveTo>
                  <a:lnTo>
                    <a:pt x="9834708" y="8343900"/>
                  </a:lnTo>
                  <a:lnTo>
                    <a:pt x="9783073" y="8356600"/>
                  </a:lnTo>
                  <a:lnTo>
                    <a:pt x="9680322" y="8356600"/>
                  </a:lnTo>
                  <a:lnTo>
                    <a:pt x="9283798" y="8458200"/>
                  </a:lnTo>
                  <a:lnTo>
                    <a:pt x="9234679" y="8483600"/>
                  </a:lnTo>
                  <a:lnTo>
                    <a:pt x="9038501" y="8534400"/>
                  </a:lnTo>
                  <a:lnTo>
                    <a:pt x="8989511" y="8559800"/>
                  </a:lnTo>
                  <a:lnTo>
                    <a:pt x="8842611" y="8597900"/>
                  </a:lnTo>
                  <a:lnTo>
                    <a:pt x="8744696" y="8636000"/>
                  </a:lnTo>
                  <a:lnTo>
                    <a:pt x="8548766" y="8686800"/>
                  </a:lnTo>
                  <a:lnTo>
                    <a:pt x="8499740" y="8712200"/>
                  </a:lnTo>
                  <a:lnTo>
                    <a:pt x="8300854" y="8763000"/>
                  </a:lnTo>
                  <a:lnTo>
                    <a:pt x="8250711" y="8763000"/>
                  </a:lnTo>
                  <a:lnTo>
                    <a:pt x="8200449" y="8775700"/>
                  </a:lnTo>
                  <a:lnTo>
                    <a:pt x="9555030" y="8775700"/>
                  </a:lnTo>
                  <a:lnTo>
                    <a:pt x="9686107" y="8699500"/>
                  </a:lnTo>
                  <a:lnTo>
                    <a:pt x="9726672" y="8674100"/>
                  </a:lnTo>
                  <a:lnTo>
                    <a:pt x="9766206" y="8648700"/>
                  </a:lnTo>
                  <a:lnTo>
                    <a:pt x="9804868" y="8623300"/>
                  </a:lnTo>
                  <a:lnTo>
                    <a:pt x="9842818" y="8585200"/>
                  </a:lnTo>
                  <a:lnTo>
                    <a:pt x="9880216" y="8559800"/>
                  </a:lnTo>
                  <a:lnTo>
                    <a:pt x="9917221" y="8521700"/>
                  </a:lnTo>
                  <a:lnTo>
                    <a:pt x="9953994" y="8496300"/>
                  </a:lnTo>
                  <a:lnTo>
                    <a:pt x="9990694" y="8458200"/>
                  </a:lnTo>
                  <a:lnTo>
                    <a:pt x="10004132" y="8445500"/>
                  </a:lnTo>
                  <a:lnTo>
                    <a:pt x="10012745" y="8420100"/>
                  </a:lnTo>
                  <a:lnTo>
                    <a:pt x="10019306" y="8394700"/>
                  </a:lnTo>
                  <a:lnTo>
                    <a:pt x="10026589" y="8369300"/>
                  </a:lnTo>
                  <a:lnTo>
                    <a:pt x="9981671" y="8343900"/>
                  </a:lnTo>
                  <a:close/>
                </a:path>
                <a:path w="13569950" h="11303000" extrusionOk="0">
                  <a:moveTo>
                    <a:pt x="5027610" y="7505700"/>
                  </a:moveTo>
                  <a:lnTo>
                    <a:pt x="5001077" y="7505700"/>
                  </a:lnTo>
                  <a:lnTo>
                    <a:pt x="4997535" y="7556500"/>
                  </a:lnTo>
                  <a:lnTo>
                    <a:pt x="4993271" y="7607300"/>
                  </a:lnTo>
                  <a:lnTo>
                    <a:pt x="4988702" y="7658100"/>
                  </a:lnTo>
                  <a:lnTo>
                    <a:pt x="4984247" y="7708900"/>
                  </a:lnTo>
                  <a:lnTo>
                    <a:pt x="4980324" y="7759700"/>
                  </a:lnTo>
                  <a:lnTo>
                    <a:pt x="4977351" y="7810500"/>
                  </a:lnTo>
                  <a:lnTo>
                    <a:pt x="4975748" y="7861300"/>
                  </a:lnTo>
                  <a:lnTo>
                    <a:pt x="4975933" y="7899400"/>
                  </a:lnTo>
                  <a:lnTo>
                    <a:pt x="4978323" y="7950200"/>
                  </a:lnTo>
                  <a:lnTo>
                    <a:pt x="4983258" y="8001000"/>
                  </a:lnTo>
                  <a:lnTo>
                    <a:pt x="4990623" y="8051800"/>
                  </a:lnTo>
                  <a:lnTo>
                    <a:pt x="5000180" y="8102600"/>
                  </a:lnTo>
                  <a:lnTo>
                    <a:pt x="5011690" y="8153400"/>
                  </a:lnTo>
                  <a:lnTo>
                    <a:pt x="5024915" y="8204200"/>
                  </a:lnTo>
                  <a:lnTo>
                    <a:pt x="5039615" y="8242300"/>
                  </a:lnTo>
                  <a:lnTo>
                    <a:pt x="5055552" y="8293100"/>
                  </a:lnTo>
                  <a:lnTo>
                    <a:pt x="5072488" y="8343900"/>
                  </a:lnTo>
                  <a:lnTo>
                    <a:pt x="5095762" y="8382000"/>
                  </a:lnTo>
                  <a:lnTo>
                    <a:pt x="5128266" y="8407400"/>
                  </a:lnTo>
                  <a:lnTo>
                    <a:pt x="5210039" y="8407400"/>
                  </a:lnTo>
                  <a:lnTo>
                    <a:pt x="5253844" y="8382000"/>
                  </a:lnTo>
                  <a:lnTo>
                    <a:pt x="5283560" y="8369300"/>
                  </a:lnTo>
                  <a:lnTo>
                    <a:pt x="5312197" y="8343900"/>
                  </a:lnTo>
                  <a:lnTo>
                    <a:pt x="5337738" y="8318500"/>
                  </a:lnTo>
                  <a:lnTo>
                    <a:pt x="5358165" y="8293100"/>
                  </a:lnTo>
                  <a:lnTo>
                    <a:pt x="5383635" y="8242300"/>
                  </a:lnTo>
                  <a:lnTo>
                    <a:pt x="5409506" y="8204200"/>
                  </a:lnTo>
                  <a:lnTo>
                    <a:pt x="5136664" y="8204200"/>
                  </a:lnTo>
                  <a:lnTo>
                    <a:pt x="5102760" y="8191500"/>
                  </a:lnTo>
                  <a:lnTo>
                    <a:pt x="5071980" y="8153400"/>
                  </a:lnTo>
                  <a:lnTo>
                    <a:pt x="5048566" y="8115300"/>
                  </a:lnTo>
                  <a:lnTo>
                    <a:pt x="5036761" y="8077200"/>
                  </a:lnTo>
                  <a:lnTo>
                    <a:pt x="5031837" y="8026400"/>
                  </a:lnTo>
                  <a:lnTo>
                    <a:pt x="5028210" y="7975600"/>
                  </a:lnTo>
                  <a:lnTo>
                    <a:pt x="5025659" y="7924800"/>
                  </a:lnTo>
                  <a:lnTo>
                    <a:pt x="5023965" y="7874000"/>
                  </a:lnTo>
                  <a:lnTo>
                    <a:pt x="5022905" y="7823200"/>
                  </a:lnTo>
                  <a:lnTo>
                    <a:pt x="5022259" y="7785100"/>
                  </a:lnTo>
                  <a:lnTo>
                    <a:pt x="5021325" y="7683500"/>
                  </a:lnTo>
                  <a:lnTo>
                    <a:pt x="5020594" y="7632700"/>
                  </a:lnTo>
                  <a:lnTo>
                    <a:pt x="5021009" y="7607300"/>
                  </a:lnTo>
                  <a:lnTo>
                    <a:pt x="5022873" y="7569200"/>
                  </a:lnTo>
                  <a:lnTo>
                    <a:pt x="5025352" y="7543800"/>
                  </a:lnTo>
                  <a:lnTo>
                    <a:pt x="5027610" y="7505700"/>
                  </a:lnTo>
                  <a:close/>
                </a:path>
                <a:path w="13569950" h="11303000" extrusionOk="0">
                  <a:moveTo>
                    <a:pt x="5861784" y="6972300"/>
                  </a:moveTo>
                  <a:lnTo>
                    <a:pt x="5780247" y="6972300"/>
                  </a:lnTo>
                  <a:lnTo>
                    <a:pt x="5764703" y="7023100"/>
                  </a:lnTo>
                  <a:lnTo>
                    <a:pt x="5748890" y="7073900"/>
                  </a:lnTo>
                  <a:lnTo>
                    <a:pt x="5732807" y="7124700"/>
                  </a:lnTo>
                  <a:lnTo>
                    <a:pt x="5716453" y="7175500"/>
                  </a:lnTo>
                  <a:lnTo>
                    <a:pt x="5699828" y="7213600"/>
                  </a:lnTo>
                  <a:lnTo>
                    <a:pt x="5682931" y="7264400"/>
                  </a:lnTo>
                  <a:lnTo>
                    <a:pt x="5665761" y="7315200"/>
                  </a:lnTo>
                  <a:lnTo>
                    <a:pt x="5648317" y="7366000"/>
                  </a:lnTo>
                  <a:lnTo>
                    <a:pt x="5630600" y="7416800"/>
                  </a:lnTo>
                  <a:lnTo>
                    <a:pt x="5612608" y="7467600"/>
                  </a:lnTo>
                  <a:lnTo>
                    <a:pt x="5594341" y="7505700"/>
                  </a:lnTo>
                  <a:lnTo>
                    <a:pt x="5575799" y="7556500"/>
                  </a:lnTo>
                  <a:lnTo>
                    <a:pt x="5556979" y="7607300"/>
                  </a:lnTo>
                  <a:lnTo>
                    <a:pt x="5537883" y="7658100"/>
                  </a:lnTo>
                  <a:lnTo>
                    <a:pt x="5518509" y="7696200"/>
                  </a:lnTo>
                  <a:lnTo>
                    <a:pt x="5498857" y="7747000"/>
                  </a:lnTo>
                  <a:lnTo>
                    <a:pt x="5478926" y="7797800"/>
                  </a:lnTo>
                  <a:lnTo>
                    <a:pt x="5458961" y="7835900"/>
                  </a:lnTo>
                  <a:lnTo>
                    <a:pt x="5437277" y="7886700"/>
                  </a:lnTo>
                  <a:lnTo>
                    <a:pt x="5414056" y="7924800"/>
                  </a:lnTo>
                  <a:lnTo>
                    <a:pt x="5389481" y="7975600"/>
                  </a:lnTo>
                  <a:lnTo>
                    <a:pt x="5363735" y="8013700"/>
                  </a:lnTo>
                  <a:lnTo>
                    <a:pt x="5337001" y="8051800"/>
                  </a:lnTo>
                  <a:lnTo>
                    <a:pt x="5309461" y="8102600"/>
                  </a:lnTo>
                  <a:lnTo>
                    <a:pt x="5281298" y="8140700"/>
                  </a:lnTo>
                  <a:lnTo>
                    <a:pt x="5251461" y="8166100"/>
                  </a:lnTo>
                  <a:lnTo>
                    <a:pt x="5211706" y="8191500"/>
                  </a:lnTo>
                  <a:lnTo>
                    <a:pt x="5170589" y="8204200"/>
                  </a:lnTo>
                  <a:lnTo>
                    <a:pt x="5409506" y="8204200"/>
                  </a:lnTo>
                  <a:lnTo>
                    <a:pt x="5435378" y="8166100"/>
                  </a:lnTo>
                  <a:lnTo>
                    <a:pt x="5460831" y="8115300"/>
                  </a:lnTo>
                  <a:lnTo>
                    <a:pt x="5485458" y="8077200"/>
                  </a:lnTo>
                  <a:lnTo>
                    <a:pt x="5508848" y="8026400"/>
                  </a:lnTo>
                  <a:lnTo>
                    <a:pt x="5530592" y="7988300"/>
                  </a:lnTo>
                  <a:lnTo>
                    <a:pt x="5550279" y="7937500"/>
                  </a:lnTo>
                  <a:lnTo>
                    <a:pt x="5567499" y="7899400"/>
                  </a:lnTo>
                  <a:lnTo>
                    <a:pt x="5583749" y="7848600"/>
                  </a:lnTo>
                  <a:lnTo>
                    <a:pt x="5599807" y="7797800"/>
                  </a:lnTo>
                  <a:lnTo>
                    <a:pt x="5615687" y="7759700"/>
                  </a:lnTo>
                  <a:lnTo>
                    <a:pt x="5631406" y="7708900"/>
                  </a:lnTo>
                  <a:lnTo>
                    <a:pt x="5646978" y="7658100"/>
                  </a:lnTo>
                  <a:lnTo>
                    <a:pt x="5662418" y="7607300"/>
                  </a:lnTo>
                  <a:lnTo>
                    <a:pt x="5677741" y="7556500"/>
                  </a:lnTo>
                  <a:lnTo>
                    <a:pt x="5692962" y="7518400"/>
                  </a:lnTo>
                  <a:lnTo>
                    <a:pt x="5708097" y="7467600"/>
                  </a:lnTo>
                  <a:lnTo>
                    <a:pt x="5723160" y="7416800"/>
                  </a:lnTo>
                  <a:lnTo>
                    <a:pt x="5753132" y="7315200"/>
                  </a:lnTo>
                  <a:lnTo>
                    <a:pt x="5797928" y="7175500"/>
                  </a:lnTo>
                  <a:lnTo>
                    <a:pt x="5827862" y="7073900"/>
                  </a:lnTo>
                  <a:lnTo>
                    <a:pt x="5842894" y="7035800"/>
                  </a:lnTo>
                  <a:lnTo>
                    <a:pt x="5857990" y="6985000"/>
                  </a:lnTo>
                  <a:lnTo>
                    <a:pt x="5861784" y="6972300"/>
                  </a:lnTo>
                  <a:close/>
                </a:path>
                <a:path w="13569950" h="11303000" extrusionOk="0">
                  <a:moveTo>
                    <a:pt x="10164120" y="6705600"/>
                  </a:moveTo>
                  <a:lnTo>
                    <a:pt x="10113026" y="6705600"/>
                  </a:lnTo>
                  <a:lnTo>
                    <a:pt x="9969036" y="6743700"/>
                  </a:lnTo>
                  <a:lnTo>
                    <a:pt x="9923743" y="6756400"/>
                  </a:lnTo>
                  <a:lnTo>
                    <a:pt x="9786705" y="6832600"/>
                  </a:lnTo>
                  <a:lnTo>
                    <a:pt x="9741596" y="6845300"/>
                  </a:lnTo>
                  <a:lnTo>
                    <a:pt x="9519927" y="6972300"/>
                  </a:lnTo>
                  <a:lnTo>
                    <a:pt x="9218829" y="7150100"/>
                  </a:lnTo>
                  <a:lnTo>
                    <a:pt x="9176541" y="7188200"/>
                  </a:lnTo>
                  <a:lnTo>
                    <a:pt x="9008847" y="7289800"/>
                  </a:lnTo>
                  <a:lnTo>
                    <a:pt x="8967244" y="7327900"/>
                  </a:lnTo>
                  <a:lnTo>
                    <a:pt x="8884361" y="7378700"/>
                  </a:lnTo>
                  <a:lnTo>
                    <a:pt x="8843062" y="7416800"/>
                  </a:lnTo>
                  <a:lnTo>
                    <a:pt x="8760708" y="7467600"/>
                  </a:lnTo>
                  <a:lnTo>
                    <a:pt x="8719634" y="7505700"/>
                  </a:lnTo>
                  <a:lnTo>
                    <a:pt x="8677238" y="7531100"/>
                  </a:lnTo>
                  <a:lnTo>
                    <a:pt x="8636187" y="7569200"/>
                  </a:lnTo>
                  <a:lnTo>
                    <a:pt x="8596928" y="7594600"/>
                  </a:lnTo>
                  <a:lnTo>
                    <a:pt x="8559909" y="7632700"/>
                  </a:lnTo>
                  <a:lnTo>
                    <a:pt x="8525580" y="7670800"/>
                  </a:lnTo>
                  <a:lnTo>
                    <a:pt x="8494389" y="7721600"/>
                  </a:lnTo>
                  <a:lnTo>
                    <a:pt x="8466783" y="7759700"/>
                  </a:lnTo>
                  <a:lnTo>
                    <a:pt x="8443213" y="7810500"/>
                  </a:lnTo>
                  <a:lnTo>
                    <a:pt x="8426410" y="7861300"/>
                  </a:lnTo>
                  <a:lnTo>
                    <a:pt x="8421021" y="7912100"/>
                  </a:lnTo>
                  <a:lnTo>
                    <a:pt x="8427426" y="7962900"/>
                  </a:lnTo>
                  <a:lnTo>
                    <a:pt x="8446009" y="8001000"/>
                  </a:lnTo>
                  <a:lnTo>
                    <a:pt x="8477150" y="8039100"/>
                  </a:lnTo>
                  <a:lnTo>
                    <a:pt x="8566077" y="8089900"/>
                  </a:lnTo>
                  <a:lnTo>
                    <a:pt x="8752216" y="8140700"/>
                  </a:lnTo>
                  <a:lnTo>
                    <a:pt x="8796312" y="8153400"/>
                  </a:lnTo>
                  <a:lnTo>
                    <a:pt x="8847159" y="8140700"/>
                  </a:lnTo>
                  <a:lnTo>
                    <a:pt x="8896777" y="8140700"/>
                  </a:lnTo>
                  <a:lnTo>
                    <a:pt x="8992556" y="8115300"/>
                  </a:lnTo>
                  <a:lnTo>
                    <a:pt x="9038834" y="8115300"/>
                  </a:lnTo>
                  <a:lnTo>
                    <a:pt x="9171923" y="8077200"/>
                  </a:lnTo>
                  <a:lnTo>
                    <a:pt x="9220911" y="8064500"/>
                  </a:lnTo>
                  <a:lnTo>
                    <a:pt x="9269035" y="8039100"/>
                  </a:lnTo>
                  <a:lnTo>
                    <a:pt x="9316313" y="8026400"/>
                  </a:lnTo>
                  <a:lnTo>
                    <a:pt x="9408403" y="7975600"/>
                  </a:lnTo>
                  <a:lnTo>
                    <a:pt x="9497324" y="7924800"/>
                  </a:lnTo>
                  <a:lnTo>
                    <a:pt x="9540641" y="7899400"/>
                  </a:lnTo>
                  <a:lnTo>
                    <a:pt x="9583219" y="7874000"/>
                  </a:lnTo>
                  <a:lnTo>
                    <a:pt x="9625077" y="7848600"/>
                  </a:lnTo>
                  <a:lnTo>
                    <a:pt x="9044856" y="7848600"/>
                  </a:lnTo>
                  <a:lnTo>
                    <a:pt x="9020318" y="7835900"/>
                  </a:lnTo>
                  <a:lnTo>
                    <a:pt x="8997166" y="7823200"/>
                  </a:lnTo>
                  <a:lnTo>
                    <a:pt x="8982003" y="7810500"/>
                  </a:lnTo>
                  <a:lnTo>
                    <a:pt x="8977927" y="7785100"/>
                  </a:lnTo>
                  <a:lnTo>
                    <a:pt x="8982326" y="7759700"/>
                  </a:lnTo>
                  <a:lnTo>
                    <a:pt x="9007928" y="7708900"/>
                  </a:lnTo>
                  <a:lnTo>
                    <a:pt x="9041053" y="7670800"/>
                  </a:lnTo>
                  <a:lnTo>
                    <a:pt x="9075701" y="7632700"/>
                  </a:lnTo>
                  <a:lnTo>
                    <a:pt x="9111824" y="7607300"/>
                  </a:lnTo>
                  <a:lnTo>
                    <a:pt x="9149372" y="7569200"/>
                  </a:lnTo>
                  <a:lnTo>
                    <a:pt x="9188293" y="7543800"/>
                  </a:lnTo>
                  <a:lnTo>
                    <a:pt x="9228539" y="7518400"/>
                  </a:lnTo>
                  <a:lnTo>
                    <a:pt x="9270060" y="7505700"/>
                  </a:lnTo>
                  <a:lnTo>
                    <a:pt x="9312805" y="7480300"/>
                  </a:lnTo>
                  <a:lnTo>
                    <a:pt x="9356725" y="7467600"/>
                  </a:lnTo>
                  <a:lnTo>
                    <a:pt x="9401769" y="7442200"/>
                  </a:lnTo>
                  <a:lnTo>
                    <a:pt x="9543148" y="7404100"/>
                  </a:lnTo>
                  <a:lnTo>
                    <a:pt x="10123032" y="7404100"/>
                  </a:lnTo>
                  <a:lnTo>
                    <a:pt x="10145467" y="7378700"/>
                  </a:lnTo>
                  <a:lnTo>
                    <a:pt x="10178668" y="7340600"/>
                  </a:lnTo>
                  <a:lnTo>
                    <a:pt x="10209583" y="7302500"/>
                  </a:lnTo>
                  <a:lnTo>
                    <a:pt x="10237261" y="7264400"/>
                  </a:lnTo>
                  <a:lnTo>
                    <a:pt x="10261571" y="7213600"/>
                  </a:lnTo>
                  <a:lnTo>
                    <a:pt x="10282382" y="7175500"/>
                  </a:lnTo>
                  <a:lnTo>
                    <a:pt x="10299563" y="7124700"/>
                  </a:lnTo>
                  <a:lnTo>
                    <a:pt x="10312983" y="7086600"/>
                  </a:lnTo>
                  <a:lnTo>
                    <a:pt x="10322511" y="7035800"/>
                  </a:lnTo>
                  <a:lnTo>
                    <a:pt x="10328016" y="6985000"/>
                  </a:lnTo>
                  <a:lnTo>
                    <a:pt x="10329367" y="6934200"/>
                  </a:lnTo>
                  <a:lnTo>
                    <a:pt x="10326433" y="6883400"/>
                  </a:lnTo>
                  <a:lnTo>
                    <a:pt x="10317307" y="6832600"/>
                  </a:lnTo>
                  <a:lnTo>
                    <a:pt x="10300810" y="6794500"/>
                  </a:lnTo>
                  <a:lnTo>
                    <a:pt x="10277092" y="6756400"/>
                  </a:lnTo>
                  <a:lnTo>
                    <a:pt x="10246304" y="6731000"/>
                  </a:lnTo>
                  <a:lnTo>
                    <a:pt x="10208596" y="6718300"/>
                  </a:lnTo>
                  <a:lnTo>
                    <a:pt x="10164120" y="6705600"/>
                  </a:lnTo>
                  <a:close/>
                </a:path>
                <a:path w="13569950" h="11303000" extrusionOk="0">
                  <a:moveTo>
                    <a:pt x="10123032" y="7404100"/>
                  </a:moveTo>
                  <a:lnTo>
                    <a:pt x="9543148" y="7404100"/>
                  </a:lnTo>
                  <a:lnTo>
                    <a:pt x="9555576" y="7416800"/>
                  </a:lnTo>
                  <a:lnTo>
                    <a:pt x="9570431" y="7416800"/>
                  </a:lnTo>
                  <a:lnTo>
                    <a:pt x="9583050" y="7442200"/>
                  </a:lnTo>
                  <a:lnTo>
                    <a:pt x="9588769" y="7454900"/>
                  </a:lnTo>
                  <a:lnTo>
                    <a:pt x="9588081" y="7467600"/>
                  </a:lnTo>
                  <a:lnTo>
                    <a:pt x="9583771" y="7493000"/>
                  </a:lnTo>
                  <a:lnTo>
                    <a:pt x="9576267" y="7518400"/>
                  </a:lnTo>
                  <a:lnTo>
                    <a:pt x="9565995" y="7531100"/>
                  </a:lnTo>
                  <a:lnTo>
                    <a:pt x="9539088" y="7569200"/>
                  </a:lnTo>
                  <a:lnTo>
                    <a:pt x="9510615" y="7607300"/>
                  </a:lnTo>
                  <a:lnTo>
                    <a:pt x="9480473" y="7645400"/>
                  </a:lnTo>
                  <a:lnTo>
                    <a:pt x="9448556" y="7683500"/>
                  </a:lnTo>
                  <a:lnTo>
                    <a:pt x="9414760" y="7708900"/>
                  </a:lnTo>
                  <a:lnTo>
                    <a:pt x="9378980" y="7734300"/>
                  </a:lnTo>
                  <a:lnTo>
                    <a:pt x="9341111" y="7759700"/>
                  </a:lnTo>
                  <a:lnTo>
                    <a:pt x="9301049" y="7785100"/>
                  </a:lnTo>
                  <a:lnTo>
                    <a:pt x="9258689" y="7810500"/>
                  </a:lnTo>
                  <a:lnTo>
                    <a:pt x="9213927" y="7823200"/>
                  </a:lnTo>
                  <a:lnTo>
                    <a:pt x="9166657" y="7835900"/>
                  </a:lnTo>
                  <a:lnTo>
                    <a:pt x="9116776" y="7848600"/>
                  </a:lnTo>
                  <a:lnTo>
                    <a:pt x="9625077" y="7848600"/>
                  </a:lnTo>
                  <a:lnTo>
                    <a:pt x="9666232" y="7823200"/>
                  </a:lnTo>
                  <a:lnTo>
                    <a:pt x="9706703" y="7797800"/>
                  </a:lnTo>
                  <a:lnTo>
                    <a:pt x="9746506" y="7759700"/>
                  </a:lnTo>
                  <a:lnTo>
                    <a:pt x="9785661" y="7734300"/>
                  </a:lnTo>
                  <a:lnTo>
                    <a:pt x="9824185" y="7696200"/>
                  </a:lnTo>
                  <a:lnTo>
                    <a:pt x="9862096" y="7670800"/>
                  </a:lnTo>
                  <a:lnTo>
                    <a:pt x="9899412" y="7632700"/>
                  </a:lnTo>
                  <a:lnTo>
                    <a:pt x="9936151" y="7594600"/>
                  </a:lnTo>
                  <a:lnTo>
                    <a:pt x="9972330" y="7569200"/>
                  </a:lnTo>
                  <a:lnTo>
                    <a:pt x="10007969" y="7531100"/>
                  </a:lnTo>
                  <a:lnTo>
                    <a:pt x="10043083" y="7493000"/>
                  </a:lnTo>
                  <a:lnTo>
                    <a:pt x="10077693" y="7454900"/>
                  </a:lnTo>
                  <a:lnTo>
                    <a:pt x="10111815" y="7416800"/>
                  </a:lnTo>
                  <a:lnTo>
                    <a:pt x="10123032" y="7404100"/>
                  </a:lnTo>
                  <a:close/>
                </a:path>
                <a:path w="13569950" h="11303000" extrusionOk="0">
                  <a:moveTo>
                    <a:pt x="5983239" y="5308600"/>
                  </a:moveTo>
                  <a:lnTo>
                    <a:pt x="5930441" y="5308600"/>
                  </a:lnTo>
                  <a:lnTo>
                    <a:pt x="5919828" y="5359400"/>
                  </a:lnTo>
                  <a:lnTo>
                    <a:pt x="5906966" y="5397500"/>
                  </a:lnTo>
                  <a:lnTo>
                    <a:pt x="5892063" y="5448300"/>
                  </a:lnTo>
                  <a:lnTo>
                    <a:pt x="5875330" y="5486400"/>
                  </a:lnTo>
                  <a:lnTo>
                    <a:pt x="5856977" y="5524500"/>
                  </a:lnTo>
                  <a:lnTo>
                    <a:pt x="5836459" y="5575300"/>
                  </a:lnTo>
                  <a:lnTo>
                    <a:pt x="5816109" y="5613400"/>
                  </a:lnTo>
                  <a:lnTo>
                    <a:pt x="5795969" y="5664200"/>
                  </a:lnTo>
                  <a:lnTo>
                    <a:pt x="5776080" y="5702300"/>
                  </a:lnTo>
                  <a:lnTo>
                    <a:pt x="5756486" y="5753100"/>
                  </a:lnTo>
                  <a:lnTo>
                    <a:pt x="5737227" y="5803900"/>
                  </a:lnTo>
                  <a:lnTo>
                    <a:pt x="5718345" y="5842000"/>
                  </a:lnTo>
                  <a:lnTo>
                    <a:pt x="5699883" y="5892800"/>
                  </a:lnTo>
                  <a:lnTo>
                    <a:pt x="5681881" y="5930900"/>
                  </a:lnTo>
                  <a:lnTo>
                    <a:pt x="5664383" y="5981700"/>
                  </a:lnTo>
                  <a:lnTo>
                    <a:pt x="5647429" y="6032500"/>
                  </a:lnTo>
                  <a:lnTo>
                    <a:pt x="5631062" y="6070600"/>
                  </a:lnTo>
                  <a:lnTo>
                    <a:pt x="5615324" y="6121400"/>
                  </a:lnTo>
                  <a:lnTo>
                    <a:pt x="5600255" y="6172200"/>
                  </a:lnTo>
                  <a:lnTo>
                    <a:pt x="5585899" y="6223000"/>
                  </a:lnTo>
                  <a:lnTo>
                    <a:pt x="5572297" y="6261100"/>
                  </a:lnTo>
                  <a:lnTo>
                    <a:pt x="5559490" y="6311900"/>
                  </a:lnTo>
                  <a:lnTo>
                    <a:pt x="5547521" y="6362700"/>
                  </a:lnTo>
                  <a:lnTo>
                    <a:pt x="5536432" y="6413500"/>
                  </a:lnTo>
                  <a:lnTo>
                    <a:pt x="5525806" y="6464300"/>
                  </a:lnTo>
                  <a:lnTo>
                    <a:pt x="5515423" y="6502400"/>
                  </a:lnTo>
                  <a:lnTo>
                    <a:pt x="5505428" y="6553200"/>
                  </a:lnTo>
                  <a:lnTo>
                    <a:pt x="5495966" y="6604000"/>
                  </a:lnTo>
                  <a:lnTo>
                    <a:pt x="5487179" y="6654800"/>
                  </a:lnTo>
                  <a:lnTo>
                    <a:pt x="5479212" y="6705600"/>
                  </a:lnTo>
                  <a:lnTo>
                    <a:pt x="5472209" y="6756400"/>
                  </a:lnTo>
                  <a:lnTo>
                    <a:pt x="5466313" y="6807200"/>
                  </a:lnTo>
                  <a:lnTo>
                    <a:pt x="5461670" y="6858000"/>
                  </a:lnTo>
                  <a:lnTo>
                    <a:pt x="5458422" y="6896100"/>
                  </a:lnTo>
                  <a:lnTo>
                    <a:pt x="5456714" y="6946900"/>
                  </a:lnTo>
                  <a:lnTo>
                    <a:pt x="5456689" y="6997700"/>
                  </a:lnTo>
                  <a:lnTo>
                    <a:pt x="5458492" y="7048500"/>
                  </a:lnTo>
                  <a:lnTo>
                    <a:pt x="5462267" y="7099300"/>
                  </a:lnTo>
                  <a:lnTo>
                    <a:pt x="5470398" y="7137400"/>
                  </a:lnTo>
                  <a:lnTo>
                    <a:pt x="5485943" y="7162800"/>
                  </a:lnTo>
                  <a:lnTo>
                    <a:pt x="5504631" y="7188200"/>
                  </a:lnTo>
                  <a:lnTo>
                    <a:pt x="5522192" y="7226300"/>
                  </a:lnTo>
                  <a:lnTo>
                    <a:pt x="5574169" y="7200900"/>
                  </a:lnTo>
                  <a:lnTo>
                    <a:pt x="5600177" y="7175500"/>
                  </a:lnTo>
                  <a:lnTo>
                    <a:pt x="5626241" y="7162800"/>
                  </a:lnTo>
                  <a:lnTo>
                    <a:pt x="5645442" y="7150100"/>
                  </a:lnTo>
                  <a:lnTo>
                    <a:pt x="5666560" y="7150100"/>
                  </a:lnTo>
                  <a:lnTo>
                    <a:pt x="5691387" y="7137400"/>
                  </a:lnTo>
                  <a:lnTo>
                    <a:pt x="5721714" y="7112000"/>
                  </a:lnTo>
                  <a:lnTo>
                    <a:pt x="5780247" y="6972300"/>
                  </a:lnTo>
                  <a:lnTo>
                    <a:pt x="5861784" y="6972300"/>
                  </a:lnTo>
                  <a:lnTo>
                    <a:pt x="5873166" y="6934200"/>
                  </a:lnTo>
                  <a:lnTo>
                    <a:pt x="5888435" y="6883400"/>
                  </a:lnTo>
                  <a:lnTo>
                    <a:pt x="5903814" y="6845300"/>
                  </a:lnTo>
                  <a:lnTo>
                    <a:pt x="5919316" y="6794500"/>
                  </a:lnTo>
                  <a:lnTo>
                    <a:pt x="5934958" y="6743700"/>
                  </a:lnTo>
                  <a:lnTo>
                    <a:pt x="5950755" y="6692900"/>
                  </a:lnTo>
                  <a:lnTo>
                    <a:pt x="5967064" y="6642100"/>
                  </a:lnTo>
                  <a:lnTo>
                    <a:pt x="5999527" y="6540500"/>
                  </a:lnTo>
                  <a:lnTo>
                    <a:pt x="6015985" y="6502400"/>
                  </a:lnTo>
                  <a:lnTo>
                    <a:pt x="6032799" y="6451600"/>
                  </a:lnTo>
                  <a:lnTo>
                    <a:pt x="6050121" y="6400800"/>
                  </a:lnTo>
                  <a:lnTo>
                    <a:pt x="6068103" y="6350000"/>
                  </a:lnTo>
                  <a:lnTo>
                    <a:pt x="6086898" y="6299200"/>
                  </a:lnTo>
                  <a:lnTo>
                    <a:pt x="6106660" y="6248400"/>
                  </a:lnTo>
                  <a:lnTo>
                    <a:pt x="6127541" y="6197600"/>
                  </a:lnTo>
                  <a:lnTo>
                    <a:pt x="6149693" y="6159500"/>
                  </a:lnTo>
                  <a:lnTo>
                    <a:pt x="6173269" y="6108700"/>
                  </a:lnTo>
                  <a:lnTo>
                    <a:pt x="6181653" y="6096000"/>
                  </a:lnTo>
                  <a:lnTo>
                    <a:pt x="6052720" y="6096000"/>
                  </a:lnTo>
                  <a:lnTo>
                    <a:pt x="6024145" y="6083300"/>
                  </a:lnTo>
                  <a:lnTo>
                    <a:pt x="6040047" y="6045200"/>
                  </a:lnTo>
                  <a:lnTo>
                    <a:pt x="6055632" y="6007100"/>
                  </a:lnTo>
                  <a:lnTo>
                    <a:pt x="6072099" y="5969000"/>
                  </a:lnTo>
                  <a:lnTo>
                    <a:pt x="6090646" y="5943600"/>
                  </a:lnTo>
                  <a:lnTo>
                    <a:pt x="6116356" y="5892800"/>
                  </a:lnTo>
                  <a:lnTo>
                    <a:pt x="6124912" y="5880100"/>
                  </a:lnTo>
                  <a:lnTo>
                    <a:pt x="5809534" y="5880100"/>
                  </a:lnTo>
                  <a:lnTo>
                    <a:pt x="5784257" y="5867400"/>
                  </a:lnTo>
                  <a:lnTo>
                    <a:pt x="5983239" y="5308600"/>
                  </a:lnTo>
                  <a:close/>
                </a:path>
                <a:path w="13569950" h="11303000" extrusionOk="0">
                  <a:moveTo>
                    <a:pt x="9263753" y="6921500"/>
                  </a:moveTo>
                  <a:lnTo>
                    <a:pt x="9176876" y="6921500"/>
                  </a:lnTo>
                  <a:lnTo>
                    <a:pt x="9074765" y="6946900"/>
                  </a:lnTo>
                  <a:lnTo>
                    <a:pt x="9023738" y="6946900"/>
                  </a:lnTo>
                  <a:lnTo>
                    <a:pt x="8972722" y="6959600"/>
                  </a:lnTo>
                  <a:lnTo>
                    <a:pt x="8870708" y="6972300"/>
                  </a:lnTo>
                  <a:lnTo>
                    <a:pt x="8768682" y="6997700"/>
                  </a:lnTo>
                  <a:lnTo>
                    <a:pt x="8717653" y="6997700"/>
                  </a:lnTo>
                  <a:lnTo>
                    <a:pt x="8615537" y="7023100"/>
                  </a:lnTo>
                  <a:lnTo>
                    <a:pt x="8564441" y="7023100"/>
                  </a:lnTo>
                  <a:lnTo>
                    <a:pt x="8513313" y="7035800"/>
                  </a:lnTo>
                  <a:lnTo>
                    <a:pt x="8462147" y="7035800"/>
                  </a:lnTo>
                  <a:lnTo>
                    <a:pt x="8359685" y="7061200"/>
                  </a:lnTo>
                  <a:lnTo>
                    <a:pt x="8259256" y="7061200"/>
                  </a:lnTo>
                  <a:lnTo>
                    <a:pt x="8210010" y="7073900"/>
                  </a:lnTo>
                  <a:lnTo>
                    <a:pt x="8111216" y="7073900"/>
                  </a:lnTo>
                  <a:lnTo>
                    <a:pt x="8061706" y="7086600"/>
                  </a:lnTo>
                  <a:lnTo>
                    <a:pt x="9125284" y="7086600"/>
                  </a:lnTo>
                  <a:lnTo>
                    <a:pt x="9165463" y="7061200"/>
                  </a:lnTo>
                  <a:lnTo>
                    <a:pt x="9190426" y="7035800"/>
                  </a:lnTo>
                  <a:lnTo>
                    <a:pt x="9212971" y="6997700"/>
                  </a:lnTo>
                  <a:lnTo>
                    <a:pt x="9236334" y="6959600"/>
                  </a:lnTo>
                  <a:lnTo>
                    <a:pt x="9263753" y="6921500"/>
                  </a:lnTo>
                  <a:close/>
                </a:path>
                <a:path w="13569950" h="11303000" extrusionOk="0">
                  <a:moveTo>
                    <a:pt x="11745394" y="990600"/>
                  </a:moveTo>
                  <a:lnTo>
                    <a:pt x="11333151" y="990600"/>
                  </a:lnTo>
                  <a:lnTo>
                    <a:pt x="11376896" y="1003300"/>
                  </a:lnTo>
                  <a:lnTo>
                    <a:pt x="11418275" y="1028700"/>
                  </a:lnTo>
                  <a:lnTo>
                    <a:pt x="11457167" y="1041400"/>
                  </a:lnTo>
                  <a:lnTo>
                    <a:pt x="11493448" y="1066800"/>
                  </a:lnTo>
                  <a:lnTo>
                    <a:pt x="11526994" y="1104900"/>
                  </a:lnTo>
                  <a:lnTo>
                    <a:pt x="11557683" y="1143000"/>
                  </a:lnTo>
                  <a:lnTo>
                    <a:pt x="11587755" y="1181100"/>
                  </a:lnTo>
                  <a:lnTo>
                    <a:pt x="11616596" y="1219200"/>
                  </a:lnTo>
                  <a:lnTo>
                    <a:pt x="11644155" y="1270000"/>
                  </a:lnTo>
                  <a:lnTo>
                    <a:pt x="11670381" y="1308100"/>
                  </a:lnTo>
                  <a:lnTo>
                    <a:pt x="11695221" y="1358900"/>
                  </a:lnTo>
                  <a:lnTo>
                    <a:pt x="11718624" y="1397000"/>
                  </a:lnTo>
                  <a:lnTo>
                    <a:pt x="11740538" y="1447800"/>
                  </a:lnTo>
                  <a:lnTo>
                    <a:pt x="11760912" y="1485900"/>
                  </a:lnTo>
                  <a:lnTo>
                    <a:pt x="11779692" y="1536700"/>
                  </a:lnTo>
                  <a:lnTo>
                    <a:pt x="11796828" y="1587500"/>
                  </a:lnTo>
                  <a:lnTo>
                    <a:pt x="11812268" y="1625600"/>
                  </a:lnTo>
                  <a:lnTo>
                    <a:pt x="11825960" y="1676400"/>
                  </a:lnTo>
                  <a:lnTo>
                    <a:pt x="11837852" y="1727200"/>
                  </a:lnTo>
                  <a:lnTo>
                    <a:pt x="11847893" y="1778000"/>
                  </a:lnTo>
                  <a:lnTo>
                    <a:pt x="11856030" y="1828800"/>
                  </a:lnTo>
                  <a:lnTo>
                    <a:pt x="11862742" y="1879600"/>
                  </a:lnTo>
                  <a:lnTo>
                    <a:pt x="11868588" y="1930400"/>
                  </a:lnTo>
                  <a:lnTo>
                    <a:pt x="11873577" y="1981200"/>
                  </a:lnTo>
                  <a:lnTo>
                    <a:pt x="11881012" y="2095500"/>
                  </a:lnTo>
                  <a:lnTo>
                    <a:pt x="11883475" y="2146300"/>
                  </a:lnTo>
                  <a:lnTo>
                    <a:pt x="11885110" y="2197100"/>
                  </a:lnTo>
                  <a:lnTo>
                    <a:pt x="11885926" y="2235200"/>
                  </a:lnTo>
                  <a:lnTo>
                    <a:pt x="11885931" y="2286000"/>
                  </a:lnTo>
                  <a:lnTo>
                    <a:pt x="11885132" y="2336800"/>
                  </a:lnTo>
                  <a:lnTo>
                    <a:pt x="11883537" y="2387600"/>
                  </a:lnTo>
                  <a:lnTo>
                    <a:pt x="11881154" y="2438400"/>
                  </a:lnTo>
                  <a:lnTo>
                    <a:pt x="11877989" y="2489200"/>
                  </a:lnTo>
                  <a:lnTo>
                    <a:pt x="11874052" y="2540000"/>
                  </a:lnTo>
                  <a:lnTo>
                    <a:pt x="11869350" y="2590800"/>
                  </a:lnTo>
                  <a:lnTo>
                    <a:pt x="11863889" y="2641600"/>
                  </a:lnTo>
                  <a:lnTo>
                    <a:pt x="11857679" y="2692400"/>
                  </a:lnTo>
                  <a:lnTo>
                    <a:pt x="11850726" y="2743200"/>
                  </a:lnTo>
                  <a:lnTo>
                    <a:pt x="11843039" y="2781300"/>
                  </a:lnTo>
                  <a:lnTo>
                    <a:pt x="11834625" y="2832100"/>
                  </a:lnTo>
                  <a:lnTo>
                    <a:pt x="11825492" y="2882900"/>
                  </a:lnTo>
                  <a:lnTo>
                    <a:pt x="11815647" y="2933700"/>
                  </a:lnTo>
                  <a:lnTo>
                    <a:pt x="11805098" y="2984500"/>
                  </a:lnTo>
                  <a:lnTo>
                    <a:pt x="11793852" y="3022600"/>
                  </a:lnTo>
                  <a:lnTo>
                    <a:pt x="11781919" y="3073400"/>
                  </a:lnTo>
                  <a:lnTo>
                    <a:pt x="11769304" y="3124200"/>
                  </a:lnTo>
                  <a:lnTo>
                    <a:pt x="11756017" y="3175000"/>
                  </a:lnTo>
                  <a:lnTo>
                    <a:pt x="11742063" y="3213100"/>
                  </a:lnTo>
                  <a:lnTo>
                    <a:pt x="11727452" y="3263900"/>
                  </a:lnTo>
                  <a:lnTo>
                    <a:pt x="11712191" y="3314700"/>
                  </a:lnTo>
                  <a:lnTo>
                    <a:pt x="11696288" y="3352800"/>
                  </a:lnTo>
                  <a:lnTo>
                    <a:pt x="11679749" y="3403600"/>
                  </a:lnTo>
                  <a:lnTo>
                    <a:pt x="11662584" y="3454400"/>
                  </a:lnTo>
                  <a:lnTo>
                    <a:pt x="11644799" y="3505200"/>
                  </a:lnTo>
                  <a:lnTo>
                    <a:pt x="11626403" y="3543300"/>
                  </a:lnTo>
                  <a:lnTo>
                    <a:pt x="11607402" y="3594100"/>
                  </a:lnTo>
                  <a:lnTo>
                    <a:pt x="11587805" y="3632200"/>
                  </a:lnTo>
                  <a:lnTo>
                    <a:pt x="11567620" y="3683000"/>
                  </a:lnTo>
                  <a:lnTo>
                    <a:pt x="11546853" y="3733800"/>
                  </a:lnTo>
                  <a:lnTo>
                    <a:pt x="11525513" y="3771900"/>
                  </a:lnTo>
                  <a:lnTo>
                    <a:pt x="11503608" y="3822700"/>
                  </a:lnTo>
                  <a:lnTo>
                    <a:pt x="11481144" y="3873500"/>
                  </a:lnTo>
                  <a:lnTo>
                    <a:pt x="11458131" y="3911600"/>
                  </a:lnTo>
                  <a:lnTo>
                    <a:pt x="11434575" y="3962400"/>
                  </a:lnTo>
                  <a:lnTo>
                    <a:pt x="11410484" y="4000500"/>
                  </a:lnTo>
                  <a:lnTo>
                    <a:pt x="11385929" y="4051300"/>
                  </a:lnTo>
                  <a:lnTo>
                    <a:pt x="11360895" y="4089400"/>
                  </a:lnTo>
                  <a:lnTo>
                    <a:pt x="11335393" y="4140200"/>
                  </a:lnTo>
                  <a:lnTo>
                    <a:pt x="11309431" y="4178300"/>
                  </a:lnTo>
                  <a:lnTo>
                    <a:pt x="11283020" y="4229100"/>
                  </a:lnTo>
                  <a:lnTo>
                    <a:pt x="11256167" y="4267200"/>
                  </a:lnTo>
                  <a:lnTo>
                    <a:pt x="11228884" y="4305300"/>
                  </a:lnTo>
                  <a:lnTo>
                    <a:pt x="11201179" y="4356100"/>
                  </a:lnTo>
                  <a:lnTo>
                    <a:pt x="11173062" y="4394200"/>
                  </a:lnTo>
                  <a:lnTo>
                    <a:pt x="11144542" y="4432300"/>
                  </a:lnTo>
                  <a:lnTo>
                    <a:pt x="11115629" y="4483100"/>
                  </a:lnTo>
                  <a:lnTo>
                    <a:pt x="11086333" y="4521200"/>
                  </a:lnTo>
                  <a:lnTo>
                    <a:pt x="11056662" y="4559300"/>
                  </a:lnTo>
                  <a:lnTo>
                    <a:pt x="11026626" y="4597400"/>
                  </a:lnTo>
                  <a:lnTo>
                    <a:pt x="10996235" y="4648200"/>
                  </a:lnTo>
                  <a:lnTo>
                    <a:pt x="10965498" y="4686300"/>
                  </a:lnTo>
                  <a:lnTo>
                    <a:pt x="10934424" y="4724400"/>
                  </a:lnTo>
                  <a:lnTo>
                    <a:pt x="10903024" y="4762500"/>
                  </a:lnTo>
                  <a:lnTo>
                    <a:pt x="10871306" y="4800600"/>
                  </a:lnTo>
                  <a:lnTo>
                    <a:pt x="10839280" y="4838700"/>
                  </a:lnTo>
                  <a:lnTo>
                    <a:pt x="10806956" y="4876800"/>
                  </a:lnTo>
                  <a:lnTo>
                    <a:pt x="10741449" y="4953000"/>
                  </a:lnTo>
                  <a:lnTo>
                    <a:pt x="10674862" y="5029200"/>
                  </a:lnTo>
                  <a:lnTo>
                    <a:pt x="10607270" y="5105400"/>
                  </a:lnTo>
                  <a:lnTo>
                    <a:pt x="10538749" y="5181600"/>
                  </a:lnTo>
                  <a:lnTo>
                    <a:pt x="10434392" y="5295900"/>
                  </a:lnTo>
                  <a:lnTo>
                    <a:pt x="10328370" y="5410200"/>
                  </a:lnTo>
                  <a:lnTo>
                    <a:pt x="10293342" y="5448300"/>
                  </a:lnTo>
                  <a:lnTo>
                    <a:pt x="10257920" y="5473700"/>
                  </a:lnTo>
                  <a:lnTo>
                    <a:pt x="10221993" y="5511800"/>
                  </a:lnTo>
                  <a:lnTo>
                    <a:pt x="10185455" y="5549900"/>
                  </a:lnTo>
                  <a:lnTo>
                    <a:pt x="10148197" y="5588000"/>
                  </a:lnTo>
                  <a:lnTo>
                    <a:pt x="10110110" y="5613400"/>
                  </a:lnTo>
                  <a:lnTo>
                    <a:pt x="10071087" y="5651500"/>
                  </a:lnTo>
                  <a:lnTo>
                    <a:pt x="10031020" y="5676900"/>
                  </a:lnTo>
                  <a:lnTo>
                    <a:pt x="9989799" y="5702300"/>
                  </a:lnTo>
                  <a:lnTo>
                    <a:pt x="9947318" y="5727700"/>
                  </a:lnTo>
                  <a:lnTo>
                    <a:pt x="9903467" y="5753100"/>
                  </a:lnTo>
                  <a:lnTo>
                    <a:pt x="9858139" y="5765800"/>
                  </a:lnTo>
                  <a:lnTo>
                    <a:pt x="9811225" y="5791200"/>
                  </a:lnTo>
                  <a:lnTo>
                    <a:pt x="9570127" y="5854700"/>
                  </a:lnTo>
                  <a:lnTo>
                    <a:pt x="9522597" y="5880100"/>
                  </a:lnTo>
                  <a:lnTo>
                    <a:pt x="9381332" y="5918200"/>
                  </a:lnTo>
                  <a:lnTo>
                    <a:pt x="9334665" y="5943600"/>
                  </a:lnTo>
                  <a:lnTo>
                    <a:pt x="9288199" y="5956300"/>
                  </a:lnTo>
                  <a:lnTo>
                    <a:pt x="9241929" y="5981700"/>
                  </a:lnTo>
                  <a:lnTo>
                    <a:pt x="9149948" y="6007100"/>
                  </a:lnTo>
                  <a:lnTo>
                    <a:pt x="9058675" y="6057900"/>
                  </a:lnTo>
                  <a:lnTo>
                    <a:pt x="9013288" y="6070600"/>
                  </a:lnTo>
                  <a:lnTo>
                    <a:pt x="8968061" y="6096000"/>
                  </a:lnTo>
                  <a:lnTo>
                    <a:pt x="8922987" y="6108700"/>
                  </a:lnTo>
                  <a:lnTo>
                    <a:pt x="8788621" y="6184900"/>
                  </a:lnTo>
                  <a:lnTo>
                    <a:pt x="8744098" y="6197600"/>
                  </a:lnTo>
                  <a:lnTo>
                    <a:pt x="8655416" y="6248400"/>
                  </a:lnTo>
                  <a:lnTo>
                    <a:pt x="8611985" y="6273800"/>
                  </a:lnTo>
                  <a:lnTo>
                    <a:pt x="8568765" y="6286500"/>
                  </a:lnTo>
                  <a:lnTo>
                    <a:pt x="8483160" y="6337300"/>
                  </a:lnTo>
                  <a:lnTo>
                    <a:pt x="8357604" y="6413500"/>
                  </a:lnTo>
                  <a:lnTo>
                    <a:pt x="8276391" y="6464300"/>
                  </a:lnTo>
                  <a:lnTo>
                    <a:pt x="8236684" y="6502400"/>
                  </a:lnTo>
                  <a:lnTo>
                    <a:pt x="8197645" y="6527800"/>
                  </a:lnTo>
                  <a:lnTo>
                    <a:pt x="8159324" y="6553200"/>
                  </a:lnTo>
                  <a:lnTo>
                    <a:pt x="8121771" y="6591300"/>
                  </a:lnTo>
                  <a:lnTo>
                    <a:pt x="8085038" y="6616700"/>
                  </a:lnTo>
                  <a:lnTo>
                    <a:pt x="8049175" y="6654800"/>
                  </a:lnTo>
                  <a:lnTo>
                    <a:pt x="8014234" y="6692900"/>
                  </a:lnTo>
                  <a:lnTo>
                    <a:pt x="7980263" y="6731000"/>
                  </a:lnTo>
                  <a:lnTo>
                    <a:pt x="7950457" y="6756400"/>
                  </a:lnTo>
                  <a:lnTo>
                    <a:pt x="7922465" y="6794500"/>
                  </a:lnTo>
                  <a:lnTo>
                    <a:pt x="7902368" y="6832600"/>
                  </a:lnTo>
                  <a:lnTo>
                    <a:pt x="7896246" y="6870700"/>
                  </a:lnTo>
                  <a:lnTo>
                    <a:pt x="7910182" y="6908800"/>
                  </a:lnTo>
                  <a:lnTo>
                    <a:pt x="7939690" y="6946900"/>
                  </a:lnTo>
                  <a:lnTo>
                    <a:pt x="7981829" y="6959600"/>
                  </a:lnTo>
                  <a:lnTo>
                    <a:pt x="8029684" y="6972300"/>
                  </a:lnTo>
                  <a:lnTo>
                    <a:pt x="8076344" y="6997700"/>
                  </a:lnTo>
                  <a:lnTo>
                    <a:pt x="8197433" y="6997700"/>
                  </a:lnTo>
                  <a:lnTo>
                    <a:pt x="8247249" y="6985000"/>
                  </a:lnTo>
                  <a:lnTo>
                    <a:pt x="8296941" y="6985000"/>
                  </a:lnTo>
                  <a:lnTo>
                    <a:pt x="8346500" y="6972300"/>
                  </a:lnTo>
                  <a:lnTo>
                    <a:pt x="8395915" y="6972300"/>
                  </a:lnTo>
                  <a:lnTo>
                    <a:pt x="8445176" y="6959600"/>
                  </a:lnTo>
                  <a:lnTo>
                    <a:pt x="8494273" y="6959600"/>
                  </a:lnTo>
                  <a:lnTo>
                    <a:pt x="8688812" y="6908800"/>
                  </a:lnTo>
                  <a:lnTo>
                    <a:pt x="8736934" y="6908800"/>
                  </a:lnTo>
                  <a:lnTo>
                    <a:pt x="8784830" y="6896100"/>
                  </a:lnTo>
                  <a:lnTo>
                    <a:pt x="8832490" y="6870700"/>
                  </a:lnTo>
                  <a:lnTo>
                    <a:pt x="8973951" y="6832600"/>
                  </a:lnTo>
                  <a:lnTo>
                    <a:pt x="9020564" y="6807200"/>
                  </a:lnTo>
                  <a:lnTo>
                    <a:pt x="9066890" y="6794500"/>
                  </a:lnTo>
                  <a:lnTo>
                    <a:pt x="9112918" y="6769100"/>
                  </a:lnTo>
                  <a:lnTo>
                    <a:pt x="9158638" y="6756400"/>
                  </a:lnTo>
                  <a:lnTo>
                    <a:pt x="9181340" y="6743700"/>
                  </a:lnTo>
                  <a:lnTo>
                    <a:pt x="8411514" y="6743700"/>
                  </a:lnTo>
                  <a:lnTo>
                    <a:pt x="8382023" y="6731000"/>
                  </a:lnTo>
                  <a:lnTo>
                    <a:pt x="8357398" y="6705600"/>
                  </a:lnTo>
                  <a:lnTo>
                    <a:pt x="8343551" y="6692900"/>
                  </a:lnTo>
                  <a:lnTo>
                    <a:pt x="8339413" y="6654800"/>
                  </a:lnTo>
                  <a:lnTo>
                    <a:pt x="8343018" y="6629400"/>
                  </a:lnTo>
                  <a:lnTo>
                    <a:pt x="8353583" y="6591300"/>
                  </a:lnTo>
                  <a:lnTo>
                    <a:pt x="8370325" y="6565900"/>
                  </a:lnTo>
                  <a:lnTo>
                    <a:pt x="8406571" y="6540500"/>
                  </a:lnTo>
                  <a:lnTo>
                    <a:pt x="8443229" y="6502400"/>
                  </a:lnTo>
                  <a:lnTo>
                    <a:pt x="8480380" y="6464300"/>
                  </a:lnTo>
                  <a:lnTo>
                    <a:pt x="8518103" y="6438900"/>
                  </a:lnTo>
                  <a:lnTo>
                    <a:pt x="8556476" y="6413500"/>
                  </a:lnTo>
                  <a:lnTo>
                    <a:pt x="8595580" y="6375400"/>
                  </a:lnTo>
                  <a:lnTo>
                    <a:pt x="8635493" y="6350000"/>
                  </a:lnTo>
                  <a:lnTo>
                    <a:pt x="8676295" y="6324600"/>
                  </a:lnTo>
                  <a:lnTo>
                    <a:pt x="8764525" y="6273800"/>
                  </a:lnTo>
                  <a:lnTo>
                    <a:pt x="8809030" y="6235700"/>
                  </a:lnTo>
                  <a:lnTo>
                    <a:pt x="8898882" y="6184900"/>
                  </a:lnTo>
                  <a:lnTo>
                    <a:pt x="8944254" y="6172200"/>
                  </a:lnTo>
                  <a:lnTo>
                    <a:pt x="9129015" y="6070600"/>
                  </a:lnTo>
                  <a:lnTo>
                    <a:pt x="9176086" y="6057900"/>
                  </a:lnTo>
                  <a:lnTo>
                    <a:pt x="9223535" y="6032500"/>
                  </a:lnTo>
                  <a:lnTo>
                    <a:pt x="9271375" y="6019800"/>
                  </a:lnTo>
                  <a:lnTo>
                    <a:pt x="9319617" y="5994400"/>
                  </a:lnTo>
                  <a:lnTo>
                    <a:pt x="9669667" y="5905500"/>
                  </a:lnTo>
                  <a:lnTo>
                    <a:pt x="9716720" y="5892800"/>
                  </a:lnTo>
                  <a:lnTo>
                    <a:pt x="9762764" y="5867400"/>
                  </a:lnTo>
                  <a:lnTo>
                    <a:pt x="9808215" y="5854700"/>
                  </a:lnTo>
                  <a:lnTo>
                    <a:pt x="9853491" y="5829300"/>
                  </a:lnTo>
                  <a:lnTo>
                    <a:pt x="9899011" y="5816600"/>
                  </a:lnTo>
                  <a:lnTo>
                    <a:pt x="10452502" y="5816600"/>
                  </a:lnTo>
                  <a:lnTo>
                    <a:pt x="10470531" y="5803900"/>
                  </a:lnTo>
                  <a:lnTo>
                    <a:pt x="10506094" y="5765800"/>
                  </a:lnTo>
                  <a:lnTo>
                    <a:pt x="10541146" y="5727700"/>
                  </a:lnTo>
                  <a:lnTo>
                    <a:pt x="10575669" y="5689600"/>
                  </a:lnTo>
                  <a:lnTo>
                    <a:pt x="10609646" y="5651500"/>
                  </a:lnTo>
                  <a:lnTo>
                    <a:pt x="10643060" y="5613400"/>
                  </a:lnTo>
                  <a:lnTo>
                    <a:pt x="10675893" y="5575300"/>
                  </a:lnTo>
                  <a:lnTo>
                    <a:pt x="10708128" y="5537200"/>
                  </a:lnTo>
                  <a:lnTo>
                    <a:pt x="10739748" y="5499100"/>
                  </a:lnTo>
                  <a:lnTo>
                    <a:pt x="10770735" y="5461000"/>
                  </a:lnTo>
                  <a:lnTo>
                    <a:pt x="10801073" y="5422900"/>
                  </a:lnTo>
                  <a:lnTo>
                    <a:pt x="10830743" y="5384800"/>
                  </a:lnTo>
                  <a:lnTo>
                    <a:pt x="10631324" y="5384800"/>
                  </a:lnTo>
                  <a:lnTo>
                    <a:pt x="10608822" y="5359400"/>
                  </a:lnTo>
                  <a:lnTo>
                    <a:pt x="10616660" y="5346700"/>
                  </a:lnTo>
                  <a:lnTo>
                    <a:pt x="10624543" y="5346700"/>
                  </a:lnTo>
                  <a:lnTo>
                    <a:pt x="10632298" y="5334000"/>
                  </a:lnTo>
                  <a:lnTo>
                    <a:pt x="10639753" y="5321300"/>
                  </a:lnTo>
                  <a:lnTo>
                    <a:pt x="10761461" y="5168900"/>
                  </a:lnTo>
                  <a:lnTo>
                    <a:pt x="10792118" y="5118100"/>
                  </a:lnTo>
                  <a:lnTo>
                    <a:pt x="10976255" y="4889500"/>
                  </a:lnTo>
                  <a:lnTo>
                    <a:pt x="11006768" y="4838700"/>
                  </a:lnTo>
                  <a:lnTo>
                    <a:pt x="11097553" y="4724400"/>
                  </a:lnTo>
                  <a:lnTo>
                    <a:pt x="11157225" y="4648200"/>
                  </a:lnTo>
                  <a:lnTo>
                    <a:pt x="11186738" y="4597400"/>
                  </a:lnTo>
                  <a:lnTo>
                    <a:pt x="11216005" y="4559300"/>
                  </a:lnTo>
                  <a:lnTo>
                    <a:pt x="11245005" y="4521200"/>
                  </a:lnTo>
                  <a:lnTo>
                    <a:pt x="11273714" y="4483100"/>
                  </a:lnTo>
                  <a:lnTo>
                    <a:pt x="11302111" y="4432300"/>
                  </a:lnTo>
                  <a:lnTo>
                    <a:pt x="11358032" y="4356100"/>
                  </a:lnTo>
                  <a:lnTo>
                    <a:pt x="11385186" y="4305300"/>
                  </a:lnTo>
                  <a:lnTo>
                    <a:pt x="11411642" y="4267200"/>
                  </a:lnTo>
                  <a:lnTo>
                    <a:pt x="11437406" y="4229100"/>
                  </a:lnTo>
                  <a:lnTo>
                    <a:pt x="11462483" y="4178300"/>
                  </a:lnTo>
                  <a:lnTo>
                    <a:pt x="11486880" y="4140200"/>
                  </a:lnTo>
                  <a:lnTo>
                    <a:pt x="11510604" y="4089400"/>
                  </a:lnTo>
                  <a:lnTo>
                    <a:pt x="11533660" y="4051300"/>
                  </a:lnTo>
                  <a:lnTo>
                    <a:pt x="11556056" y="4000500"/>
                  </a:lnTo>
                  <a:lnTo>
                    <a:pt x="11577796" y="3962400"/>
                  </a:lnTo>
                  <a:lnTo>
                    <a:pt x="11598889" y="3911600"/>
                  </a:lnTo>
                  <a:lnTo>
                    <a:pt x="11619339" y="3873500"/>
                  </a:lnTo>
                  <a:lnTo>
                    <a:pt x="11639153" y="3822700"/>
                  </a:lnTo>
                  <a:lnTo>
                    <a:pt x="11658338" y="3771900"/>
                  </a:lnTo>
                  <a:lnTo>
                    <a:pt x="11676900" y="3733800"/>
                  </a:lnTo>
                  <a:lnTo>
                    <a:pt x="11694844" y="3683000"/>
                  </a:lnTo>
                  <a:lnTo>
                    <a:pt x="11712178" y="3644900"/>
                  </a:lnTo>
                  <a:lnTo>
                    <a:pt x="11728907" y="3594100"/>
                  </a:lnTo>
                  <a:lnTo>
                    <a:pt x="11745039" y="3543300"/>
                  </a:lnTo>
                  <a:lnTo>
                    <a:pt x="11760578" y="3505200"/>
                  </a:lnTo>
                  <a:lnTo>
                    <a:pt x="11775533" y="3454400"/>
                  </a:lnTo>
                  <a:lnTo>
                    <a:pt x="11789907" y="3403600"/>
                  </a:lnTo>
                  <a:lnTo>
                    <a:pt x="11803709" y="3352800"/>
                  </a:lnTo>
                  <a:lnTo>
                    <a:pt x="11816945" y="3314700"/>
                  </a:lnTo>
                  <a:lnTo>
                    <a:pt x="11829620" y="3263900"/>
                  </a:lnTo>
                  <a:lnTo>
                    <a:pt x="11841741" y="3213100"/>
                  </a:lnTo>
                  <a:lnTo>
                    <a:pt x="11853314" y="3162300"/>
                  </a:lnTo>
                  <a:lnTo>
                    <a:pt x="11864346" y="3111500"/>
                  </a:lnTo>
                  <a:lnTo>
                    <a:pt x="11874842" y="3073400"/>
                  </a:lnTo>
                  <a:lnTo>
                    <a:pt x="11884810" y="3022600"/>
                  </a:lnTo>
                  <a:lnTo>
                    <a:pt x="11894255" y="2971800"/>
                  </a:lnTo>
                  <a:lnTo>
                    <a:pt x="11903184" y="2921000"/>
                  </a:lnTo>
                  <a:lnTo>
                    <a:pt x="11911603" y="2870200"/>
                  </a:lnTo>
                  <a:lnTo>
                    <a:pt x="11919519" y="2819400"/>
                  </a:lnTo>
                  <a:lnTo>
                    <a:pt x="11926936" y="2768600"/>
                  </a:lnTo>
                  <a:lnTo>
                    <a:pt x="11933863" y="2717800"/>
                  </a:lnTo>
                  <a:lnTo>
                    <a:pt x="11940305" y="2667000"/>
                  </a:lnTo>
                  <a:lnTo>
                    <a:pt x="11946268" y="2616200"/>
                  </a:lnTo>
                  <a:lnTo>
                    <a:pt x="11951401" y="2578100"/>
                  </a:lnTo>
                  <a:lnTo>
                    <a:pt x="11955485" y="2527300"/>
                  </a:lnTo>
                  <a:lnTo>
                    <a:pt x="11958602" y="2476500"/>
                  </a:lnTo>
                  <a:lnTo>
                    <a:pt x="11960836" y="2425700"/>
                  </a:lnTo>
                  <a:lnTo>
                    <a:pt x="11962266" y="2374900"/>
                  </a:lnTo>
                  <a:lnTo>
                    <a:pt x="11962976" y="2324100"/>
                  </a:lnTo>
                  <a:lnTo>
                    <a:pt x="11962925" y="2260600"/>
                  </a:lnTo>
                  <a:lnTo>
                    <a:pt x="11962561" y="2222500"/>
                  </a:lnTo>
                  <a:lnTo>
                    <a:pt x="11961600" y="2171700"/>
                  </a:lnTo>
                  <a:lnTo>
                    <a:pt x="11960245" y="2120900"/>
                  </a:lnTo>
                  <a:lnTo>
                    <a:pt x="11958580" y="2070100"/>
                  </a:lnTo>
                  <a:lnTo>
                    <a:pt x="11956685" y="2019300"/>
                  </a:lnTo>
                  <a:lnTo>
                    <a:pt x="11954642" y="1968500"/>
                  </a:lnTo>
                  <a:lnTo>
                    <a:pt x="11950441" y="1866900"/>
                  </a:lnTo>
                  <a:lnTo>
                    <a:pt x="11948446" y="1816100"/>
                  </a:lnTo>
                  <a:lnTo>
                    <a:pt x="11945968" y="1765300"/>
                  </a:lnTo>
                  <a:lnTo>
                    <a:pt x="11942326" y="1714500"/>
                  </a:lnTo>
                  <a:lnTo>
                    <a:pt x="11937524" y="1663700"/>
                  </a:lnTo>
                  <a:lnTo>
                    <a:pt x="11931567" y="1612900"/>
                  </a:lnTo>
                  <a:lnTo>
                    <a:pt x="11924459" y="1574800"/>
                  </a:lnTo>
                  <a:lnTo>
                    <a:pt x="11916205" y="1524000"/>
                  </a:lnTo>
                  <a:lnTo>
                    <a:pt x="11906810" y="1473200"/>
                  </a:lnTo>
                  <a:lnTo>
                    <a:pt x="11896278" y="1422400"/>
                  </a:lnTo>
                  <a:lnTo>
                    <a:pt x="11884613" y="1371600"/>
                  </a:lnTo>
                  <a:lnTo>
                    <a:pt x="11871822" y="1333500"/>
                  </a:lnTo>
                  <a:lnTo>
                    <a:pt x="11857908" y="1282700"/>
                  </a:lnTo>
                  <a:lnTo>
                    <a:pt x="11842875" y="1231900"/>
                  </a:lnTo>
                  <a:lnTo>
                    <a:pt x="11826729" y="1193800"/>
                  </a:lnTo>
                  <a:lnTo>
                    <a:pt x="11809474" y="1143000"/>
                  </a:lnTo>
                  <a:lnTo>
                    <a:pt x="11791115" y="1092200"/>
                  </a:lnTo>
                  <a:lnTo>
                    <a:pt x="11771656" y="1054100"/>
                  </a:lnTo>
                  <a:lnTo>
                    <a:pt x="11751101" y="1003300"/>
                  </a:lnTo>
                  <a:lnTo>
                    <a:pt x="11745394" y="990600"/>
                  </a:lnTo>
                  <a:close/>
                </a:path>
                <a:path w="13569950" h="11303000" extrusionOk="0">
                  <a:moveTo>
                    <a:pt x="10452502" y="5816600"/>
                  </a:moveTo>
                  <a:lnTo>
                    <a:pt x="9907388" y="5816600"/>
                  </a:lnTo>
                  <a:lnTo>
                    <a:pt x="9871870" y="5854700"/>
                  </a:lnTo>
                  <a:lnTo>
                    <a:pt x="9765265" y="5956300"/>
                  </a:lnTo>
                  <a:lnTo>
                    <a:pt x="9729758" y="5994400"/>
                  </a:lnTo>
                  <a:lnTo>
                    <a:pt x="9694288" y="6019800"/>
                  </a:lnTo>
                  <a:lnTo>
                    <a:pt x="9623512" y="6096000"/>
                  </a:lnTo>
                  <a:lnTo>
                    <a:pt x="9562018" y="6146800"/>
                  </a:lnTo>
                  <a:lnTo>
                    <a:pt x="9532347" y="6184900"/>
                  </a:lnTo>
                  <a:lnTo>
                    <a:pt x="9504552" y="6210300"/>
                  </a:lnTo>
                  <a:lnTo>
                    <a:pt x="9473702" y="6261100"/>
                  </a:lnTo>
                  <a:lnTo>
                    <a:pt x="9457432" y="6286500"/>
                  </a:lnTo>
                  <a:lnTo>
                    <a:pt x="9456018" y="6324600"/>
                  </a:lnTo>
                  <a:lnTo>
                    <a:pt x="9469741" y="6350000"/>
                  </a:lnTo>
                  <a:lnTo>
                    <a:pt x="9498880" y="6375400"/>
                  </a:lnTo>
                  <a:lnTo>
                    <a:pt x="9543713" y="6400800"/>
                  </a:lnTo>
                  <a:lnTo>
                    <a:pt x="9543333" y="6413500"/>
                  </a:lnTo>
                  <a:lnTo>
                    <a:pt x="9543183" y="6413500"/>
                  </a:lnTo>
                  <a:lnTo>
                    <a:pt x="9542325" y="6426200"/>
                  </a:lnTo>
                  <a:lnTo>
                    <a:pt x="9539818" y="6426200"/>
                  </a:lnTo>
                  <a:lnTo>
                    <a:pt x="9499062" y="6464300"/>
                  </a:lnTo>
                  <a:lnTo>
                    <a:pt x="9457686" y="6489700"/>
                  </a:lnTo>
                  <a:lnTo>
                    <a:pt x="9415548" y="6527800"/>
                  </a:lnTo>
                  <a:lnTo>
                    <a:pt x="9372505" y="6553200"/>
                  </a:lnTo>
                  <a:lnTo>
                    <a:pt x="9328415" y="6578600"/>
                  </a:lnTo>
                  <a:lnTo>
                    <a:pt x="9283135" y="6604000"/>
                  </a:lnTo>
                  <a:lnTo>
                    <a:pt x="9236522" y="6629400"/>
                  </a:lnTo>
                  <a:lnTo>
                    <a:pt x="9138729" y="6654800"/>
                  </a:lnTo>
                  <a:lnTo>
                    <a:pt x="9033896" y="6680200"/>
                  </a:lnTo>
                  <a:lnTo>
                    <a:pt x="8984526" y="6680200"/>
                  </a:lnTo>
                  <a:lnTo>
                    <a:pt x="8886188" y="6705600"/>
                  </a:lnTo>
                  <a:lnTo>
                    <a:pt x="8837107" y="6705600"/>
                  </a:lnTo>
                  <a:lnTo>
                    <a:pt x="8738835" y="6731000"/>
                  </a:lnTo>
                  <a:lnTo>
                    <a:pt x="8689530" y="6731000"/>
                  </a:lnTo>
                  <a:lnTo>
                    <a:pt x="8639817" y="6743700"/>
                  </a:lnTo>
                  <a:lnTo>
                    <a:pt x="9181340" y="6743700"/>
                  </a:lnTo>
                  <a:lnTo>
                    <a:pt x="9294472" y="6680200"/>
                  </a:lnTo>
                  <a:lnTo>
                    <a:pt x="9339411" y="6667500"/>
                  </a:lnTo>
                  <a:lnTo>
                    <a:pt x="9428089" y="6616700"/>
                  </a:lnTo>
                  <a:lnTo>
                    <a:pt x="9471851" y="6578600"/>
                  </a:lnTo>
                  <a:lnTo>
                    <a:pt x="9643344" y="6477000"/>
                  </a:lnTo>
                  <a:lnTo>
                    <a:pt x="9685388" y="6451600"/>
                  </a:lnTo>
                  <a:lnTo>
                    <a:pt x="9727127" y="6413500"/>
                  </a:lnTo>
                  <a:lnTo>
                    <a:pt x="9768570" y="6388100"/>
                  </a:lnTo>
                  <a:lnTo>
                    <a:pt x="9809732" y="6350000"/>
                  </a:lnTo>
                  <a:lnTo>
                    <a:pt x="9891256" y="6299200"/>
                  </a:lnTo>
                  <a:lnTo>
                    <a:pt x="9931644" y="6261100"/>
                  </a:lnTo>
                  <a:lnTo>
                    <a:pt x="9971799" y="6235700"/>
                  </a:lnTo>
                  <a:lnTo>
                    <a:pt x="10011733" y="6197600"/>
                  </a:lnTo>
                  <a:lnTo>
                    <a:pt x="10051457" y="6172200"/>
                  </a:lnTo>
                  <a:lnTo>
                    <a:pt x="10090986" y="6134100"/>
                  </a:lnTo>
                  <a:lnTo>
                    <a:pt x="10130330" y="6108700"/>
                  </a:lnTo>
                  <a:lnTo>
                    <a:pt x="10208513" y="6032500"/>
                  </a:lnTo>
                  <a:lnTo>
                    <a:pt x="10247378" y="6007100"/>
                  </a:lnTo>
                  <a:lnTo>
                    <a:pt x="10285647" y="5969000"/>
                  </a:lnTo>
                  <a:lnTo>
                    <a:pt x="10323508" y="5930900"/>
                  </a:lnTo>
                  <a:lnTo>
                    <a:pt x="10360945" y="5905500"/>
                  </a:lnTo>
                  <a:lnTo>
                    <a:pt x="10397939" y="5867400"/>
                  </a:lnTo>
                  <a:lnTo>
                    <a:pt x="10434473" y="5829300"/>
                  </a:lnTo>
                  <a:lnTo>
                    <a:pt x="10452502" y="5816600"/>
                  </a:lnTo>
                  <a:close/>
                </a:path>
                <a:path w="13569950" h="11303000" extrusionOk="0">
                  <a:moveTo>
                    <a:pt x="7281709" y="2438400"/>
                  </a:moveTo>
                  <a:lnTo>
                    <a:pt x="7215342" y="2514600"/>
                  </a:lnTo>
                  <a:lnTo>
                    <a:pt x="7182420" y="2540000"/>
                  </a:lnTo>
                  <a:lnTo>
                    <a:pt x="7150247" y="2578100"/>
                  </a:lnTo>
                  <a:lnTo>
                    <a:pt x="5535474" y="4368800"/>
                  </a:lnTo>
                  <a:lnTo>
                    <a:pt x="5500473" y="4394200"/>
                  </a:lnTo>
                  <a:lnTo>
                    <a:pt x="5465338" y="4432300"/>
                  </a:lnTo>
                  <a:lnTo>
                    <a:pt x="5287955" y="4622800"/>
                  </a:lnTo>
                  <a:lnTo>
                    <a:pt x="5252192" y="4648200"/>
                  </a:lnTo>
                  <a:lnTo>
                    <a:pt x="5072382" y="4838700"/>
                  </a:lnTo>
                  <a:lnTo>
                    <a:pt x="5036277" y="4864100"/>
                  </a:lnTo>
                  <a:lnTo>
                    <a:pt x="5000142" y="4902200"/>
                  </a:lnTo>
                  <a:lnTo>
                    <a:pt x="4819315" y="5080000"/>
                  </a:lnTo>
                  <a:lnTo>
                    <a:pt x="4747060" y="5156200"/>
                  </a:lnTo>
                  <a:lnTo>
                    <a:pt x="4602614" y="5295900"/>
                  </a:lnTo>
                  <a:lnTo>
                    <a:pt x="4494179" y="5410200"/>
                  </a:lnTo>
                  <a:lnTo>
                    <a:pt x="4421843" y="5473700"/>
                  </a:lnTo>
                  <a:lnTo>
                    <a:pt x="4277032" y="5626100"/>
                  </a:lnTo>
                  <a:lnTo>
                    <a:pt x="4204546" y="5689600"/>
                  </a:lnTo>
                  <a:lnTo>
                    <a:pt x="4132000" y="5765800"/>
                  </a:lnTo>
                  <a:lnTo>
                    <a:pt x="4059388" y="5829300"/>
                  </a:lnTo>
                  <a:lnTo>
                    <a:pt x="3913942" y="5981700"/>
                  </a:lnTo>
                  <a:lnTo>
                    <a:pt x="3877530" y="6007100"/>
                  </a:lnTo>
                  <a:lnTo>
                    <a:pt x="3731661" y="6159500"/>
                  </a:lnTo>
                  <a:lnTo>
                    <a:pt x="3695135" y="6184900"/>
                  </a:lnTo>
                  <a:lnTo>
                    <a:pt x="3548775" y="6337300"/>
                  </a:lnTo>
                  <a:lnTo>
                    <a:pt x="3512117" y="6362700"/>
                  </a:lnTo>
                  <a:lnTo>
                    <a:pt x="3476767" y="6400800"/>
                  </a:lnTo>
                  <a:lnTo>
                    <a:pt x="3440282" y="6426200"/>
                  </a:lnTo>
                  <a:lnTo>
                    <a:pt x="3402645" y="6464300"/>
                  </a:lnTo>
                  <a:lnTo>
                    <a:pt x="3363838" y="6489700"/>
                  </a:lnTo>
                  <a:lnTo>
                    <a:pt x="3323843" y="6515100"/>
                  </a:lnTo>
                  <a:lnTo>
                    <a:pt x="3282642" y="6540500"/>
                  </a:lnTo>
                  <a:lnTo>
                    <a:pt x="3240218" y="6565900"/>
                  </a:lnTo>
                  <a:lnTo>
                    <a:pt x="3196554" y="6578600"/>
                  </a:lnTo>
                  <a:lnTo>
                    <a:pt x="3151632" y="6604000"/>
                  </a:lnTo>
                  <a:lnTo>
                    <a:pt x="3057942" y="6629400"/>
                  </a:lnTo>
                  <a:lnTo>
                    <a:pt x="3013082" y="6642100"/>
                  </a:lnTo>
                  <a:lnTo>
                    <a:pt x="2967606" y="6642100"/>
                  </a:lnTo>
                  <a:lnTo>
                    <a:pt x="2922686" y="6654800"/>
                  </a:lnTo>
                  <a:lnTo>
                    <a:pt x="4820945" y="6654800"/>
                  </a:lnTo>
                  <a:lnTo>
                    <a:pt x="4858553" y="6565900"/>
                  </a:lnTo>
                  <a:lnTo>
                    <a:pt x="4880157" y="6527800"/>
                  </a:lnTo>
                  <a:lnTo>
                    <a:pt x="4901857" y="6477000"/>
                  </a:lnTo>
                  <a:lnTo>
                    <a:pt x="4923662" y="6426200"/>
                  </a:lnTo>
                  <a:lnTo>
                    <a:pt x="4945586" y="6388100"/>
                  </a:lnTo>
                  <a:lnTo>
                    <a:pt x="4967638" y="6337300"/>
                  </a:lnTo>
                  <a:lnTo>
                    <a:pt x="4989832" y="6286500"/>
                  </a:lnTo>
                  <a:lnTo>
                    <a:pt x="5012178" y="6248400"/>
                  </a:lnTo>
                  <a:lnTo>
                    <a:pt x="5034687" y="6197600"/>
                  </a:lnTo>
                  <a:lnTo>
                    <a:pt x="5057372" y="6146800"/>
                  </a:lnTo>
                  <a:lnTo>
                    <a:pt x="5080244" y="6108700"/>
                  </a:lnTo>
                  <a:lnTo>
                    <a:pt x="5103313" y="6057900"/>
                  </a:lnTo>
                  <a:lnTo>
                    <a:pt x="5126593" y="6019800"/>
                  </a:lnTo>
                  <a:lnTo>
                    <a:pt x="5150094" y="5969000"/>
                  </a:lnTo>
                  <a:lnTo>
                    <a:pt x="5173827" y="5918200"/>
                  </a:lnTo>
                  <a:lnTo>
                    <a:pt x="5197805" y="5880100"/>
                  </a:lnTo>
                  <a:lnTo>
                    <a:pt x="5222039" y="5829300"/>
                  </a:lnTo>
                  <a:lnTo>
                    <a:pt x="5246539" y="5791200"/>
                  </a:lnTo>
                  <a:lnTo>
                    <a:pt x="5271319" y="5740400"/>
                  </a:lnTo>
                  <a:lnTo>
                    <a:pt x="5296388" y="5702300"/>
                  </a:lnTo>
                  <a:lnTo>
                    <a:pt x="5321759" y="5651500"/>
                  </a:lnTo>
                  <a:lnTo>
                    <a:pt x="5347444" y="5613400"/>
                  </a:lnTo>
                  <a:lnTo>
                    <a:pt x="5373453" y="5562600"/>
                  </a:lnTo>
                  <a:lnTo>
                    <a:pt x="5399175" y="5524500"/>
                  </a:lnTo>
                  <a:lnTo>
                    <a:pt x="5425003" y="5473700"/>
                  </a:lnTo>
                  <a:lnTo>
                    <a:pt x="5476959" y="5397500"/>
                  </a:lnTo>
                  <a:lnTo>
                    <a:pt x="5503079" y="5346700"/>
                  </a:lnTo>
                  <a:lnTo>
                    <a:pt x="5529290" y="5308600"/>
                  </a:lnTo>
                  <a:lnTo>
                    <a:pt x="5555587" y="5257800"/>
                  </a:lnTo>
                  <a:lnTo>
                    <a:pt x="5608424" y="5181600"/>
                  </a:lnTo>
                  <a:lnTo>
                    <a:pt x="5634956" y="5130800"/>
                  </a:lnTo>
                  <a:lnTo>
                    <a:pt x="5688230" y="5054600"/>
                  </a:lnTo>
                  <a:lnTo>
                    <a:pt x="5714963" y="5003800"/>
                  </a:lnTo>
                  <a:lnTo>
                    <a:pt x="5768605" y="4927600"/>
                  </a:lnTo>
                  <a:lnTo>
                    <a:pt x="5795505" y="4876800"/>
                  </a:lnTo>
                  <a:lnTo>
                    <a:pt x="5822453" y="4838700"/>
                  </a:lnTo>
                  <a:lnTo>
                    <a:pt x="5849446" y="4787900"/>
                  </a:lnTo>
                  <a:lnTo>
                    <a:pt x="5903548" y="4711700"/>
                  </a:lnTo>
                  <a:lnTo>
                    <a:pt x="5930650" y="4660900"/>
                  </a:lnTo>
                  <a:lnTo>
                    <a:pt x="5957780" y="4622800"/>
                  </a:lnTo>
                  <a:lnTo>
                    <a:pt x="6012113" y="4533900"/>
                  </a:lnTo>
                  <a:lnTo>
                    <a:pt x="6093733" y="4406900"/>
                  </a:lnTo>
                  <a:lnTo>
                    <a:pt x="6202624" y="4241800"/>
                  </a:lnTo>
                  <a:lnTo>
                    <a:pt x="6257028" y="4152900"/>
                  </a:lnTo>
                  <a:lnTo>
                    <a:pt x="6311365" y="4076700"/>
                  </a:lnTo>
                  <a:lnTo>
                    <a:pt x="6338498" y="4025900"/>
                  </a:lnTo>
                  <a:lnTo>
                    <a:pt x="6392675" y="3949700"/>
                  </a:lnTo>
                  <a:lnTo>
                    <a:pt x="6419711" y="3898900"/>
                  </a:lnTo>
                  <a:lnTo>
                    <a:pt x="6473659" y="3822700"/>
                  </a:lnTo>
                  <a:lnTo>
                    <a:pt x="6500564" y="3771900"/>
                  </a:lnTo>
                  <a:lnTo>
                    <a:pt x="6527418" y="3733800"/>
                  </a:lnTo>
                  <a:lnTo>
                    <a:pt x="6554055" y="3695700"/>
                  </a:lnTo>
                  <a:lnTo>
                    <a:pt x="6580657" y="3644900"/>
                  </a:lnTo>
                  <a:lnTo>
                    <a:pt x="6633760" y="3568700"/>
                  </a:lnTo>
                  <a:lnTo>
                    <a:pt x="6660265" y="3517900"/>
                  </a:lnTo>
                  <a:lnTo>
                    <a:pt x="6713192" y="3441700"/>
                  </a:lnTo>
                  <a:lnTo>
                    <a:pt x="6739616" y="3390900"/>
                  </a:lnTo>
                  <a:lnTo>
                    <a:pt x="6792397" y="3314700"/>
                  </a:lnTo>
                  <a:lnTo>
                    <a:pt x="6897737" y="3136900"/>
                  </a:lnTo>
                  <a:lnTo>
                    <a:pt x="6976604" y="3009900"/>
                  </a:lnTo>
                  <a:lnTo>
                    <a:pt x="7186723" y="2667000"/>
                  </a:lnTo>
                  <a:lnTo>
                    <a:pt x="7265584" y="2540000"/>
                  </a:lnTo>
                  <a:lnTo>
                    <a:pt x="7276764" y="2527300"/>
                  </a:lnTo>
                  <a:lnTo>
                    <a:pt x="7286705" y="2501900"/>
                  </a:lnTo>
                  <a:lnTo>
                    <a:pt x="7296121" y="2476500"/>
                  </a:lnTo>
                  <a:lnTo>
                    <a:pt x="7305729" y="2463800"/>
                  </a:lnTo>
                  <a:lnTo>
                    <a:pt x="7281709" y="2438400"/>
                  </a:lnTo>
                  <a:close/>
                </a:path>
                <a:path w="13569950" h="11303000" extrusionOk="0">
                  <a:moveTo>
                    <a:pt x="5603194" y="5816600"/>
                  </a:moveTo>
                  <a:lnTo>
                    <a:pt x="5451450" y="6121400"/>
                  </a:lnTo>
                  <a:lnTo>
                    <a:pt x="5472214" y="6134100"/>
                  </a:lnTo>
                  <a:lnTo>
                    <a:pt x="5623853" y="5829300"/>
                  </a:lnTo>
                  <a:lnTo>
                    <a:pt x="5603194" y="5816600"/>
                  </a:lnTo>
                  <a:close/>
                </a:path>
                <a:path w="13569950" h="11303000" extrusionOk="0">
                  <a:moveTo>
                    <a:pt x="8206533" y="2540000"/>
                  </a:moveTo>
                  <a:lnTo>
                    <a:pt x="8167441" y="2540000"/>
                  </a:lnTo>
                  <a:lnTo>
                    <a:pt x="8146884" y="2590800"/>
                  </a:lnTo>
                  <a:lnTo>
                    <a:pt x="8126660" y="2628900"/>
                  </a:lnTo>
                  <a:lnTo>
                    <a:pt x="8106684" y="2679700"/>
                  </a:lnTo>
                  <a:lnTo>
                    <a:pt x="8086874" y="2717800"/>
                  </a:lnTo>
                  <a:lnTo>
                    <a:pt x="8047421" y="2819400"/>
                  </a:lnTo>
                  <a:lnTo>
                    <a:pt x="8027611" y="2857500"/>
                  </a:lnTo>
                  <a:lnTo>
                    <a:pt x="8007636" y="2908300"/>
                  </a:lnTo>
                  <a:lnTo>
                    <a:pt x="7987411" y="2946400"/>
                  </a:lnTo>
                  <a:lnTo>
                    <a:pt x="7966856" y="2997200"/>
                  </a:lnTo>
                  <a:lnTo>
                    <a:pt x="7945885" y="3035300"/>
                  </a:lnTo>
                  <a:lnTo>
                    <a:pt x="7924417" y="3086100"/>
                  </a:lnTo>
                  <a:lnTo>
                    <a:pt x="7902369" y="3124200"/>
                  </a:lnTo>
                  <a:lnTo>
                    <a:pt x="7879657" y="3175000"/>
                  </a:lnTo>
                  <a:lnTo>
                    <a:pt x="7856199" y="3213100"/>
                  </a:lnTo>
                  <a:lnTo>
                    <a:pt x="7831912" y="3263900"/>
                  </a:lnTo>
                  <a:lnTo>
                    <a:pt x="7781041" y="3340100"/>
                  </a:lnTo>
                  <a:lnTo>
                    <a:pt x="7755510" y="3390900"/>
                  </a:lnTo>
                  <a:lnTo>
                    <a:pt x="7729916" y="3429000"/>
                  </a:lnTo>
                  <a:lnTo>
                    <a:pt x="7704263" y="3479800"/>
                  </a:lnTo>
                  <a:lnTo>
                    <a:pt x="7678553" y="3517900"/>
                  </a:lnTo>
                  <a:lnTo>
                    <a:pt x="7652785" y="3568700"/>
                  </a:lnTo>
                  <a:lnTo>
                    <a:pt x="7626964" y="3606800"/>
                  </a:lnTo>
                  <a:lnTo>
                    <a:pt x="7601090" y="3657600"/>
                  </a:lnTo>
                  <a:lnTo>
                    <a:pt x="7549192" y="3733800"/>
                  </a:lnTo>
                  <a:lnTo>
                    <a:pt x="7523171" y="3784600"/>
                  </a:lnTo>
                  <a:lnTo>
                    <a:pt x="7497105" y="3822700"/>
                  </a:lnTo>
                  <a:lnTo>
                    <a:pt x="7470996" y="3873500"/>
                  </a:lnTo>
                  <a:lnTo>
                    <a:pt x="7418654" y="3949700"/>
                  </a:lnTo>
                  <a:lnTo>
                    <a:pt x="7392426" y="4000500"/>
                  </a:lnTo>
                  <a:lnTo>
                    <a:pt x="7366161" y="4038600"/>
                  </a:lnTo>
                  <a:lnTo>
                    <a:pt x="7339862" y="4089400"/>
                  </a:lnTo>
                  <a:lnTo>
                    <a:pt x="7313530" y="4127500"/>
                  </a:lnTo>
                  <a:lnTo>
                    <a:pt x="7287168" y="4178300"/>
                  </a:lnTo>
                  <a:lnTo>
                    <a:pt x="7234359" y="4254500"/>
                  </a:lnTo>
                  <a:lnTo>
                    <a:pt x="7207915" y="4305300"/>
                  </a:lnTo>
                  <a:lnTo>
                    <a:pt x="7154960" y="4394200"/>
                  </a:lnTo>
                  <a:lnTo>
                    <a:pt x="7101926" y="4470400"/>
                  </a:lnTo>
                  <a:lnTo>
                    <a:pt x="7048827" y="4559300"/>
                  </a:lnTo>
                  <a:lnTo>
                    <a:pt x="6969090" y="4686300"/>
                  </a:lnTo>
                  <a:lnTo>
                    <a:pt x="6862685" y="4864100"/>
                  </a:lnTo>
                  <a:lnTo>
                    <a:pt x="6835488" y="4902200"/>
                  </a:lnTo>
                  <a:lnTo>
                    <a:pt x="6808203" y="4953000"/>
                  </a:lnTo>
                  <a:lnTo>
                    <a:pt x="6780836" y="4991100"/>
                  </a:lnTo>
                  <a:lnTo>
                    <a:pt x="6753390" y="5041900"/>
                  </a:lnTo>
                  <a:lnTo>
                    <a:pt x="6725871" y="5080000"/>
                  </a:lnTo>
                  <a:lnTo>
                    <a:pt x="6698283" y="5130800"/>
                  </a:lnTo>
                  <a:lnTo>
                    <a:pt x="6642919" y="5207000"/>
                  </a:lnTo>
                  <a:lnTo>
                    <a:pt x="6615153" y="5257800"/>
                  </a:lnTo>
                  <a:lnTo>
                    <a:pt x="6587337" y="5295900"/>
                  </a:lnTo>
                  <a:lnTo>
                    <a:pt x="6559475" y="5346700"/>
                  </a:lnTo>
                  <a:lnTo>
                    <a:pt x="6531573" y="5384800"/>
                  </a:lnTo>
                  <a:lnTo>
                    <a:pt x="6503634" y="5435600"/>
                  </a:lnTo>
                  <a:lnTo>
                    <a:pt x="6447668" y="5511800"/>
                  </a:lnTo>
                  <a:lnTo>
                    <a:pt x="6167261" y="5956300"/>
                  </a:lnTo>
                  <a:lnTo>
                    <a:pt x="6140754" y="5994400"/>
                  </a:lnTo>
                  <a:lnTo>
                    <a:pt x="6111942" y="6032500"/>
                  </a:lnTo>
                  <a:lnTo>
                    <a:pt x="6082154" y="6057900"/>
                  </a:lnTo>
                  <a:lnTo>
                    <a:pt x="6052720" y="6096000"/>
                  </a:lnTo>
                  <a:lnTo>
                    <a:pt x="6181653" y="6096000"/>
                  </a:lnTo>
                  <a:lnTo>
                    <a:pt x="6198422" y="6070600"/>
                  </a:lnTo>
                  <a:lnTo>
                    <a:pt x="6224014" y="6019800"/>
                  </a:lnTo>
                  <a:lnTo>
                    <a:pt x="6249783" y="5981700"/>
                  </a:lnTo>
                  <a:lnTo>
                    <a:pt x="6275719" y="5930900"/>
                  </a:lnTo>
                  <a:lnTo>
                    <a:pt x="6301813" y="5892800"/>
                  </a:lnTo>
                  <a:lnTo>
                    <a:pt x="6328057" y="5842000"/>
                  </a:lnTo>
                  <a:lnTo>
                    <a:pt x="6380953" y="5765800"/>
                  </a:lnTo>
                  <a:lnTo>
                    <a:pt x="6407588" y="5715000"/>
                  </a:lnTo>
                  <a:lnTo>
                    <a:pt x="6461182" y="5638800"/>
                  </a:lnTo>
                  <a:lnTo>
                    <a:pt x="6488124" y="5588000"/>
                  </a:lnTo>
                  <a:lnTo>
                    <a:pt x="6515149" y="5549900"/>
                  </a:lnTo>
                  <a:lnTo>
                    <a:pt x="6542248" y="5499100"/>
                  </a:lnTo>
                  <a:lnTo>
                    <a:pt x="6596633" y="5422900"/>
                  </a:lnTo>
                  <a:lnTo>
                    <a:pt x="6623899" y="5372100"/>
                  </a:lnTo>
                  <a:lnTo>
                    <a:pt x="6651202" y="5334000"/>
                  </a:lnTo>
                  <a:lnTo>
                    <a:pt x="6705882" y="5245100"/>
                  </a:lnTo>
                  <a:lnTo>
                    <a:pt x="6787947" y="5118100"/>
                  </a:lnTo>
                  <a:lnTo>
                    <a:pt x="6842577" y="5041900"/>
                  </a:lnTo>
                  <a:lnTo>
                    <a:pt x="6869840" y="4991100"/>
                  </a:lnTo>
                  <a:lnTo>
                    <a:pt x="6924215" y="4914900"/>
                  </a:lnTo>
                  <a:lnTo>
                    <a:pt x="6951309" y="4864100"/>
                  </a:lnTo>
                  <a:lnTo>
                    <a:pt x="6978328" y="4826000"/>
                  </a:lnTo>
                  <a:lnTo>
                    <a:pt x="7005263" y="4775200"/>
                  </a:lnTo>
                  <a:lnTo>
                    <a:pt x="7032104" y="4737100"/>
                  </a:lnTo>
                  <a:lnTo>
                    <a:pt x="7059203" y="4699000"/>
                  </a:lnTo>
                  <a:lnTo>
                    <a:pt x="7194922" y="4483100"/>
                  </a:lnTo>
                  <a:lnTo>
                    <a:pt x="7222040" y="4432300"/>
                  </a:lnTo>
                  <a:lnTo>
                    <a:pt x="7249127" y="4394200"/>
                  </a:lnTo>
                  <a:lnTo>
                    <a:pt x="7276171" y="4343400"/>
                  </a:lnTo>
                  <a:lnTo>
                    <a:pt x="7303164" y="4305300"/>
                  </a:lnTo>
                  <a:lnTo>
                    <a:pt x="7330095" y="4254500"/>
                  </a:lnTo>
                  <a:lnTo>
                    <a:pt x="7383733" y="4178300"/>
                  </a:lnTo>
                  <a:lnTo>
                    <a:pt x="7410419" y="4127500"/>
                  </a:lnTo>
                  <a:lnTo>
                    <a:pt x="7437004" y="4089400"/>
                  </a:lnTo>
                  <a:lnTo>
                    <a:pt x="7463477" y="4038600"/>
                  </a:lnTo>
                  <a:lnTo>
                    <a:pt x="7489829" y="4000500"/>
                  </a:lnTo>
                  <a:lnTo>
                    <a:pt x="7516049" y="3949700"/>
                  </a:lnTo>
                  <a:lnTo>
                    <a:pt x="7542128" y="3911600"/>
                  </a:lnTo>
                  <a:lnTo>
                    <a:pt x="7568055" y="3860800"/>
                  </a:lnTo>
                  <a:lnTo>
                    <a:pt x="7619416" y="3784600"/>
                  </a:lnTo>
                  <a:lnTo>
                    <a:pt x="7644829" y="3733800"/>
                  </a:lnTo>
                  <a:lnTo>
                    <a:pt x="7670051" y="3695700"/>
                  </a:lnTo>
                  <a:lnTo>
                    <a:pt x="7695072" y="3644900"/>
                  </a:lnTo>
                  <a:lnTo>
                    <a:pt x="7719882" y="3606800"/>
                  </a:lnTo>
                  <a:lnTo>
                    <a:pt x="7744470" y="3556000"/>
                  </a:lnTo>
                  <a:lnTo>
                    <a:pt x="7768828" y="3505200"/>
                  </a:lnTo>
                  <a:lnTo>
                    <a:pt x="7792944" y="3467100"/>
                  </a:lnTo>
                  <a:lnTo>
                    <a:pt x="7816809" y="3416300"/>
                  </a:lnTo>
                  <a:lnTo>
                    <a:pt x="7840413" y="3378200"/>
                  </a:lnTo>
                  <a:lnTo>
                    <a:pt x="7863746" y="3327400"/>
                  </a:lnTo>
                  <a:lnTo>
                    <a:pt x="7886798" y="3289300"/>
                  </a:lnTo>
                  <a:lnTo>
                    <a:pt x="7909560" y="3238500"/>
                  </a:lnTo>
                  <a:lnTo>
                    <a:pt x="7932020" y="3187700"/>
                  </a:lnTo>
                  <a:lnTo>
                    <a:pt x="7954170" y="3149600"/>
                  </a:lnTo>
                  <a:lnTo>
                    <a:pt x="7975998" y="3098800"/>
                  </a:lnTo>
                  <a:lnTo>
                    <a:pt x="7997496" y="3048000"/>
                  </a:lnTo>
                  <a:lnTo>
                    <a:pt x="8018653" y="3009900"/>
                  </a:lnTo>
                  <a:lnTo>
                    <a:pt x="8039459" y="2959100"/>
                  </a:lnTo>
                  <a:lnTo>
                    <a:pt x="8059905" y="2908300"/>
                  </a:lnTo>
                  <a:lnTo>
                    <a:pt x="8079850" y="2870200"/>
                  </a:lnTo>
                  <a:lnTo>
                    <a:pt x="8099360" y="2819400"/>
                  </a:lnTo>
                  <a:lnTo>
                    <a:pt x="8118422" y="2768600"/>
                  </a:lnTo>
                  <a:lnTo>
                    <a:pt x="8137023" y="2730500"/>
                  </a:lnTo>
                  <a:lnTo>
                    <a:pt x="8155148" y="2679700"/>
                  </a:lnTo>
                  <a:lnTo>
                    <a:pt x="8172783" y="2628900"/>
                  </a:lnTo>
                  <a:lnTo>
                    <a:pt x="8189916" y="2578100"/>
                  </a:lnTo>
                  <a:lnTo>
                    <a:pt x="8206533" y="2540000"/>
                  </a:lnTo>
                  <a:close/>
                </a:path>
                <a:path w="13569950" h="11303000" extrusionOk="0">
                  <a:moveTo>
                    <a:pt x="9003841" y="0"/>
                  </a:moveTo>
                  <a:lnTo>
                    <a:pt x="8320711" y="0"/>
                  </a:lnTo>
                  <a:lnTo>
                    <a:pt x="8322691" y="12700"/>
                  </a:lnTo>
                  <a:lnTo>
                    <a:pt x="8328846" y="63500"/>
                  </a:lnTo>
                  <a:lnTo>
                    <a:pt x="8333803" y="114300"/>
                  </a:lnTo>
                  <a:lnTo>
                    <a:pt x="8337590" y="165100"/>
                  </a:lnTo>
                  <a:lnTo>
                    <a:pt x="8340236" y="215900"/>
                  </a:lnTo>
                  <a:lnTo>
                    <a:pt x="8341769" y="266700"/>
                  </a:lnTo>
                  <a:lnTo>
                    <a:pt x="8342216" y="304800"/>
                  </a:lnTo>
                  <a:lnTo>
                    <a:pt x="8341606" y="355600"/>
                  </a:lnTo>
                  <a:lnTo>
                    <a:pt x="8339967" y="406400"/>
                  </a:lnTo>
                  <a:lnTo>
                    <a:pt x="8337326" y="457200"/>
                  </a:lnTo>
                  <a:lnTo>
                    <a:pt x="8333713" y="508000"/>
                  </a:lnTo>
                  <a:lnTo>
                    <a:pt x="8329156" y="558800"/>
                  </a:lnTo>
                  <a:lnTo>
                    <a:pt x="8323681" y="609600"/>
                  </a:lnTo>
                  <a:lnTo>
                    <a:pt x="8317318" y="660400"/>
                  </a:lnTo>
                  <a:lnTo>
                    <a:pt x="8310094" y="711200"/>
                  </a:lnTo>
                  <a:lnTo>
                    <a:pt x="8302039" y="762000"/>
                  </a:lnTo>
                  <a:lnTo>
                    <a:pt x="8293178" y="812800"/>
                  </a:lnTo>
                  <a:lnTo>
                    <a:pt x="8283542" y="863600"/>
                  </a:lnTo>
                  <a:lnTo>
                    <a:pt x="8273165" y="914400"/>
                  </a:lnTo>
                  <a:lnTo>
                    <a:pt x="8262069" y="965200"/>
                  </a:lnTo>
                  <a:lnTo>
                    <a:pt x="8250270" y="1016000"/>
                  </a:lnTo>
                  <a:lnTo>
                    <a:pt x="8237783" y="1066800"/>
                  </a:lnTo>
                  <a:lnTo>
                    <a:pt x="8224622" y="1104900"/>
                  </a:lnTo>
                  <a:lnTo>
                    <a:pt x="8210804" y="1155700"/>
                  </a:lnTo>
                  <a:lnTo>
                    <a:pt x="8196342" y="1206500"/>
                  </a:lnTo>
                  <a:lnTo>
                    <a:pt x="8181252" y="1257300"/>
                  </a:lnTo>
                  <a:lnTo>
                    <a:pt x="8165549" y="1308100"/>
                  </a:lnTo>
                  <a:lnTo>
                    <a:pt x="8149248" y="1358900"/>
                  </a:lnTo>
                  <a:lnTo>
                    <a:pt x="8132363" y="1397000"/>
                  </a:lnTo>
                  <a:lnTo>
                    <a:pt x="8114911" y="1447800"/>
                  </a:lnTo>
                  <a:lnTo>
                    <a:pt x="8096906" y="1498600"/>
                  </a:lnTo>
                  <a:lnTo>
                    <a:pt x="8078363" y="1549400"/>
                  </a:lnTo>
                  <a:lnTo>
                    <a:pt x="8059296" y="1587500"/>
                  </a:lnTo>
                  <a:lnTo>
                    <a:pt x="8039722" y="1638300"/>
                  </a:lnTo>
                  <a:lnTo>
                    <a:pt x="8019655" y="1689100"/>
                  </a:lnTo>
                  <a:lnTo>
                    <a:pt x="7999110" y="1727200"/>
                  </a:lnTo>
                  <a:lnTo>
                    <a:pt x="7978102" y="1778000"/>
                  </a:lnTo>
                  <a:lnTo>
                    <a:pt x="7956647" y="1816100"/>
                  </a:lnTo>
                  <a:lnTo>
                    <a:pt x="7934758" y="1866900"/>
                  </a:lnTo>
                  <a:lnTo>
                    <a:pt x="7912452" y="1917700"/>
                  </a:lnTo>
                  <a:lnTo>
                    <a:pt x="7889743" y="1955800"/>
                  </a:lnTo>
                  <a:lnTo>
                    <a:pt x="7866646" y="2006600"/>
                  </a:lnTo>
                  <a:lnTo>
                    <a:pt x="7843176" y="2044700"/>
                  </a:lnTo>
                  <a:lnTo>
                    <a:pt x="7819349" y="2095500"/>
                  </a:lnTo>
                  <a:lnTo>
                    <a:pt x="7795179" y="2133600"/>
                  </a:lnTo>
                  <a:lnTo>
                    <a:pt x="7770681" y="2184400"/>
                  </a:lnTo>
                  <a:lnTo>
                    <a:pt x="7745871" y="2222500"/>
                  </a:lnTo>
                  <a:lnTo>
                    <a:pt x="7720763" y="2273300"/>
                  </a:lnTo>
                  <a:lnTo>
                    <a:pt x="7695563" y="2311400"/>
                  </a:lnTo>
                  <a:lnTo>
                    <a:pt x="7670254" y="2362200"/>
                  </a:lnTo>
                  <a:lnTo>
                    <a:pt x="7644840" y="2400300"/>
                  </a:lnTo>
                  <a:lnTo>
                    <a:pt x="7619325" y="2451100"/>
                  </a:lnTo>
                  <a:lnTo>
                    <a:pt x="7593713" y="2489200"/>
                  </a:lnTo>
                  <a:lnTo>
                    <a:pt x="7568008" y="2540000"/>
                  </a:lnTo>
                  <a:lnTo>
                    <a:pt x="7516335" y="2616200"/>
                  </a:lnTo>
                  <a:lnTo>
                    <a:pt x="7490375" y="2667000"/>
                  </a:lnTo>
                  <a:lnTo>
                    <a:pt x="7464338" y="2705100"/>
                  </a:lnTo>
                  <a:lnTo>
                    <a:pt x="7438228" y="2755900"/>
                  </a:lnTo>
                  <a:lnTo>
                    <a:pt x="7412049" y="2794000"/>
                  </a:lnTo>
                  <a:lnTo>
                    <a:pt x="7385804" y="2844800"/>
                  </a:lnTo>
                  <a:lnTo>
                    <a:pt x="7333136" y="2921000"/>
                  </a:lnTo>
                  <a:lnTo>
                    <a:pt x="7306720" y="2971800"/>
                  </a:lnTo>
                  <a:lnTo>
                    <a:pt x="7280255" y="3009900"/>
                  </a:lnTo>
                  <a:lnTo>
                    <a:pt x="7253745" y="3060700"/>
                  </a:lnTo>
                  <a:lnTo>
                    <a:pt x="7200605" y="3136900"/>
                  </a:lnTo>
                  <a:lnTo>
                    <a:pt x="7173983" y="3187700"/>
                  </a:lnTo>
                  <a:lnTo>
                    <a:pt x="7147332" y="3225800"/>
                  </a:lnTo>
                  <a:lnTo>
                    <a:pt x="7040514" y="3403600"/>
                  </a:lnTo>
                  <a:lnTo>
                    <a:pt x="6906811" y="3619500"/>
                  </a:lnTo>
                  <a:lnTo>
                    <a:pt x="6853376" y="3708400"/>
                  </a:lnTo>
                  <a:lnTo>
                    <a:pt x="6799808" y="3784600"/>
                  </a:lnTo>
                  <a:lnTo>
                    <a:pt x="6773166" y="3835400"/>
                  </a:lnTo>
                  <a:lnTo>
                    <a:pt x="6746631" y="3873500"/>
                  </a:lnTo>
                  <a:lnTo>
                    <a:pt x="6720211" y="3924300"/>
                  </a:lnTo>
                  <a:lnTo>
                    <a:pt x="6693914" y="3962400"/>
                  </a:lnTo>
                  <a:lnTo>
                    <a:pt x="6667749" y="4013200"/>
                  </a:lnTo>
                  <a:lnTo>
                    <a:pt x="6615849" y="4089400"/>
                  </a:lnTo>
                  <a:lnTo>
                    <a:pt x="6590130" y="4140200"/>
                  </a:lnTo>
                  <a:lnTo>
                    <a:pt x="6564577" y="4178300"/>
                  </a:lnTo>
                  <a:lnTo>
                    <a:pt x="6539198" y="4229100"/>
                  </a:lnTo>
                  <a:lnTo>
                    <a:pt x="6514001" y="4267200"/>
                  </a:lnTo>
                  <a:lnTo>
                    <a:pt x="6488996" y="4318000"/>
                  </a:lnTo>
                  <a:lnTo>
                    <a:pt x="6464190" y="4356100"/>
                  </a:lnTo>
                  <a:lnTo>
                    <a:pt x="6439593" y="4406900"/>
                  </a:lnTo>
                  <a:lnTo>
                    <a:pt x="6415211" y="4445000"/>
                  </a:lnTo>
                  <a:lnTo>
                    <a:pt x="6391055" y="4495800"/>
                  </a:lnTo>
                  <a:lnTo>
                    <a:pt x="6367132" y="4533900"/>
                  </a:lnTo>
                  <a:lnTo>
                    <a:pt x="6343451" y="4584700"/>
                  </a:lnTo>
                  <a:lnTo>
                    <a:pt x="6320020" y="4622800"/>
                  </a:lnTo>
                  <a:lnTo>
                    <a:pt x="6296848" y="4673600"/>
                  </a:lnTo>
                  <a:lnTo>
                    <a:pt x="6273943" y="4724400"/>
                  </a:lnTo>
                  <a:lnTo>
                    <a:pt x="6251314" y="4762500"/>
                  </a:lnTo>
                  <a:lnTo>
                    <a:pt x="6228969" y="4813300"/>
                  </a:lnTo>
                  <a:lnTo>
                    <a:pt x="6206917" y="4851400"/>
                  </a:lnTo>
                  <a:lnTo>
                    <a:pt x="6185166" y="4902200"/>
                  </a:lnTo>
                  <a:lnTo>
                    <a:pt x="6163724" y="4953000"/>
                  </a:lnTo>
                  <a:lnTo>
                    <a:pt x="6142601" y="4991100"/>
                  </a:lnTo>
                  <a:lnTo>
                    <a:pt x="6121804" y="5041900"/>
                  </a:lnTo>
                  <a:lnTo>
                    <a:pt x="6101342" y="5092700"/>
                  </a:lnTo>
                  <a:lnTo>
                    <a:pt x="6081223" y="5130800"/>
                  </a:lnTo>
                  <a:lnTo>
                    <a:pt x="6061457" y="5181600"/>
                  </a:lnTo>
                  <a:lnTo>
                    <a:pt x="6042050" y="5232400"/>
                  </a:lnTo>
                  <a:lnTo>
                    <a:pt x="6023013" y="5270500"/>
                  </a:lnTo>
                  <a:lnTo>
                    <a:pt x="6004352" y="5321300"/>
                  </a:lnTo>
                  <a:lnTo>
                    <a:pt x="5986078" y="5372100"/>
                  </a:lnTo>
                  <a:lnTo>
                    <a:pt x="5968198" y="5422900"/>
                  </a:lnTo>
                  <a:lnTo>
                    <a:pt x="5950720" y="5461000"/>
                  </a:lnTo>
                  <a:lnTo>
                    <a:pt x="5933654" y="5511800"/>
                  </a:lnTo>
                  <a:lnTo>
                    <a:pt x="5917007" y="5562600"/>
                  </a:lnTo>
                  <a:lnTo>
                    <a:pt x="5899298" y="5613400"/>
                  </a:lnTo>
                  <a:lnTo>
                    <a:pt x="5881446" y="5664200"/>
                  </a:lnTo>
                  <a:lnTo>
                    <a:pt x="5827496" y="5816600"/>
                  </a:lnTo>
                  <a:lnTo>
                    <a:pt x="5809534" y="5880100"/>
                  </a:lnTo>
                  <a:lnTo>
                    <a:pt x="6124912" y="5880100"/>
                  </a:lnTo>
                  <a:lnTo>
                    <a:pt x="6142024" y="5854700"/>
                  </a:lnTo>
                  <a:lnTo>
                    <a:pt x="6167658" y="5803900"/>
                  </a:lnTo>
                  <a:lnTo>
                    <a:pt x="6295627" y="5588000"/>
                  </a:lnTo>
                  <a:lnTo>
                    <a:pt x="6346888" y="5511800"/>
                  </a:lnTo>
                  <a:lnTo>
                    <a:pt x="6372571" y="5461000"/>
                  </a:lnTo>
                  <a:lnTo>
                    <a:pt x="6398299" y="5422900"/>
                  </a:lnTo>
                  <a:lnTo>
                    <a:pt x="6424082" y="5372100"/>
                  </a:lnTo>
                  <a:lnTo>
                    <a:pt x="6449930" y="5334000"/>
                  </a:lnTo>
                  <a:lnTo>
                    <a:pt x="6475850" y="5283200"/>
                  </a:lnTo>
                  <a:lnTo>
                    <a:pt x="6527946" y="5207000"/>
                  </a:lnTo>
                  <a:lnTo>
                    <a:pt x="6554139" y="5156200"/>
                  </a:lnTo>
                  <a:lnTo>
                    <a:pt x="6606859" y="5080000"/>
                  </a:lnTo>
                  <a:lnTo>
                    <a:pt x="6633404" y="5029200"/>
                  </a:lnTo>
                  <a:lnTo>
                    <a:pt x="6660085" y="4991100"/>
                  </a:lnTo>
                  <a:lnTo>
                    <a:pt x="6686910" y="4940300"/>
                  </a:lnTo>
                  <a:lnTo>
                    <a:pt x="6741053" y="4864100"/>
                  </a:lnTo>
                  <a:lnTo>
                    <a:pt x="6768210" y="4813300"/>
                  </a:lnTo>
                  <a:lnTo>
                    <a:pt x="6822680" y="4737100"/>
                  </a:lnTo>
                  <a:lnTo>
                    <a:pt x="6849984" y="4686300"/>
                  </a:lnTo>
                  <a:lnTo>
                    <a:pt x="6904711" y="4610100"/>
                  </a:lnTo>
                  <a:lnTo>
                    <a:pt x="6932128" y="4559300"/>
                  </a:lnTo>
                  <a:lnTo>
                    <a:pt x="6987046" y="4483100"/>
                  </a:lnTo>
                  <a:lnTo>
                    <a:pt x="7042053" y="4394200"/>
                  </a:lnTo>
                  <a:lnTo>
                    <a:pt x="7234840" y="4089400"/>
                  </a:lnTo>
                  <a:lnTo>
                    <a:pt x="7289872" y="4013200"/>
                  </a:lnTo>
                  <a:lnTo>
                    <a:pt x="7317361" y="3962400"/>
                  </a:lnTo>
                  <a:lnTo>
                    <a:pt x="7372265" y="3886200"/>
                  </a:lnTo>
                  <a:lnTo>
                    <a:pt x="7399673" y="3835400"/>
                  </a:lnTo>
                  <a:lnTo>
                    <a:pt x="7454381" y="3759200"/>
                  </a:lnTo>
                  <a:lnTo>
                    <a:pt x="7481673" y="3708400"/>
                  </a:lnTo>
                  <a:lnTo>
                    <a:pt x="7536117" y="3632200"/>
                  </a:lnTo>
                  <a:lnTo>
                    <a:pt x="7563260" y="3581400"/>
                  </a:lnTo>
                  <a:lnTo>
                    <a:pt x="7617371" y="3505200"/>
                  </a:lnTo>
                  <a:lnTo>
                    <a:pt x="7644331" y="3454400"/>
                  </a:lnTo>
                  <a:lnTo>
                    <a:pt x="7671223" y="3416300"/>
                  </a:lnTo>
                  <a:lnTo>
                    <a:pt x="7698042" y="3365500"/>
                  </a:lnTo>
                  <a:lnTo>
                    <a:pt x="7724784" y="3327400"/>
                  </a:lnTo>
                  <a:lnTo>
                    <a:pt x="7750927" y="3289300"/>
                  </a:lnTo>
                  <a:lnTo>
                    <a:pt x="7776562" y="3238500"/>
                  </a:lnTo>
                  <a:lnTo>
                    <a:pt x="7801735" y="3200400"/>
                  </a:lnTo>
                  <a:lnTo>
                    <a:pt x="7826489" y="3149600"/>
                  </a:lnTo>
                  <a:lnTo>
                    <a:pt x="7850870" y="3111500"/>
                  </a:lnTo>
                  <a:lnTo>
                    <a:pt x="7874922" y="3073400"/>
                  </a:lnTo>
                  <a:lnTo>
                    <a:pt x="7898689" y="3022600"/>
                  </a:lnTo>
                  <a:lnTo>
                    <a:pt x="7922216" y="2984500"/>
                  </a:lnTo>
                  <a:lnTo>
                    <a:pt x="7945548" y="2933700"/>
                  </a:lnTo>
                  <a:lnTo>
                    <a:pt x="7968730" y="2895600"/>
                  </a:lnTo>
                  <a:lnTo>
                    <a:pt x="7991805" y="2844800"/>
                  </a:lnTo>
                  <a:lnTo>
                    <a:pt x="8037815" y="2755900"/>
                  </a:lnTo>
                  <a:lnTo>
                    <a:pt x="8060839" y="2717800"/>
                  </a:lnTo>
                  <a:lnTo>
                    <a:pt x="8083935" y="2667000"/>
                  </a:lnTo>
                  <a:lnTo>
                    <a:pt x="8107148" y="2628900"/>
                  </a:lnTo>
                  <a:lnTo>
                    <a:pt x="8130521" y="2578100"/>
                  </a:lnTo>
                  <a:lnTo>
                    <a:pt x="8154101" y="2540000"/>
                  </a:lnTo>
                  <a:lnTo>
                    <a:pt x="8206533" y="2540000"/>
                  </a:lnTo>
                  <a:lnTo>
                    <a:pt x="8222619" y="2489200"/>
                  </a:lnTo>
                  <a:lnTo>
                    <a:pt x="8238162" y="2438400"/>
                  </a:lnTo>
                  <a:lnTo>
                    <a:pt x="8253147" y="2387600"/>
                  </a:lnTo>
                  <a:lnTo>
                    <a:pt x="8267562" y="2336800"/>
                  </a:lnTo>
                  <a:lnTo>
                    <a:pt x="8281392" y="2298700"/>
                  </a:lnTo>
                  <a:lnTo>
                    <a:pt x="8294623" y="2247900"/>
                  </a:lnTo>
                  <a:lnTo>
                    <a:pt x="8307243" y="2197100"/>
                  </a:lnTo>
                  <a:lnTo>
                    <a:pt x="8319237" y="2146300"/>
                  </a:lnTo>
                  <a:lnTo>
                    <a:pt x="8330592" y="2095500"/>
                  </a:lnTo>
                  <a:lnTo>
                    <a:pt x="8341294" y="2044700"/>
                  </a:lnTo>
                  <a:lnTo>
                    <a:pt x="8351329" y="2006600"/>
                  </a:lnTo>
                  <a:lnTo>
                    <a:pt x="8360685" y="1955800"/>
                  </a:lnTo>
                  <a:lnTo>
                    <a:pt x="8369346" y="1905000"/>
                  </a:lnTo>
                  <a:lnTo>
                    <a:pt x="8377300" y="1854200"/>
                  </a:lnTo>
                  <a:lnTo>
                    <a:pt x="8384534" y="1803400"/>
                  </a:lnTo>
                  <a:lnTo>
                    <a:pt x="8391032" y="1752600"/>
                  </a:lnTo>
                  <a:lnTo>
                    <a:pt x="8396782" y="1701800"/>
                  </a:lnTo>
                  <a:lnTo>
                    <a:pt x="8401770" y="1651000"/>
                  </a:lnTo>
                  <a:lnTo>
                    <a:pt x="8405983" y="1600200"/>
                  </a:lnTo>
                  <a:lnTo>
                    <a:pt x="8409406" y="1549400"/>
                  </a:lnTo>
                  <a:lnTo>
                    <a:pt x="8412026" y="1498600"/>
                  </a:lnTo>
                  <a:lnTo>
                    <a:pt x="8413830" y="1447800"/>
                  </a:lnTo>
                  <a:lnTo>
                    <a:pt x="8414803" y="1397000"/>
                  </a:lnTo>
                  <a:lnTo>
                    <a:pt x="8414933" y="1346200"/>
                  </a:lnTo>
                  <a:lnTo>
                    <a:pt x="8414205" y="1295400"/>
                  </a:lnTo>
                  <a:lnTo>
                    <a:pt x="8412606" y="1244600"/>
                  </a:lnTo>
                  <a:lnTo>
                    <a:pt x="8411074" y="1193800"/>
                  </a:lnTo>
                  <a:lnTo>
                    <a:pt x="8410651" y="1143000"/>
                  </a:lnTo>
                  <a:lnTo>
                    <a:pt x="8410697" y="1079500"/>
                  </a:lnTo>
                  <a:lnTo>
                    <a:pt x="8411205" y="1028700"/>
                  </a:lnTo>
                  <a:lnTo>
                    <a:pt x="8411747" y="977900"/>
                  </a:lnTo>
                  <a:lnTo>
                    <a:pt x="8411999" y="914400"/>
                  </a:lnTo>
                  <a:lnTo>
                    <a:pt x="8537994" y="914400"/>
                  </a:lnTo>
                  <a:lnTo>
                    <a:pt x="8533152" y="876300"/>
                  </a:lnTo>
                  <a:lnTo>
                    <a:pt x="8526025" y="825500"/>
                  </a:lnTo>
                  <a:lnTo>
                    <a:pt x="8518226" y="774700"/>
                  </a:lnTo>
                  <a:lnTo>
                    <a:pt x="8510215" y="723900"/>
                  </a:lnTo>
                  <a:lnTo>
                    <a:pt x="8502476" y="673100"/>
                  </a:lnTo>
                  <a:lnTo>
                    <a:pt x="8494982" y="622300"/>
                  </a:lnTo>
                  <a:lnTo>
                    <a:pt x="8487706" y="571500"/>
                  </a:lnTo>
                  <a:lnTo>
                    <a:pt x="8480619" y="520700"/>
                  </a:lnTo>
                  <a:lnTo>
                    <a:pt x="8473695" y="469900"/>
                  </a:lnTo>
                  <a:lnTo>
                    <a:pt x="8466905" y="419100"/>
                  </a:lnTo>
                  <a:lnTo>
                    <a:pt x="8460222" y="368300"/>
                  </a:lnTo>
                  <a:lnTo>
                    <a:pt x="8453619" y="317500"/>
                  </a:lnTo>
                  <a:lnTo>
                    <a:pt x="8434009" y="165100"/>
                  </a:lnTo>
                  <a:lnTo>
                    <a:pt x="8431866" y="101600"/>
                  </a:lnTo>
                  <a:lnTo>
                    <a:pt x="8445836" y="76200"/>
                  </a:lnTo>
                  <a:lnTo>
                    <a:pt x="8479705" y="63500"/>
                  </a:lnTo>
                  <a:lnTo>
                    <a:pt x="9045448" y="63500"/>
                  </a:lnTo>
                  <a:lnTo>
                    <a:pt x="9026168" y="38100"/>
                  </a:lnTo>
                  <a:lnTo>
                    <a:pt x="9003841" y="0"/>
                  </a:lnTo>
                  <a:close/>
                </a:path>
                <a:path w="13569950" h="11303000" extrusionOk="0">
                  <a:moveTo>
                    <a:pt x="6071557" y="5016500"/>
                  </a:moveTo>
                  <a:lnTo>
                    <a:pt x="5718248" y="5600700"/>
                  </a:lnTo>
                  <a:lnTo>
                    <a:pt x="5740049" y="5613400"/>
                  </a:lnTo>
                  <a:lnTo>
                    <a:pt x="5930441" y="5308600"/>
                  </a:lnTo>
                  <a:lnTo>
                    <a:pt x="5983239" y="5308600"/>
                  </a:lnTo>
                  <a:lnTo>
                    <a:pt x="6082730" y="5029200"/>
                  </a:lnTo>
                  <a:lnTo>
                    <a:pt x="6071557" y="5016500"/>
                  </a:lnTo>
                  <a:close/>
                </a:path>
                <a:path w="13569950" h="11303000" extrusionOk="0">
                  <a:moveTo>
                    <a:pt x="11208950" y="4660900"/>
                  </a:moveTo>
                  <a:lnTo>
                    <a:pt x="10631324" y="5384800"/>
                  </a:lnTo>
                  <a:lnTo>
                    <a:pt x="10830743" y="5384800"/>
                  </a:lnTo>
                  <a:lnTo>
                    <a:pt x="10859729" y="5346700"/>
                  </a:lnTo>
                  <a:lnTo>
                    <a:pt x="10888013" y="5295900"/>
                  </a:lnTo>
                  <a:lnTo>
                    <a:pt x="10915578" y="5257800"/>
                  </a:lnTo>
                  <a:lnTo>
                    <a:pt x="10942407" y="5219700"/>
                  </a:lnTo>
                  <a:lnTo>
                    <a:pt x="10968483" y="5168900"/>
                  </a:lnTo>
                  <a:lnTo>
                    <a:pt x="10993787" y="5130800"/>
                  </a:lnTo>
                  <a:lnTo>
                    <a:pt x="11018304" y="5080000"/>
                  </a:lnTo>
                  <a:lnTo>
                    <a:pt x="11042014" y="5041900"/>
                  </a:lnTo>
                  <a:lnTo>
                    <a:pt x="11064902" y="4991100"/>
                  </a:lnTo>
                  <a:lnTo>
                    <a:pt x="11085093" y="4953000"/>
                  </a:lnTo>
                  <a:lnTo>
                    <a:pt x="11104575" y="4914900"/>
                  </a:lnTo>
                  <a:lnTo>
                    <a:pt x="11123514" y="4864100"/>
                  </a:lnTo>
                  <a:lnTo>
                    <a:pt x="11142073" y="4826000"/>
                  </a:lnTo>
                  <a:lnTo>
                    <a:pt x="11158692" y="4787900"/>
                  </a:lnTo>
                  <a:lnTo>
                    <a:pt x="11175017" y="4737100"/>
                  </a:lnTo>
                  <a:lnTo>
                    <a:pt x="11191589" y="4699000"/>
                  </a:lnTo>
                  <a:lnTo>
                    <a:pt x="11208950" y="4660900"/>
                  </a:lnTo>
                  <a:close/>
                </a:path>
                <a:path w="13569950" h="11303000" extrusionOk="0">
                  <a:moveTo>
                    <a:pt x="12458923" y="5232400"/>
                  </a:moveTo>
                  <a:lnTo>
                    <a:pt x="12442012" y="5232400"/>
                  </a:lnTo>
                  <a:lnTo>
                    <a:pt x="12405270" y="5384800"/>
                  </a:lnTo>
                  <a:lnTo>
                    <a:pt x="12484381" y="5384800"/>
                  </a:lnTo>
                  <a:lnTo>
                    <a:pt x="12475803" y="5334000"/>
                  </a:lnTo>
                  <a:lnTo>
                    <a:pt x="12467294" y="5283200"/>
                  </a:lnTo>
                  <a:lnTo>
                    <a:pt x="12458923" y="5232400"/>
                  </a:lnTo>
                  <a:close/>
                </a:path>
                <a:path w="13569950" h="11303000" extrusionOk="0">
                  <a:moveTo>
                    <a:pt x="9661328" y="3022600"/>
                  </a:moveTo>
                  <a:lnTo>
                    <a:pt x="9629379" y="3048000"/>
                  </a:lnTo>
                  <a:lnTo>
                    <a:pt x="9593031" y="3073400"/>
                  </a:lnTo>
                  <a:lnTo>
                    <a:pt x="9561172" y="3111500"/>
                  </a:lnTo>
                  <a:lnTo>
                    <a:pt x="9498104" y="3187700"/>
                  </a:lnTo>
                  <a:lnTo>
                    <a:pt x="9435925" y="3263900"/>
                  </a:lnTo>
                  <a:lnTo>
                    <a:pt x="9374657" y="3340100"/>
                  </a:lnTo>
                  <a:lnTo>
                    <a:pt x="9314324" y="3416300"/>
                  </a:lnTo>
                  <a:lnTo>
                    <a:pt x="9225241" y="3530600"/>
                  </a:lnTo>
                  <a:lnTo>
                    <a:pt x="9195469" y="3581400"/>
                  </a:lnTo>
                  <a:lnTo>
                    <a:pt x="9135652" y="3657600"/>
                  </a:lnTo>
                  <a:lnTo>
                    <a:pt x="9044953" y="3771900"/>
                  </a:lnTo>
                  <a:lnTo>
                    <a:pt x="8983610" y="3848100"/>
                  </a:lnTo>
                  <a:lnTo>
                    <a:pt x="8921385" y="3924300"/>
                  </a:lnTo>
                  <a:lnTo>
                    <a:pt x="8889894" y="3962400"/>
                  </a:lnTo>
                  <a:lnTo>
                    <a:pt x="8858123" y="4000500"/>
                  </a:lnTo>
                  <a:lnTo>
                    <a:pt x="8826054" y="4038600"/>
                  </a:lnTo>
                  <a:lnTo>
                    <a:pt x="8793668" y="4076700"/>
                  </a:lnTo>
                  <a:lnTo>
                    <a:pt x="8760945" y="4114800"/>
                  </a:lnTo>
                  <a:lnTo>
                    <a:pt x="8727865" y="4152900"/>
                  </a:lnTo>
                  <a:lnTo>
                    <a:pt x="8694409" y="4191000"/>
                  </a:lnTo>
                  <a:lnTo>
                    <a:pt x="8660557" y="4229100"/>
                  </a:lnTo>
                  <a:lnTo>
                    <a:pt x="8626291" y="4267200"/>
                  </a:lnTo>
                  <a:lnTo>
                    <a:pt x="8591591" y="4305300"/>
                  </a:lnTo>
                  <a:lnTo>
                    <a:pt x="8556438" y="4343400"/>
                  </a:lnTo>
                  <a:lnTo>
                    <a:pt x="8520811" y="4381500"/>
                  </a:lnTo>
                  <a:lnTo>
                    <a:pt x="8484692" y="4406900"/>
                  </a:lnTo>
                  <a:lnTo>
                    <a:pt x="8448060" y="4445000"/>
                  </a:lnTo>
                  <a:lnTo>
                    <a:pt x="8410898" y="4483100"/>
                  </a:lnTo>
                  <a:lnTo>
                    <a:pt x="8373185" y="4521200"/>
                  </a:lnTo>
                  <a:lnTo>
                    <a:pt x="8334902" y="4559300"/>
                  </a:lnTo>
                  <a:lnTo>
                    <a:pt x="9788743" y="4559300"/>
                  </a:lnTo>
                  <a:lnTo>
                    <a:pt x="9803393" y="4508500"/>
                  </a:lnTo>
                  <a:lnTo>
                    <a:pt x="9816048" y="4457700"/>
                  </a:lnTo>
                  <a:lnTo>
                    <a:pt x="9826603" y="4419600"/>
                  </a:lnTo>
                  <a:lnTo>
                    <a:pt x="9834957" y="4368800"/>
                  </a:lnTo>
                  <a:lnTo>
                    <a:pt x="9841003" y="4318000"/>
                  </a:lnTo>
                  <a:lnTo>
                    <a:pt x="9844640" y="4267200"/>
                  </a:lnTo>
                  <a:lnTo>
                    <a:pt x="9845763" y="4216400"/>
                  </a:lnTo>
                  <a:lnTo>
                    <a:pt x="9844269" y="4165600"/>
                  </a:lnTo>
                  <a:lnTo>
                    <a:pt x="9841383" y="4114800"/>
                  </a:lnTo>
                  <a:lnTo>
                    <a:pt x="9838292" y="4064000"/>
                  </a:lnTo>
                  <a:lnTo>
                    <a:pt x="9835010" y="4013200"/>
                  </a:lnTo>
                  <a:lnTo>
                    <a:pt x="9831553" y="3962400"/>
                  </a:lnTo>
                  <a:lnTo>
                    <a:pt x="9827936" y="3911600"/>
                  </a:lnTo>
                  <a:lnTo>
                    <a:pt x="9824172" y="3860800"/>
                  </a:lnTo>
                  <a:lnTo>
                    <a:pt x="9820277" y="3810000"/>
                  </a:lnTo>
                  <a:lnTo>
                    <a:pt x="9816266" y="3759200"/>
                  </a:lnTo>
                  <a:lnTo>
                    <a:pt x="9812152" y="3708400"/>
                  </a:lnTo>
                  <a:lnTo>
                    <a:pt x="9807951" y="3657600"/>
                  </a:lnTo>
                  <a:lnTo>
                    <a:pt x="9803678" y="3606800"/>
                  </a:lnTo>
                  <a:lnTo>
                    <a:pt x="9799347" y="3556000"/>
                  </a:lnTo>
                  <a:lnTo>
                    <a:pt x="9794973" y="3505200"/>
                  </a:lnTo>
                  <a:lnTo>
                    <a:pt x="9777340" y="3302000"/>
                  </a:lnTo>
                  <a:lnTo>
                    <a:pt x="9772193" y="3251200"/>
                  </a:lnTo>
                  <a:lnTo>
                    <a:pt x="9764665" y="3200400"/>
                  </a:lnTo>
                  <a:lnTo>
                    <a:pt x="9753547" y="3149600"/>
                  </a:lnTo>
                  <a:lnTo>
                    <a:pt x="9737634" y="3098800"/>
                  </a:lnTo>
                  <a:lnTo>
                    <a:pt x="9714771" y="3060700"/>
                  </a:lnTo>
                  <a:lnTo>
                    <a:pt x="9689564" y="3035300"/>
                  </a:lnTo>
                  <a:lnTo>
                    <a:pt x="9661328" y="3022600"/>
                  </a:lnTo>
                  <a:close/>
                </a:path>
                <a:path w="13569950" h="11303000" extrusionOk="0">
                  <a:moveTo>
                    <a:pt x="8849588" y="2501900"/>
                  </a:moveTo>
                  <a:lnTo>
                    <a:pt x="8810704" y="2514600"/>
                  </a:lnTo>
                  <a:lnTo>
                    <a:pt x="8769907" y="2540000"/>
                  </a:lnTo>
                  <a:lnTo>
                    <a:pt x="8730552" y="2565400"/>
                  </a:lnTo>
                  <a:lnTo>
                    <a:pt x="8695992" y="2590800"/>
                  </a:lnTo>
                  <a:lnTo>
                    <a:pt x="8643192" y="2667000"/>
                  </a:lnTo>
                  <a:lnTo>
                    <a:pt x="8617375" y="2717800"/>
                  </a:lnTo>
                  <a:lnTo>
                    <a:pt x="8592057" y="2755900"/>
                  </a:lnTo>
                  <a:lnTo>
                    <a:pt x="8567166" y="2806700"/>
                  </a:lnTo>
                  <a:lnTo>
                    <a:pt x="8542631" y="2844800"/>
                  </a:lnTo>
                  <a:lnTo>
                    <a:pt x="8518378" y="2895600"/>
                  </a:lnTo>
                  <a:lnTo>
                    <a:pt x="8494335" y="2946400"/>
                  </a:lnTo>
                  <a:lnTo>
                    <a:pt x="8470430" y="2984500"/>
                  </a:lnTo>
                  <a:lnTo>
                    <a:pt x="8422742" y="3086100"/>
                  </a:lnTo>
                  <a:lnTo>
                    <a:pt x="8398815" y="3124200"/>
                  </a:lnTo>
                  <a:lnTo>
                    <a:pt x="8374735" y="3175000"/>
                  </a:lnTo>
                  <a:lnTo>
                    <a:pt x="8350430" y="3213100"/>
                  </a:lnTo>
                  <a:lnTo>
                    <a:pt x="8326741" y="3263900"/>
                  </a:lnTo>
                  <a:lnTo>
                    <a:pt x="8303005" y="3302000"/>
                  </a:lnTo>
                  <a:lnTo>
                    <a:pt x="8279222" y="3352800"/>
                  </a:lnTo>
                  <a:lnTo>
                    <a:pt x="8255389" y="3390900"/>
                  </a:lnTo>
                  <a:lnTo>
                    <a:pt x="8231504" y="3441700"/>
                  </a:lnTo>
                  <a:lnTo>
                    <a:pt x="8207567" y="3479800"/>
                  </a:lnTo>
                  <a:lnTo>
                    <a:pt x="8183574" y="3530600"/>
                  </a:lnTo>
                  <a:lnTo>
                    <a:pt x="8135419" y="3606800"/>
                  </a:lnTo>
                  <a:lnTo>
                    <a:pt x="8111252" y="3657600"/>
                  </a:lnTo>
                  <a:lnTo>
                    <a:pt x="8087024" y="3695700"/>
                  </a:lnTo>
                  <a:lnTo>
                    <a:pt x="8062732" y="3746500"/>
                  </a:lnTo>
                  <a:lnTo>
                    <a:pt x="8050161" y="3759200"/>
                  </a:lnTo>
                  <a:lnTo>
                    <a:pt x="8034936" y="3784600"/>
                  </a:lnTo>
                  <a:lnTo>
                    <a:pt x="8018586" y="3797300"/>
                  </a:lnTo>
                  <a:lnTo>
                    <a:pt x="8002640" y="3810000"/>
                  </a:lnTo>
                  <a:lnTo>
                    <a:pt x="8791360" y="3810000"/>
                  </a:lnTo>
                  <a:lnTo>
                    <a:pt x="8814846" y="3759200"/>
                  </a:lnTo>
                  <a:lnTo>
                    <a:pt x="8837990" y="3721100"/>
                  </a:lnTo>
                  <a:lnTo>
                    <a:pt x="8860787" y="3670300"/>
                  </a:lnTo>
                  <a:lnTo>
                    <a:pt x="8883234" y="3632200"/>
                  </a:lnTo>
                  <a:lnTo>
                    <a:pt x="8905325" y="3581400"/>
                  </a:lnTo>
                  <a:lnTo>
                    <a:pt x="8912570" y="3568700"/>
                  </a:lnTo>
                  <a:lnTo>
                    <a:pt x="8831620" y="3568700"/>
                  </a:lnTo>
                  <a:lnTo>
                    <a:pt x="8805463" y="3556000"/>
                  </a:lnTo>
                  <a:lnTo>
                    <a:pt x="8847129" y="3403600"/>
                  </a:lnTo>
                  <a:lnTo>
                    <a:pt x="8860940" y="3352800"/>
                  </a:lnTo>
                  <a:lnTo>
                    <a:pt x="8886728" y="3251200"/>
                  </a:lnTo>
                  <a:lnTo>
                    <a:pt x="8898785" y="3200400"/>
                  </a:lnTo>
                  <a:lnTo>
                    <a:pt x="8910508" y="3149600"/>
                  </a:lnTo>
                  <a:lnTo>
                    <a:pt x="8921601" y="3111500"/>
                  </a:lnTo>
                  <a:lnTo>
                    <a:pt x="8931769" y="3060700"/>
                  </a:lnTo>
                  <a:lnTo>
                    <a:pt x="8940714" y="3009900"/>
                  </a:lnTo>
                  <a:lnTo>
                    <a:pt x="8948141" y="2971800"/>
                  </a:lnTo>
                  <a:lnTo>
                    <a:pt x="8953754" y="2921000"/>
                  </a:lnTo>
                  <a:lnTo>
                    <a:pt x="8957256" y="2870200"/>
                  </a:lnTo>
                  <a:lnTo>
                    <a:pt x="8958351" y="2819400"/>
                  </a:lnTo>
                  <a:lnTo>
                    <a:pt x="8956743" y="2768600"/>
                  </a:lnTo>
                  <a:lnTo>
                    <a:pt x="8952136" y="2730500"/>
                  </a:lnTo>
                  <a:lnTo>
                    <a:pt x="8944234" y="2679700"/>
                  </a:lnTo>
                  <a:lnTo>
                    <a:pt x="8928673" y="2628900"/>
                  </a:lnTo>
                  <a:lnTo>
                    <a:pt x="8904367" y="2590800"/>
                  </a:lnTo>
                  <a:lnTo>
                    <a:pt x="8876334" y="2540000"/>
                  </a:lnTo>
                  <a:lnTo>
                    <a:pt x="8849588" y="2501900"/>
                  </a:lnTo>
                  <a:close/>
                </a:path>
                <a:path w="13569950" h="11303000" extrusionOk="0">
                  <a:moveTo>
                    <a:pt x="9045448" y="63500"/>
                  </a:moveTo>
                  <a:lnTo>
                    <a:pt x="8572415" y="63500"/>
                  </a:lnTo>
                  <a:lnTo>
                    <a:pt x="8607828" y="76200"/>
                  </a:lnTo>
                  <a:lnTo>
                    <a:pt x="8640874" y="88900"/>
                  </a:lnTo>
                  <a:lnTo>
                    <a:pt x="8668923" y="101600"/>
                  </a:lnTo>
                  <a:lnTo>
                    <a:pt x="8708454" y="139700"/>
                  </a:lnTo>
                  <a:lnTo>
                    <a:pt x="8786530" y="215900"/>
                  </a:lnTo>
                  <a:lnTo>
                    <a:pt x="8825077" y="241300"/>
                  </a:lnTo>
                  <a:lnTo>
                    <a:pt x="8863300" y="279400"/>
                  </a:lnTo>
                  <a:lnTo>
                    <a:pt x="8938772" y="355600"/>
                  </a:lnTo>
                  <a:lnTo>
                    <a:pt x="9012954" y="431800"/>
                  </a:lnTo>
                  <a:lnTo>
                    <a:pt x="9052766" y="495300"/>
                  </a:lnTo>
                  <a:lnTo>
                    <a:pt x="9068315" y="533400"/>
                  </a:lnTo>
                  <a:lnTo>
                    <a:pt x="9084261" y="558800"/>
                  </a:lnTo>
                  <a:lnTo>
                    <a:pt x="9107718" y="609600"/>
                  </a:lnTo>
                  <a:lnTo>
                    <a:pt x="9130047" y="660400"/>
                  </a:lnTo>
                  <a:lnTo>
                    <a:pt x="9151260" y="711200"/>
                  </a:lnTo>
                  <a:lnTo>
                    <a:pt x="9171368" y="749300"/>
                  </a:lnTo>
                  <a:lnTo>
                    <a:pt x="9190385" y="800100"/>
                  </a:lnTo>
                  <a:lnTo>
                    <a:pt x="9208321" y="850900"/>
                  </a:lnTo>
                  <a:lnTo>
                    <a:pt x="9225187" y="901700"/>
                  </a:lnTo>
                  <a:lnTo>
                    <a:pt x="9240997" y="939800"/>
                  </a:lnTo>
                  <a:lnTo>
                    <a:pt x="9255761" y="990600"/>
                  </a:lnTo>
                  <a:lnTo>
                    <a:pt x="9269491" y="1041400"/>
                  </a:lnTo>
                  <a:lnTo>
                    <a:pt x="9282199" y="1092200"/>
                  </a:lnTo>
                  <a:lnTo>
                    <a:pt x="9293896" y="1143000"/>
                  </a:lnTo>
                  <a:lnTo>
                    <a:pt x="9304595" y="1181100"/>
                  </a:lnTo>
                  <a:lnTo>
                    <a:pt x="9314307" y="1231900"/>
                  </a:lnTo>
                  <a:lnTo>
                    <a:pt x="9323043" y="1282700"/>
                  </a:lnTo>
                  <a:lnTo>
                    <a:pt x="9330816" y="1333500"/>
                  </a:lnTo>
                  <a:lnTo>
                    <a:pt x="9337638" y="1371600"/>
                  </a:lnTo>
                  <a:lnTo>
                    <a:pt x="9343518" y="1422400"/>
                  </a:lnTo>
                  <a:lnTo>
                    <a:pt x="9348471" y="1473200"/>
                  </a:lnTo>
                  <a:lnTo>
                    <a:pt x="9352507" y="1524000"/>
                  </a:lnTo>
                  <a:lnTo>
                    <a:pt x="9355638" y="1574800"/>
                  </a:lnTo>
                  <a:lnTo>
                    <a:pt x="9357875" y="1612900"/>
                  </a:lnTo>
                  <a:lnTo>
                    <a:pt x="9359231" y="1663700"/>
                  </a:lnTo>
                  <a:lnTo>
                    <a:pt x="9359596" y="1701800"/>
                  </a:lnTo>
                  <a:lnTo>
                    <a:pt x="9359624" y="1727200"/>
                  </a:lnTo>
                  <a:lnTo>
                    <a:pt x="9359345" y="1765300"/>
                  </a:lnTo>
                  <a:lnTo>
                    <a:pt x="9358127" y="1816100"/>
                  </a:lnTo>
                  <a:lnTo>
                    <a:pt x="9356074" y="1854200"/>
                  </a:lnTo>
                  <a:lnTo>
                    <a:pt x="9353198" y="1905000"/>
                  </a:lnTo>
                  <a:lnTo>
                    <a:pt x="9349510" y="1955800"/>
                  </a:lnTo>
                  <a:lnTo>
                    <a:pt x="9345024" y="2006600"/>
                  </a:lnTo>
                  <a:lnTo>
                    <a:pt x="9339749" y="2057400"/>
                  </a:lnTo>
                  <a:lnTo>
                    <a:pt x="9333698" y="2108200"/>
                  </a:lnTo>
                  <a:lnTo>
                    <a:pt x="9326883" y="2146300"/>
                  </a:lnTo>
                  <a:lnTo>
                    <a:pt x="9319314" y="2197100"/>
                  </a:lnTo>
                  <a:lnTo>
                    <a:pt x="9311005" y="2247900"/>
                  </a:lnTo>
                  <a:lnTo>
                    <a:pt x="9301967" y="2298700"/>
                  </a:lnTo>
                  <a:lnTo>
                    <a:pt x="9292211" y="2349500"/>
                  </a:lnTo>
                  <a:lnTo>
                    <a:pt x="9281749" y="2387600"/>
                  </a:lnTo>
                  <a:lnTo>
                    <a:pt x="9270594" y="2438400"/>
                  </a:lnTo>
                  <a:lnTo>
                    <a:pt x="9258755" y="2489200"/>
                  </a:lnTo>
                  <a:lnTo>
                    <a:pt x="9246246" y="2540000"/>
                  </a:lnTo>
                  <a:lnTo>
                    <a:pt x="9233078" y="2590800"/>
                  </a:lnTo>
                  <a:lnTo>
                    <a:pt x="9219263" y="2641600"/>
                  </a:lnTo>
                  <a:lnTo>
                    <a:pt x="9204812" y="2679700"/>
                  </a:lnTo>
                  <a:lnTo>
                    <a:pt x="9189738" y="2730500"/>
                  </a:lnTo>
                  <a:lnTo>
                    <a:pt x="9174051" y="2781300"/>
                  </a:lnTo>
                  <a:lnTo>
                    <a:pt x="9157764" y="2832100"/>
                  </a:lnTo>
                  <a:lnTo>
                    <a:pt x="9140888" y="2882900"/>
                  </a:lnTo>
                  <a:lnTo>
                    <a:pt x="9124002" y="2921000"/>
                  </a:lnTo>
                  <a:lnTo>
                    <a:pt x="9106388" y="2971800"/>
                  </a:lnTo>
                  <a:lnTo>
                    <a:pt x="9088131" y="3022600"/>
                  </a:lnTo>
                  <a:lnTo>
                    <a:pt x="9069318" y="3060700"/>
                  </a:lnTo>
                  <a:lnTo>
                    <a:pt x="9050037" y="3111500"/>
                  </a:lnTo>
                  <a:lnTo>
                    <a:pt x="9030374" y="3149600"/>
                  </a:lnTo>
                  <a:lnTo>
                    <a:pt x="9010417" y="3200400"/>
                  </a:lnTo>
                  <a:lnTo>
                    <a:pt x="8990252" y="3251200"/>
                  </a:lnTo>
                  <a:lnTo>
                    <a:pt x="8969966" y="3289300"/>
                  </a:lnTo>
                  <a:lnTo>
                    <a:pt x="8949647" y="3340100"/>
                  </a:lnTo>
                  <a:lnTo>
                    <a:pt x="8929381" y="3378200"/>
                  </a:lnTo>
                  <a:lnTo>
                    <a:pt x="8909255" y="3429000"/>
                  </a:lnTo>
                  <a:lnTo>
                    <a:pt x="8889356" y="3479800"/>
                  </a:lnTo>
                  <a:lnTo>
                    <a:pt x="8876807" y="3505200"/>
                  </a:lnTo>
                  <a:lnTo>
                    <a:pt x="8862216" y="3517900"/>
                  </a:lnTo>
                  <a:lnTo>
                    <a:pt x="8846761" y="3543300"/>
                  </a:lnTo>
                  <a:lnTo>
                    <a:pt x="8831620" y="3568700"/>
                  </a:lnTo>
                  <a:lnTo>
                    <a:pt x="8912570" y="3568700"/>
                  </a:lnTo>
                  <a:lnTo>
                    <a:pt x="8927059" y="3543300"/>
                  </a:lnTo>
                  <a:lnTo>
                    <a:pt x="8948429" y="3492500"/>
                  </a:lnTo>
                  <a:lnTo>
                    <a:pt x="8969434" y="3454400"/>
                  </a:lnTo>
                  <a:lnTo>
                    <a:pt x="8990068" y="3403600"/>
                  </a:lnTo>
                  <a:lnTo>
                    <a:pt x="9010327" y="3352800"/>
                  </a:lnTo>
                  <a:lnTo>
                    <a:pt x="9030208" y="3314700"/>
                  </a:lnTo>
                  <a:lnTo>
                    <a:pt x="9049707" y="3263900"/>
                  </a:lnTo>
                  <a:lnTo>
                    <a:pt x="9068796" y="3213100"/>
                  </a:lnTo>
                  <a:lnTo>
                    <a:pt x="9087578" y="3175000"/>
                  </a:lnTo>
                  <a:lnTo>
                    <a:pt x="9106041" y="3124200"/>
                  </a:lnTo>
                  <a:lnTo>
                    <a:pt x="9124171" y="3073400"/>
                  </a:lnTo>
                  <a:lnTo>
                    <a:pt x="9141955" y="3035300"/>
                  </a:lnTo>
                  <a:lnTo>
                    <a:pt x="9159379" y="2984500"/>
                  </a:lnTo>
                  <a:lnTo>
                    <a:pt x="9176430" y="2933700"/>
                  </a:lnTo>
                  <a:lnTo>
                    <a:pt x="9193095" y="2895600"/>
                  </a:lnTo>
                  <a:lnTo>
                    <a:pt x="9209360" y="2844800"/>
                  </a:lnTo>
                  <a:lnTo>
                    <a:pt x="9225212" y="2794000"/>
                  </a:lnTo>
                  <a:lnTo>
                    <a:pt x="9240638" y="2755900"/>
                  </a:lnTo>
                  <a:lnTo>
                    <a:pt x="9255625" y="2705100"/>
                  </a:lnTo>
                  <a:lnTo>
                    <a:pt x="9270158" y="2654300"/>
                  </a:lnTo>
                  <a:lnTo>
                    <a:pt x="9284225" y="2603500"/>
                  </a:lnTo>
                  <a:lnTo>
                    <a:pt x="9297812" y="2565400"/>
                  </a:lnTo>
                  <a:lnTo>
                    <a:pt x="9310906" y="2514600"/>
                  </a:lnTo>
                  <a:lnTo>
                    <a:pt x="9323494" y="2463800"/>
                  </a:lnTo>
                  <a:lnTo>
                    <a:pt x="9335562" y="2425700"/>
                  </a:lnTo>
                  <a:lnTo>
                    <a:pt x="9347096" y="2374900"/>
                  </a:lnTo>
                  <a:lnTo>
                    <a:pt x="9358085" y="2324100"/>
                  </a:lnTo>
                  <a:lnTo>
                    <a:pt x="9368513" y="2273300"/>
                  </a:lnTo>
                  <a:lnTo>
                    <a:pt x="9378368" y="2222500"/>
                  </a:lnTo>
                  <a:lnTo>
                    <a:pt x="9387637" y="2184400"/>
                  </a:lnTo>
                  <a:lnTo>
                    <a:pt x="9396306" y="2133600"/>
                  </a:lnTo>
                  <a:lnTo>
                    <a:pt x="9404361" y="2082800"/>
                  </a:lnTo>
                  <a:lnTo>
                    <a:pt x="9411790" y="2032000"/>
                  </a:lnTo>
                  <a:lnTo>
                    <a:pt x="9418579" y="1981200"/>
                  </a:lnTo>
                  <a:lnTo>
                    <a:pt x="9424714" y="1943100"/>
                  </a:lnTo>
                  <a:lnTo>
                    <a:pt x="9430183" y="1892300"/>
                  </a:lnTo>
                  <a:lnTo>
                    <a:pt x="9434972" y="1841500"/>
                  </a:lnTo>
                  <a:lnTo>
                    <a:pt x="9439068" y="1790700"/>
                  </a:lnTo>
                  <a:lnTo>
                    <a:pt x="9442457" y="1739900"/>
                  </a:lnTo>
                  <a:lnTo>
                    <a:pt x="9445125" y="1689100"/>
                  </a:lnTo>
                  <a:lnTo>
                    <a:pt x="9447061" y="1638300"/>
                  </a:lnTo>
                  <a:lnTo>
                    <a:pt x="9448249" y="1600200"/>
                  </a:lnTo>
                  <a:lnTo>
                    <a:pt x="9448571" y="1562100"/>
                  </a:lnTo>
                  <a:lnTo>
                    <a:pt x="9448505" y="1524000"/>
                  </a:lnTo>
                  <a:lnTo>
                    <a:pt x="9447201" y="1447800"/>
                  </a:lnTo>
                  <a:lnTo>
                    <a:pt x="9445269" y="1397000"/>
                  </a:lnTo>
                  <a:lnTo>
                    <a:pt x="9442523" y="1346200"/>
                  </a:lnTo>
                  <a:lnTo>
                    <a:pt x="9438951" y="1295400"/>
                  </a:lnTo>
                  <a:lnTo>
                    <a:pt x="9434538" y="1244600"/>
                  </a:lnTo>
                  <a:lnTo>
                    <a:pt x="9429272" y="1193800"/>
                  </a:lnTo>
                  <a:lnTo>
                    <a:pt x="9423139" y="1143000"/>
                  </a:lnTo>
                  <a:lnTo>
                    <a:pt x="9416125" y="1092200"/>
                  </a:lnTo>
                  <a:lnTo>
                    <a:pt x="9408694" y="1041400"/>
                  </a:lnTo>
                  <a:lnTo>
                    <a:pt x="9400786" y="990600"/>
                  </a:lnTo>
                  <a:lnTo>
                    <a:pt x="9392345" y="952500"/>
                  </a:lnTo>
                  <a:lnTo>
                    <a:pt x="9383313" y="901700"/>
                  </a:lnTo>
                  <a:lnTo>
                    <a:pt x="9373634" y="850900"/>
                  </a:lnTo>
                  <a:lnTo>
                    <a:pt x="9363251" y="800100"/>
                  </a:lnTo>
                  <a:lnTo>
                    <a:pt x="9352106" y="749300"/>
                  </a:lnTo>
                  <a:lnTo>
                    <a:pt x="9340141" y="711200"/>
                  </a:lnTo>
                  <a:lnTo>
                    <a:pt x="9327301" y="660400"/>
                  </a:lnTo>
                  <a:lnTo>
                    <a:pt x="9313527" y="609600"/>
                  </a:lnTo>
                  <a:lnTo>
                    <a:pt x="9298763" y="558800"/>
                  </a:lnTo>
                  <a:lnTo>
                    <a:pt x="9282952" y="520700"/>
                  </a:lnTo>
                  <a:lnTo>
                    <a:pt x="9266035" y="469900"/>
                  </a:lnTo>
                  <a:lnTo>
                    <a:pt x="9247957" y="431800"/>
                  </a:lnTo>
                  <a:lnTo>
                    <a:pt x="9228659" y="381000"/>
                  </a:lnTo>
                  <a:lnTo>
                    <a:pt x="9208086" y="342900"/>
                  </a:lnTo>
                  <a:lnTo>
                    <a:pt x="9186179" y="292100"/>
                  </a:lnTo>
                  <a:lnTo>
                    <a:pt x="9162881" y="254000"/>
                  </a:lnTo>
                  <a:lnTo>
                    <a:pt x="9138135" y="203200"/>
                  </a:lnTo>
                  <a:lnTo>
                    <a:pt x="9111885" y="165100"/>
                  </a:lnTo>
                  <a:lnTo>
                    <a:pt x="9084073" y="114300"/>
                  </a:lnTo>
                  <a:lnTo>
                    <a:pt x="9045448" y="63500"/>
                  </a:lnTo>
                  <a:close/>
                </a:path>
                <a:path w="13569950" h="11303000" extrusionOk="0">
                  <a:moveTo>
                    <a:pt x="7375298" y="800100"/>
                  </a:moveTo>
                  <a:lnTo>
                    <a:pt x="7341864" y="812800"/>
                  </a:lnTo>
                  <a:lnTo>
                    <a:pt x="7307707" y="838200"/>
                  </a:lnTo>
                  <a:lnTo>
                    <a:pt x="7275825" y="850900"/>
                  </a:lnTo>
                  <a:lnTo>
                    <a:pt x="7219272" y="914400"/>
                  </a:lnTo>
                  <a:lnTo>
                    <a:pt x="7190815" y="952500"/>
                  </a:lnTo>
                  <a:lnTo>
                    <a:pt x="7164527" y="990600"/>
                  </a:lnTo>
                  <a:lnTo>
                    <a:pt x="7141089" y="1041400"/>
                  </a:lnTo>
                  <a:lnTo>
                    <a:pt x="7121180" y="1079500"/>
                  </a:lnTo>
                  <a:lnTo>
                    <a:pt x="7101060" y="1130300"/>
                  </a:lnTo>
                  <a:lnTo>
                    <a:pt x="7079718" y="1181100"/>
                  </a:lnTo>
                  <a:lnTo>
                    <a:pt x="7057214" y="1219200"/>
                  </a:lnTo>
                  <a:lnTo>
                    <a:pt x="7033609" y="1270000"/>
                  </a:lnTo>
                  <a:lnTo>
                    <a:pt x="7008960" y="1308100"/>
                  </a:lnTo>
                  <a:lnTo>
                    <a:pt x="6983329" y="1358900"/>
                  </a:lnTo>
                  <a:lnTo>
                    <a:pt x="6956775" y="1397000"/>
                  </a:lnTo>
                  <a:lnTo>
                    <a:pt x="6929357" y="1447800"/>
                  </a:lnTo>
                  <a:lnTo>
                    <a:pt x="6901136" y="1485900"/>
                  </a:lnTo>
                  <a:lnTo>
                    <a:pt x="6872170" y="1524000"/>
                  </a:lnTo>
                  <a:lnTo>
                    <a:pt x="6842520" y="1562100"/>
                  </a:lnTo>
                  <a:lnTo>
                    <a:pt x="6812246" y="1612900"/>
                  </a:lnTo>
                  <a:lnTo>
                    <a:pt x="6781406" y="1651000"/>
                  </a:lnTo>
                  <a:lnTo>
                    <a:pt x="6750061" y="1689100"/>
                  </a:lnTo>
                  <a:lnTo>
                    <a:pt x="6718271" y="1727200"/>
                  </a:lnTo>
                  <a:lnTo>
                    <a:pt x="6686094" y="1765300"/>
                  </a:lnTo>
                  <a:lnTo>
                    <a:pt x="6653591" y="1803400"/>
                  </a:lnTo>
                  <a:lnTo>
                    <a:pt x="6126175" y="2413000"/>
                  </a:lnTo>
                  <a:lnTo>
                    <a:pt x="6093349" y="2463800"/>
                  </a:lnTo>
                  <a:lnTo>
                    <a:pt x="5800400" y="2806700"/>
                  </a:lnTo>
                  <a:lnTo>
                    <a:pt x="5640471" y="2997200"/>
                  </a:lnTo>
                  <a:lnTo>
                    <a:pt x="5611430" y="3035300"/>
                  </a:lnTo>
                  <a:lnTo>
                    <a:pt x="5583927" y="3073400"/>
                  </a:lnTo>
                  <a:lnTo>
                    <a:pt x="5557823" y="3111500"/>
                  </a:lnTo>
                  <a:lnTo>
                    <a:pt x="5532977" y="3162300"/>
                  </a:lnTo>
                  <a:lnTo>
                    <a:pt x="5509247" y="3200400"/>
                  </a:lnTo>
                  <a:lnTo>
                    <a:pt x="5486493" y="3238500"/>
                  </a:lnTo>
                  <a:lnTo>
                    <a:pt x="5464573" y="3289300"/>
                  </a:lnTo>
                  <a:lnTo>
                    <a:pt x="5443348" y="3327400"/>
                  </a:lnTo>
                  <a:lnTo>
                    <a:pt x="5422675" y="3378200"/>
                  </a:lnTo>
                  <a:lnTo>
                    <a:pt x="5402415" y="3416300"/>
                  </a:lnTo>
                  <a:lnTo>
                    <a:pt x="5390524" y="3454400"/>
                  </a:lnTo>
                  <a:lnTo>
                    <a:pt x="5397249" y="3492500"/>
                  </a:lnTo>
                  <a:lnTo>
                    <a:pt x="5419690" y="3517900"/>
                  </a:lnTo>
                  <a:lnTo>
                    <a:pt x="5454950" y="3517900"/>
                  </a:lnTo>
                  <a:lnTo>
                    <a:pt x="5500129" y="3505200"/>
                  </a:lnTo>
                  <a:lnTo>
                    <a:pt x="5599429" y="3454400"/>
                  </a:lnTo>
                  <a:lnTo>
                    <a:pt x="5647616" y="3429000"/>
                  </a:lnTo>
                  <a:lnTo>
                    <a:pt x="5694297" y="3403600"/>
                  </a:lnTo>
                  <a:lnTo>
                    <a:pt x="5739075" y="3365500"/>
                  </a:lnTo>
                  <a:lnTo>
                    <a:pt x="5779569" y="3340100"/>
                  </a:lnTo>
                  <a:lnTo>
                    <a:pt x="5819589" y="3302000"/>
                  </a:lnTo>
                  <a:lnTo>
                    <a:pt x="5859137" y="3276600"/>
                  </a:lnTo>
                  <a:lnTo>
                    <a:pt x="5898216" y="3238500"/>
                  </a:lnTo>
                  <a:lnTo>
                    <a:pt x="5936828" y="3200400"/>
                  </a:lnTo>
                  <a:lnTo>
                    <a:pt x="5974975" y="3175000"/>
                  </a:lnTo>
                  <a:lnTo>
                    <a:pt x="6012659" y="3136900"/>
                  </a:lnTo>
                  <a:lnTo>
                    <a:pt x="6049883" y="3111500"/>
                  </a:lnTo>
                  <a:lnTo>
                    <a:pt x="6086649" y="3073400"/>
                  </a:lnTo>
                  <a:lnTo>
                    <a:pt x="6122958" y="3035300"/>
                  </a:lnTo>
                  <a:lnTo>
                    <a:pt x="6158815" y="2997200"/>
                  </a:lnTo>
                  <a:lnTo>
                    <a:pt x="6194220" y="2971800"/>
                  </a:lnTo>
                  <a:lnTo>
                    <a:pt x="6229176" y="2933700"/>
                  </a:lnTo>
                  <a:lnTo>
                    <a:pt x="6263686" y="2895600"/>
                  </a:lnTo>
                  <a:lnTo>
                    <a:pt x="6297750" y="2857500"/>
                  </a:lnTo>
                  <a:lnTo>
                    <a:pt x="6331373" y="2819400"/>
                  </a:lnTo>
                  <a:lnTo>
                    <a:pt x="6364556" y="2781300"/>
                  </a:lnTo>
                  <a:lnTo>
                    <a:pt x="6397301" y="2743200"/>
                  </a:lnTo>
                  <a:lnTo>
                    <a:pt x="6429611" y="2705100"/>
                  </a:lnTo>
                  <a:lnTo>
                    <a:pt x="6461488" y="2667000"/>
                  </a:lnTo>
                  <a:lnTo>
                    <a:pt x="6492934" y="2628900"/>
                  </a:lnTo>
                  <a:lnTo>
                    <a:pt x="6523951" y="2590800"/>
                  </a:lnTo>
                  <a:lnTo>
                    <a:pt x="6554542" y="2552700"/>
                  </a:lnTo>
                  <a:lnTo>
                    <a:pt x="6584709" y="2514600"/>
                  </a:lnTo>
                  <a:lnTo>
                    <a:pt x="6614454" y="2476500"/>
                  </a:lnTo>
                  <a:lnTo>
                    <a:pt x="6643780" y="2425700"/>
                  </a:lnTo>
                  <a:lnTo>
                    <a:pt x="6672688" y="2387600"/>
                  </a:lnTo>
                  <a:lnTo>
                    <a:pt x="6701182" y="2349500"/>
                  </a:lnTo>
                  <a:lnTo>
                    <a:pt x="6729263" y="2311400"/>
                  </a:lnTo>
                  <a:lnTo>
                    <a:pt x="6756933" y="2260600"/>
                  </a:lnTo>
                  <a:lnTo>
                    <a:pt x="6784196" y="2222500"/>
                  </a:lnTo>
                  <a:lnTo>
                    <a:pt x="6811052" y="2184400"/>
                  </a:lnTo>
                  <a:lnTo>
                    <a:pt x="6837505" y="2133600"/>
                  </a:lnTo>
                  <a:lnTo>
                    <a:pt x="6863557" y="2095500"/>
                  </a:lnTo>
                  <a:lnTo>
                    <a:pt x="6889209" y="2044700"/>
                  </a:lnTo>
                  <a:lnTo>
                    <a:pt x="6914465" y="2006600"/>
                  </a:lnTo>
                  <a:lnTo>
                    <a:pt x="6939327" y="1968500"/>
                  </a:lnTo>
                  <a:lnTo>
                    <a:pt x="6963796" y="1917700"/>
                  </a:lnTo>
                  <a:lnTo>
                    <a:pt x="6987875" y="1866900"/>
                  </a:lnTo>
                  <a:lnTo>
                    <a:pt x="7010106" y="1828800"/>
                  </a:lnTo>
                  <a:lnTo>
                    <a:pt x="7032626" y="1790700"/>
                  </a:lnTo>
                  <a:lnTo>
                    <a:pt x="7055962" y="1752600"/>
                  </a:lnTo>
                  <a:lnTo>
                    <a:pt x="7080637" y="1701800"/>
                  </a:lnTo>
                  <a:lnTo>
                    <a:pt x="7107179" y="1663700"/>
                  </a:lnTo>
                  <a:lnTo>
                    <a:pt x="7136111" y="1625600"/>
                  </a:lnTo>
                  <a:lnTo>
                    <a:pt x="7166903" y="1587500"/>
                  </a:lnTo>
                  <a:lnTo>
                    <a:pt x="7195647" y="1549400"/>
                  </a:lnTo>
                  <a:lnTo>
                    <a:pt x="7222440" y="1511300"/>
                  </a:lnTo>
                  <a:lnTo>
                    <a:pt x="7247375" y="1473200"/>
                  </a:lnTo>
                  <a:lnTo>
                    <a:pt x="7270548" y="1435100"/>
                  </a:lnTo>
                  <a:lnTo>
                    <a:pt x="7292053" y="1384300"/>
                  </a:lnTo>
                  <a:lnTo>
                    <a:pt x="7311986" y="1346200"/>
                  </a:lnTo>
                  <a:lnTo>
                    <a:pt x="7330440" y="1295400"/>
                  </a:lnTo>
                  <a:lnTo>
                    <a:pt x="7347512" y="1257300"/>
                  </a:lnTo>
                  <a:lnTo>
                    <a:pt x="7363295" y="1206500"/>
                  </a:lnTo>
                  <a:lnTo>
                    <a:pt x="7377884" y="1168400"/>
                  </a:lnTo>
                  <a:lnTo>
                    <a:pt x="7391375" y="1117600"/>
                  </a:lnTo>
                  <a:lnTo>
                    <a:pt x="7403862" y="1066800"/>
                  </a:lnTo>
                  <a:lnTo>
                    <a:pt x="7415440" y="1016000"/>
                  </a:lnTo>
                  <a:lnTo>
                    <a:pt x="7426204" y="965200"/>
                  </a:lnTo>
                  <a:lnTo>
                    <a:pt x="7436249" y="914400"/>
                  </a:lnTo>
                  <a:lnTo>
                    <a:pt x="7375298" y="800100"/>
                  </a:lnTo>
                  <a:close/>
                </a:path>
                <a:path w="13569950" h="11303000" extrusionOk="0">
                  <a:moveTo>
                    <a:pt x="8537994" y="914400"/>
                  </a:moveTo>
                  <a:lnTo>
                    <a:pt x="8411999" y="914400"/>
                  </a:lnTo>
                  <a:lnTo>
                    <a:pt x="8421268" y="952500"/>
                  </a:lnTo>
                  <a:lnTo>
                    <a:pt x="8429568" y="977900"/>
                  </a:lnTo>
                  <a:lnTo>
                    <a:pt x="8436913" y="1016000"/>
                  </a:lnTo>
                  <a:lnTo>
                    <a:pt x="8443318" y="1054100"/>
                  </a:lnTo>
                  <a:lnTo>
                    <a:pt x="8448798" y="1092200"/>
                  </a:lnTo>
                  <a:lnTo>
                    <a:pt x="8453367" y="1130300"/>
                  </a:lnTo>
                  <a:lnTo>
                    <a:pt x="8457040" y="1168400"/>
                  </a:lnTo>
                  <a:lnTo>
                    <a:pt x="8459833" y="1206500"/>
                  </a:lnTo>
                  <a:lnTo>
                    <a:pt x="8461759" y="1257300"/>
                  </a:lnTo>
                  <a:lnTo>
                    <a:pt x="8462834" y="1295400"/>
                  </a:lnTo>
                  <a:lnTo>
                    <a:pt x="8463072" y="1346200"/>
                  </a:lnTo>
                  <a:lnTo>
                    <a:pt x="8462488" y="1397000"/>
                  </a:lnTo>
                  <a:lnTo>
                    <a:pt x="8461097" y="1435100"/>
                  </a:lnTo>
                  <a:lnTo>
                    <a:pt x="8458913" y="1485900"/>
                  </a:lnTo>
                  <a:lnTo>
                    <a:pt x="8455952" y="1536700"/>
                  </a:lnTo>
                  <a:lnTo>
                    <a:pt x="8452228" y="1587500"/>
                  </a:lnTo>
                  <a:lnTo>
                    <a:pt x="8447756" y="1638300"/>
                  </a:lnTo>
                  <a:lnTo>
                    <a:pt x="8442550" y="1701800"/>
                  </a:lnTo>
                  <a:lnTo>
                    <a:pt x="8436626" y="1752600"/>
                  </a:lnTo>
                  <a:lnTo>
                    <a:pt x="8429997" y="1803400"/>
                  </a:lnTo>
                  <a:lnTo>
                    <a:pt x="8422680" y="1854200"/>
                  </a:lnTo>
                  <a:lnTo>
                    <a:pt x="8414688" y="1917700"/>
                  </a:lnTo>
                  <a:lnTo>
                    <a:pt x="8406037" y="1968500"/>
                  </a:lnTo>
                  <a:lnTo>
                    <a:pt x="8396741" y="2032000"/>
                  </a:lnTo>
                  <a:lnTo>
                    <a:pt x="8386815" y="2082800"/>
                  </a:lnTo>
                  <a:lnTo>
                    <a:pt x="8376274" y="2133600"/>
                  </a:lnTo>
                  <a:lnTo>
                    <a:pt x="8365132" y="2197100"/>
                  </a:lnTo>
                  <a:lnTo>
                    <a:pt x="8353404" y="2247900"/>
                  </a:lnTo>
                  <a:lnTo>
                    <a:pt x="8341105" y="2311400"/>
                  </a:lnTo>
                  <a:lnTo>
                    <a:pt x="8328250" y="2362200"/>
                  </a:lnTo>
                  <a:lnTo>
                    <a:pt x="8314853" y="2413000"/>
                  </a:lnTo>
                  <a:lnTo>
                    <a:pt x="8300930" y="2476500"/>
                  </a:lnTo>
                  <a:lnTo>
                    <a:pt x="8286495" y="2527300"/>
                  </a:lnTo>
                  <a:lnTo>
                    <a:pt x="8271562" y="2578100"/>
                  </a:lnTo>
                  <a:lnTo>
                    <a:pt x="8256147" y="2641600"/>
                  </a:lnTo>
                  <a:lnTo>
                    <a:pt x="8240265" y="2692400"/>
                  </a:lnTo>
                  <a:lnTo>
                    <a:pt x="8223929" y="2743200"/>
                  </a:lnTo>
                  <a:lnTo>
                    <a:pt x="8207155" y="2794000"/>
                  </a:lnTo>
                  <a:lnTo>
                    <a:pt x="8189958" y="2844800"/>
                  </a:lnTo>
                  <a:lnTo>
                    <a:pt x="8172352" y="2895600"/>
                  </a:lnTo>
                  <a:lnTo>
                    <a:pt x="8154352" y="2946400"/>
                  </a:lnTo>
                  <a:lnTo>
                    <a:pt x="8135974" y="2997200"/>
                  </a:lnTo>
                  <a:lnTo>
                    <a:pt x="8117230" y="3035300"/>
                  </a:lnTo>
                  <a:lnTo>
                    <a:pt x="8098137" y="3086100"/>
                  </a:lnTo>
                  <a:lnTo>
                    <a:pt x="8078710" y="3136900"/>
                  </a:lnTo>
                  <a:lnTo>
                    <a:pt x="8058962" y="3175000"/>
                  </a:lnTo>
                  <a:lnTo>
                    <a:pt x="8038908" y="3213100"/>
                  </a:lnTo>
                  <a:lnTo>
                    <a:pt x="8018565" y="3251200"/>
                  </a:lnTo>
                  <a:lnTo>
                    <a:pt x="7997945" y="3289300"/>
                  </a:lnTo>
                  <a:lnTo>
                    <a:pt x="7977064" y="3327400"/>
                  </a:lnTo>
                  <a:lnTo>
                    <a:pt x="7955937" y="3365500"/>
                  </a:lnTo>
                  <a:lnTo>
                    <a:pt x="7934579" y="3403600"/>
                  </a:lnTo>
                  <a:lnTo>
                    <a:pt x="8093529" y="3403600"/>
                  </a:lnTo>
                  <a:lnTo>
                    <a:pt x="8171104" y="3175000"/>
                  </a:lnTo>
                  <a:lnTo>
                    <a:pt x="8188303" y="3136900"/>
                  </a:lnTo>
                  <a:lnTo>
                    <a:pt x="8205452" y="3086100"/>
                  </a:lnTo>
                  <a:lnTo>
                    <a:pt x="8222535" y="3035300"/>
                  </a:lnTo>
                  <a:lnTo>
                    <a:pt x="8239536" y="2984500"/>
                  </a:lnTo>
                  <a:lnTo>
                    <a:pt x="8256437" y="2933700"/>
                  </a:lnTo>
                  <a:lnTo>
                    <a:pt x="8273223" y="2895600"/>
                  </a:lnTo>
                  <a:lnTo>
                    <a:pt x="8289878" y="2844800"/>
                  </a:lnTo>
                  <a:lnTo>
                    <a:pt x="8306385" y="2794000"/>
                  </a:lnTo>
                  <a:lnTo>
                    <a:pt x="8322729" y="2743200"/>
                  </a:lnTo>
                  <a:lnTo>
                    <a:pt x="8338891" y="2692400"/>
                  </a:lnTo>
                  <a:lnTo>
                    <a:pt x="8354858" y="2641600"/>
                  </a:lnTo>
                  <a:lnTo>
                    <a:pt x="8370611" y="2590800"/>
                  </a:lnTo>
                  <a:lnTo>
                    <a:pt x="8386136" y="2552700"/>
                  </a:lnTo>
                  <a:lnTo>
                    <a:pt x="8400973" y="2501900"/>
                  </a:lnTo>
                  <a:lnTo>
                    <a:pt x="8415189" y="2451100"/>
                  </a:lnTo>
                  <a:lnTo>
                    <a:pt x="8428782" y="2400300"/>
                  </a:lnTo>
                  <a:lnTo>
                    <a:pt x="8441752" y="2349500"/>
                  </a:lnTo>
                  <a:lnTo>
                    <a:pt x="8454096" y="2298700"/>
                  </a:lnTo>
                  <a:lnTo>
                    <a:pt x="8465813" y="2260600"/>
                  </a:lnTo>
                  <a:lnTo>
                    <a:pt x="8476901" y="2209800"/>
                  </a:lnTo>
                  <a:lnTo>
                    <a:pt x="8487359" y="2159000"/>
                  </a:lnTo>
                  <a:lnTo>
                    <a:pt x="8497186" y="2108200"/>
                  </a:lnTo>
                  <a:lnTo>
                    <a:pt x="8506380" y="2057400"/>
                  </a:lnTo>
                  <a:lnTo>
                    <a:pt x="8514938" y="2006600"/>
                  </a:lnTo>
                  <a:lnTo>
                    <a:pt x="8522861" y="1968500"/>
                  </a:lnTo>
                  <a:lnTo>
                    <a:pt x="8530146" y="1917700"/>
                  </a:lnTo>
                  <a:lnTo>
                    <a:pt x="8536792" y="1866900"/>
                  </a:lnTo>
                  <a:lnTo>
                    <a:pt x="8542797" y="1816100"/>
                  </a:lnTo>
                  <a:lnTo>
                    <a:pt x="8548161" y="1765300"/>
                  </a:lnTo>
                  <a:lnTo>
                    <a:pt x="8552880" y="1714500"/>
                  </a:lnTo>
                  <a:lnTo>
                    <a:pt x="8556954" y="1663700"/>
                  </a:lnTo>
                  <a:lnTo>
                    <a:pt x="8560381" y="1612900"/>
                  </a:lnTo>
                  <a:lnTo>
                    <a:pt x="8563160" y="1574800"/>
                  </a:lnTo>
                  <a:lnTo>
                    <a:pt x="8565290" y="1524000"/>
                  </a:lnTo>
                  <a:lnTo>
                    <a:pt x="8566768" y="1473200"/>
                  </a:lnTo>
                  <a:lnTo>
                    <a:pt x="8567593" y="1422400"/>
                  </a:lnTo>
                  <a:lnTo>
                    <a:pt x="8567678" y="1397000"/>
                  </a:lnTo>
                  <a:lnTo>
                    <a:pt x="8567643" y="1358900"/>
                  </a:lnTo>
                  <a:lnTo>
                    <a:pt x="8567279" y="1320800"/>
                  </a:lnTo>
                  <a:lnTo>
                    <a:pt x="8566137" y="1270000"/>
                  </a:lnTo>
                  <a:lnTo>
                    <a:pt x="8564335" y="1219200"/>
                  </a:lnTo>
                  <a:lnTo>
                    <a:pt x="8561874" y="1168400"/>
                  </a:lnTo>
                  <a:lnTo>
                    <a:pt x="8558750" y="1117600"/>
                  </a:lnTo>
                  <a:lnTo>
                    <a:pt x="8554964" y="1066800"/>
                  </a:lnTo>
                  <a:lnTo>
                    <a:pt x="8550512" y="1016000"/>
                  </a:lnTo>
                  <a:lnTo>
                    <a:pt x="8545394" y="965200"/>
                  </a:lnTo>
                  <a:lnTo>
                    <a:pt x="8539607" y="927100"/>
                  </a:lnTo>
                  <a:lnTo>
                    <a:pt x="8537994" y="914400"/>
                  </a:lnTo>
                  <a:close/>
                </a:path>
                <a:path w="13569950" h="11303000" extrusionOk="0">
                  <a:moveTo>
                    <a:pt x="12018746" y="3251200"/>
                  </a:moveTo>
                  <a:lnTo>
                    <a:pt x="11957472" y="3251200"/>
                  </a:lnTo>
                  <a:lnTo>
                    <a:pt x="12032486" y="3314700"/>
                  </a:lnTo>
                  <a:lnTo>
                    <a:pt x="12018746" y="3251200"/>
                  </a:lnTo>
                  <a:close/>
                </a:path>
                <a:path w="13569950" h="11303000" extrusionOk="0">
                  <a:moveTo>
                    <a:pt x="12007711" y="1993900"/>
                  </a:moveTo>
                  <a:lnTo>
                    <a:pt x="11983440" y="2006600"/>
                  </a:lnTo>
                  <a:lnTo>
                    <a:pt x="11983440" y="2705100"/>
                  </a:lnTo>
                  <a:lnTo>
                    <a:pt x="12009728" y="2667000"/>
                  </a:lnTo>
                  <a:lnTo>
                    <a:pt x="12404417" y="2667000"/>
                  </a:lnTo>
                  <a:lnTo>
                    <a:pt x="12398597" y="2654300"/>
                  </a:lnTo>
                  <a:lnTo>
                    <a:pt x="12375003" y="2616200"/>
                  </a:lnTo>
                  <a:lnTo>
                    <a:pt x="12351086" y="2565400"/>
                  </a:lnTo>
                  <a:lnTo>
                    <a:pt x="12326842" y="2527300"/>
                  </a:lnTo>
                  <a:lnTo>
                    <a:pt x="12302268" y="2476500"/>
                  </a:lnTo>
                  <a:lnTo>
                    <a:pt x="12277359" y="2438400"/>
                  </a:lnTo>
                  <a:lnTo>
                    <a:pt x="12252112" y="2387600"/>
                  </a:lnTo>
                  <a:lnTo>
                    <a:pt x="12226522" y="2349500"/>
                  </a:lnTo>
                  <a:lnTo>
                    <a:pt x="12200159" y="2298700"/>
                  </a:lnTo>
                  <a:lnTo>
                    <a:pt x="12173285" y="2260600"/>
                  </a:lnTo>
                  <a:lnTo>
                    <a:pt x="12146013" y="2209800"/>
                  </a:lnTo>
                  <a:lnTo>
                    <a:pt x="12118459" y="2171700"/>
                  </a:lnTo>
                  <a:lnTo>
                    <a:pt x="12090738" y="2120900"/>
                  </a:lnTo>
                  <a:lnTo>
                    <a:pt x="12035249" y="2044700"/>
                  </a:lnTo>
                  <a:lnTo>
                    <a:pt x="12007711" y="1993900"/>
                  </a:lnTo>
                  <a:close/>
                </a:path>
                <a:path w="13569950" h="11303000" extrusionOk="0">
                  <a:moveTo>
                    <a:pt x="260020" y="2082800"/>
                  </a:moveTo>
                  <a:lnTo>
                    <a:pt x="29961" y="2082800"/>
                  </a:lnTo>
                  <a:lnTo>
                    <a:pt x="47196" y="2095500"/>
                  </a:lnTo>
                  <a:lnTo>
                    <a:pt x="0" y="2209800"/>
                  </a:lnTo>
                  <a:lnTo>
                    <a:pt x="0" y="2654300"/>
                  </a:lnTo>
                  <a:lnTo>
                    <a:pt x="6070" y="2641600"/>
                  </a:lnTo>
                  <a:lnTo>
                    <a:pt x="26823" y="2590800"/>
                  </a:lnTo>
                  <a:lnTo>
                    <a:pt x="47644" y="2552700"/>
                  </a:lnTo>
                  <a:lnTo>
                    <a:pt x="89502" y="2451100"/>
                  </a:lnTo>
                  <a:lnTo>
                    <a:pt x="110541" y="2413000"/>
                  </a:lnTo>
                  <a:lnTo>
                    <a:pt x="152848" y="2311400"/>
                  </a:lnTo>
                  <a:lnTo>
                    <a:pt x="174119" y="2273300"/>
                  </a:lnTo>
                  <a:lnTo>
                    <a:pt x="216903" y="2171700"/>
                  </a:lnTo>
                  <a:lnTo>
                    <a:pt x="238419" y="2133600"/>
                  </a:lnTo>
                  <a:lnTo>
                    <a:pt x="260020" y="2082800"/>
                  </a:lnTo>
                  <a:close/>
                </a:path>
                <a:path w="13569950" h="11303000" extrusionOk="0">
                  <a:moveTo>
                    <a:pt x="9859630" y="177800"/>
                  </a:moveTo>
                  <a:lnTo>
                    <a:pt x="9843987" y="177800"/>
                  </a:lnTo>
                  <a:lnTo>
                    <a:pt x="9849335" y="203200"/>
                  </a:lnTo>
                  <a:lnTo>
                    <a:pt x="9866566" y="279400"/>
                  </a:lnTo>
                  <a:lnTo>
                    <a:pt x="9878296" y="330200"/>
                  </a:lnTo>
                  <a:lnTo>
                    <a:pt x="9890068" y="381000"/>
                  </a:lnTo>
                  <a:lnTo>
                    <a:pt x="9949228" y="635000"/>
                  </a:lnTo>
                  <a:lnTo>
                    <a:pt x="9961052" y="673100"/>
                  </a:lnTo>
                  <a:lnTo>
                    <a:pt x="9972852" y="723900"/>
                  </a:lnTo>
                  <a:lnTo>
                    <a:pt x="9984617" y="774700"/>
                  </a:lnTo>
                  <a:lnTo>
                    <a:pt x="9996338" y="825500"/>
                  </a:lnTo>
                  <a:lnTo>
                    <a:pt x="10008006" y="876300"/>
                  </a:lnTo>
                  <a:lnTo>
                    <a:pt x="10019610" y="927100"/>
                  </a:lnTo>
                  <a:lnTo>
                    <a:pt x="10031142" y="977900"/>
                  </a:lnTo>
                  <a:lnTo>
                    <a:pt x="10042592" y="1028700"/>
                  </a:lnTo>
                  <a:lnTo>
                    <a:pt x="10053950" y="1079500"/>
                  </a:lnTo>
                  <a:lnTo>
                    <a:pt x="10065206" y="1130300"/>
                  </a:lnTo>
                  <a:lnTo>
                    <a:pt x="10076352" y="1181100"/>
                  </a:lnTo>
                  <a:lnTo>
                    <a:pt x="10087377" y="1219200"/>
                  </a:lnTo>
                  <a:lnTo>
                    <a:pt x="10098272" y="1270000"/>
                  </a:lnTo>
                  <a:lnTo>
                    <a:pt x="10108657" y="1320800"/>
                  </a:lnTo>
                  <a:lnTo>
                    <a:pt x="10118674" y="1371600"/>
                  </a:lnTo>
                  <a:lnTo>
                    <a:pt x="10128379" y="1422400"/>
                  </a:lnTo>
                  <a:lnTo>
                    <a:pt x="10137830" y="1473200"/>
                  </a:lnTo>
                  <a:lnTo>
                    <a:pt x="10147084" y="1524000"/>
                  </a:lnTo>
                  <a:lnTo>
                    <a:pt x="10156196" y="1562100"/>
                  </a:lnTo>
                  <a:lnTo>
                    <a:pt x="10165224" y="1612900"/>
                  </a:lnTo>
                  <a:lnTo>
                    <a:pt x="10174225" y="1663700"/>
                  </a:lnTo>
                  <a:lnTo>
                    <a:pt x="10183255" y="1714500"/>
                  </a:lnTo>
                  <a:lnTo>
                    <a:pt x="10192372" y="1765300"/>
                  </a:lnTo>
                  <a:lnTo>
                    <a:pt x="10201631" y="1816100"/>
                  </a:lnTo>
                  <a:lnTo>
                    <a:pt x="10211090" y="1866900"/>
                  </a:lnTo>
                  <a:lnTo>
                    <a:pt x="10220806" y="1905000"/>
                  </a:lnTo>
                  <a:lnTo>
                    <a:pt x="10230835" y="1955800"/>
                  </a:lnTo>
                  <a:lnTo>
                    <a:pt x="10241234" y="2006600"/>
                  </a:lnTo>
                  <a:lnTo>
                    <a:pt x="10252060" y="2057400"/>
                  </a:lnTo>
                  <a:lnTo>
                    <a:pt x="10263370" y="2108200"/>
                  </a:lnTo>
                  <a:lnTo>
                    <a:pt x="10275220" y="2159000"/>
                  </a:lnTo>
                  <a:lnTo>
                    <a:pt x="10289134" y="2197100"/>
                  </a:lnTo>
                  <a:lnTo>
                    <a:pt x="10306380" y="2247900"/>
                  </a:lnTo>
                  <a:lnTo>
                    <a:pt x="10326613" y="2298700"/>
                  </a:lnTo>
                  <a:lnTo>
                    <a:pt x="10349487" y="2336800"/>
                  </a:lnTo>
                  <a:lnTo>
                    <a:pt x="10374657" y="2387600"/>
                  </a:lnTo>
                  <a:lnTo>
                    <a:pt x="10401778" y="2425700"/>
                  </a:lnTo>
                  <a:lnTo>
                    <a:pt x="10430505" y="2476500"/>
                  </a:lnTo>
                  <a:lnTo>
                    <a:pt x="10460492" y="2514600"/>
                  </a:lnTo>
                  <a:lnTo>
                    <a:pt x="10495122" y="2552700"/>
                  </a:lnTo>
                  <a:lnTo>
                    <a:pt x="10534604" y="2578100"/>
                  </a:lnTo>
                  <a:lnTo>
                    <a:pt x="10577783" y="2590800"/>
                  </a:lnTo>
                  <a:lnTo>
                    <a:pt x="10623506" y="2603500"/>
                  </a:lnTo>
                  <a:lnTo>
                    <a:pt x="10670621" y="2603500"/>
                  </a:lnTo>
                  <a:lnTo>
                    <a:pt x="10717975" y="2590800"/>
                  </a:lnTo>
                  <a:lnTo>
                    <a:pt x="10764414" y="2565400"/>
                  </a:lnTo>
                  <a:lnTo>
                    <a:pt x="10808785" y="2540000"/>
                  </a:lnTo>
                  <a:lnTo>
                    <a:pt x="10852216" y="2501900"/>
                  </a:lnTo>
                  <a:lnTo>
                    <a:pt x="10887822" y="2476500"/>
                  </a:lnTo>
                  <a:lnTo>
                    <a:pt x="10915683" y="2438400"/>
                  </a:lnTo>
                  <a:lnTo>
                    <a:pt x="10935878" y="2400300"/>
                  </a:lnTo>
                  <a:lnTo>
                    <a:pt x="10948485" y="2374900"/>
                  </a:lnTo>
                  <a:lnTo>
                    <a:pt x="10953585" y="2324100"/>
                  </a:lnTo>
                  <a:lnTo>
                    <a:pt x="10951257" y="2286000"/>
                  </a:lnTo>
                  <a:lnTo>
                    <a:pt x="10941581" y="2235200"/>
                  </a:lnTo>
                  <a:lnTo>
                    <a:pt x="10924634" y="2184400"/>
                  </a:lnTo>
                  <a:lnTo>
                    <a:pt x="10906844" y="2133600"/>
                  </a:lnTo>
                  <a:lnTo>
                    <a:pt x="10888584" y="2095500"/>
                  </a:lnTo>
                  <a:lnTo>
                    <a:pt x="10869914" y="2044700"/>
                  </a:lnTo>
                  <a:lnTo>
                    <a:pt x="10850895" y="1993900"/>
                  </a:lnTo>
                  <a:lnTo>
                    <a:pt x="10831587" y="1955800"/>
                  </a:lnTo>
                  <a:lnTo>
                    <a:pt x="10812049" y="1905000"/>
                  </a:lnTo>
                  <a:lnTo>
                    <a:pt x="10792342" y="1854200"/>
                  </a:lnTo>
                  <a:lnTo>
                    <a:pt x="10772526" y="1816100"/>
                  </a:lnTo>
                  <a:lnTo>
                    <a:pt x="10732806" y="1714500"/>
                  </a:lnTo>
                  <a:lnTo>
                    <a:pt x="10713022" y="1676400"/>
                  </a:lnTo>
                  <a:lnTo>
                    <a:pt x="10693370" y="1625600"/>
                  </a:lnTo>
                  <a:lnTo>
                    <a:pt x="10673909" y="1587500"/>
                  </a:lnTo>
                  <a:lnTo>
                    <a:pt x="10654862" y="1524000"/>
                  </a:lnTo>
                  <a:lnTo>
                    <a:pt x="10642656" y="1473200"/>
                  </a:lnTo>
                  <a:lnTo>
                    <a:pt x="10637359" y="1435100"/>
                  </a:lnTo>
                  <a:lnTo>
                    <a:pt x="10639039" y="1384300"/>
                  </a:lnTo>
                  <a:lnTo>
                    <a:pt x="10647763" y="1346200"/>
                  </a:lnTo>
                  <a:lnTo>
                    <a:pt x="10663601" y="1308100"/>
                  </a:lnTo>
                  <a:lnTo>
                    <a:pt x="10686620" y="1270000"/>
                  </a:lnTo>
                  <a:lnTo>
                    <a:pt x="10716888" y="1231900"/>
                  </a:lnTo>
                  <a:lnTo>
                    <a:pt x="10754474" y="1193800"/>
                  </a:lnTo>
                  <a:lnTo>
                    <a:pt x="10799445" y="1168400"/>
                  </a:lnTo>
                  <a:lnTo>
                    <a:pt x="10843333" y="1130300"/>
                  </a:lnTo>
                  <a:lnTo>
                    <a:pt x="10888222" y="1104900"/>
                  </a:lnTo>
                  <a:lnTo>
                    <a:pt x="10934015" y="1079500"/>
                  </a:lnTo>
                  <a:lnTo>
                    <a:pt x="10980613" y="1066800"/>
                  </a:lnTo>
                  <a:lnTo>
                    <a:pt x="11027919" y="1041400"/>
                  </a:lnTo>
                  <a:lnTo>
                    <a:pt x="11083266" y="1016000"/>
                  </a:lnTo>
                  <a:lnTo>
                    <a:pt x="11188960" y="990600"/>
                  </a:lnTo>
                  <a:lnTo>
                    <a:pt x="11745394" y="990600"/>
                  </a:lnTo>
                  <a:lnTo>
                    <a:pt x="11728272" y="952500"/>
                  </a:lnTo>
                  <a:lnTo>
                    <a:pt x="11704508" y="914400"/>
                  </a:lnTo>
                  <a:lnTo>
                    <a:pt x="11679779" y="863600"/>
                  </a:lnTo>
                  <a:lnTo>
                    <a:pt x="11654051" y="825500"/>
                  </a:lnTo>
                  <a:lnTo>
                    <a:pt x="11627291" y="787400"/>
                  </a:lnTo>
                  <a:lnTo>
                    <a:pt x="11599466" y="749300"/>
                  </a:lnTo>
                  <a:lnTo>
                    <a:pt x="11570544" y="711200"/>
                  </a:lnTo>
                  <a:lnTo>
                    <a:pt x="11540492" y="673100"/>
                  </a:lnTo>
                  <a:lnTo>
                    <a:pt x="11509276" y="635000"/>
                  </a:lnTo>
                  <a:lnTo>
                    <a:pt x="11476864" y="609600"/>
                  </a:lnTo>
                  <a:lnTo>
                    <a:pt x="11443223" y="571500"/>
                  </a:lnTo>
                  <a:lnTo>
                    <a:pt x="11408321" y="546100"/>
                  </a:lnTo>
                  <a:lnTo>
                    <a:pt x="11372123" y="520700"/>
                  </a:lnTo>
                  <a:lnTo>
                    <a:pt x="11334599" y="495300"/>
                  </a:lnTo>
                  <a:lnTo>
                    <a:pt x="11295714" y="469900"/>
                  </a:lnTo>
                  <a:lnTo>
                    <a:pt x="11255435" y="457200"/>
                  </a:lnTo>
                  <a:lnTo>
                    <a:pt x="11213731" y="431800"/>
                  </a:lnTo>
                  <a:lnTo>
                    <a:pt x="11125912" y="406400"/>
                  </a:lnTo>
                  <a:lnTo>
                    <a:pt x="9977315" y="406400"/>
                  </a:lnTo>
                  <a:lnTo>
                    <a:pt x="9947935" y="393700"/>
                  </a:lnTo>
                  <a:lnTo>
                    <a:pt x="9926517" y="368300"/>
                  </a:lnTo>
                  <a:lnTo>
                    <a:pt x="9913178" y="330200"/>
                  </a:lnTo>
                  <a:lnTo>
                    <a:pt x="9902880" y="292100"/>
                  </a:lnTo>
                  <a:lnTo>
                    <a:pt x="9889286" y="254000"/>
                  </a:lnTo>
                  <a:lnTo>
                    <a:pt x="9874252" y="215900"/>
                  </a:lnTo>
                  <a:lnTo>
                    <a:pt x="9859630" y="177800"/>
                  </a:lnTo>
                  <a:close/>
                </a:path>
                <a:path w="13569950" h="11303000" extrusionOk="0">
                  <a:moveTo>
                    <a:pt x="251764" y="0"/>
                  </a:moveTo>
                  <a:lnTo>
                    <a:pt x="0" y="0"/>
                  </a:lnTo>
                  <a:lnTo>
                    <a:pt x="0" y="2171700"/>
                  </a:lnTo>
                  <a:lnTo>
                    <a:pt x="29961" y="2082800"/>
                  </a:lnTo>
                  <a:lnTo>
                    <a:pt x="260020" y="2082800"/>
                  </a:lnTo>
                  <a:lnTo>
                    <a:pt x="281708" y="2032000"/>
                  </a:lnTo>
                  <a:lnTo>
                    <a:pt x="303483" y="1993900"/>
                  </a:lnTo>
                  <a:lnTo>
                    <a:pt x="325348" y="1943100"/>
                  </a:lnTo>
                  <a:lnTo>
                    <a:pt x="347304" y="1905000"/>
                  </a:lnTo>
                  <a:lnTo>
                    <a:pt x="391496" y="1803400"/>
                  </a:lnTo>
                  <a:lnTo>
                    <a:pt x="413734" y="1765300"/>
                  </a:lnTo>
                  <a:lnTo>
                    <a:pt x="436070" y="1714500"/>
                  </a:lnTo>
                  <a:lnTo>
                    <a:pt x="458504" y="1663700"/>
                  </a:lnTo>
                  <a:lnTo>
                    <a:pt x="481039" y="1625600"/>
                  </a:lnTo>
                  <a:lnTo>
                    <a:pt x="503676" y="1574800"/>
                  </a:lnTo>
                  <a:lnTo>
                    <a:pt x="526416" y="1536700"/>
                  </a:lnTo>
                  <a:lnTo>
                    <a:pt x="549261" y="1485900"/>
                  </a:lnTo>
                  <a:lnTo>
                    <a:pt x="572212" y="1447800"/>
                  </a:lnTo>
                  <a:lnTo>
                    <a:pt x="595272" y="1397000"/>
                  </a:lnTo>
                  <a:lnTo>
                    <a:pt x="618441" y="1346200"/>
                  </a:lnTo>
                  <a:lnTo>
                    <a:pt x="641721" y="1308100"/>
                  </a:lnTo>
                  <a:lnTo>
                    <a:pt x="665114" y="1257300"/>
                  </a:lnTo>
                  <a:lnTo>
                    <a:pt x="688622" y="1219200"/>
                  </a:lnTo>
                  <a:lnTo>
                    <a:pt x="711804" y="1168400"/>
                  </a:lnTo>
                  <a:lnTo>
                    <a:pt x="734932" y="1130300"/>
                  </a:lnTo>
                  <a:lnTo>
                    <a:pt x="758007" y="1079500"/>
                  </a:lnTo>
                  <a:lnTo>
                    <a:pt x="781028" y="1041400"/>
                  </a:lnTo>
                  <a:lnTo>
                    <a:pt x="803997" y="990600"/>
                  </a:lnTo>
                  <a:lnTo>
                    <a:pt x="826914" y="952500"/>
                  </a:lnTo>
                  <a:lnTo>
                    <a:pt x="872593" y="850900"/>
                  </a:lnTo>
                  <a:lnTo>
                    <a:pt x="895356" y="812800"/>
                  </a:lnTo>
                  <a:lnTo>
                    <a:pt x="918069" y="762000"/>
                  </a:lnTo>
                  <a:lnTo>
                    <a:pt x="940731" y="723900"/>
                  </a:lnTo>
                  <a:lnTo>
                    <a:pt x="963344" y="673100"/>
                  </a:lnTo>
                  <a:lnTo>
                    <a:pt x="985908" y="635000"/>
                  </a:lnTo>
                  <a:lnTo>
                    <a:pt x="1008423" y="584200"/>
                  </a:lnTo>
                  <a:lnTo>
                    <a:pt x="1030889" y="546100"/>
                  </a:lnTo>
                  <a:lnTo>
                    <a:pt x="1053308" y="495300"/>
                  </a:lnTo>
                  <a:lnTo>
                    <a:pt x="1075680" y="457200"/>
                  </a:lnTo>
                  <a:lnTo>
                    <a:pt x="1120282" y="355600"/>
                  </a:lnTo>
                  <a:lnTo>
                    <a:pt x="1135103" y="330200"/>
                  </a:lnTo>
                  <a:lnTo>
                    <a:pt x="418214" y="330200"/>
                  </a:lnTo>
                  <a:lnTo>
                    <a:pt x="381626" y="317500"/>
                  </a:lnTo>
                  <a:lnTo>
                    <a:pt x="350910" y="292100"/>
                  </a:lnTo>
                  <a:lnTo>
                    <a:pt x="325377" y="254000"/>
                  </a:lnTo>
                  <a:lnTo>
                    <a:pt x="304339" y="215900"/>
                  </a:lnTo>
                  <a:lnTo>
                    <a:pt x="287105" y="152400"/>
                  </a:lnTo>
                  <a:lnTo>
                    <a:pt x="275186" y="114300"/>
                  </a:lnTo>
                  <a:lnTo>
                    <a:pt x="264022" y="63500"/>
                  </a:lnTo>
                  <a:lnTo>
                    <a:pt x="253628" y="12700"/>
                  </a:lnTo>
                  <a:lnTo>
                    <a:pt x="251764" y="0"/>
                  </a:lnTo>
                  <a:close/>
                </a:path>
                <a:path w="13569950" h="11303000" extrusionOk="0">
                  <a:moveTo>
                    <a:pt x="11031995" y="381000"/>
                  </a:moveTo>
                  <a:lnTo>
                    <a:pt x="10618330" y="381000"/>
                  </a:lnTo>
                  <a:lnTo>
                    <a:pt x="10568092" y="393700"/>
                  </a:lnTo>
                  <a:lnTo>
                    <a:pt x="10165480" y="393700"/>
                  </a:lnTo>
                  <a:lnTo>
                    <a:pt x="10115147" y="406400"/>
                  </a:lnTo>
                  <a:lnTo>
                    <a:pt x="11125912" y="406400"/>
                  </a:lnTo>
                  <a:lnTo>
                    <a:pt x="11031995" y="381000"/>
                  </a:lnTo>
                  <a:close/>
                </a:path>
                <a:path w="13569950" h="11303000" extrusionOk="0">
                  <a:moveTo>
                    <a:pt x="10931717" y="368300"/>
                  </a:moveTo>
                  <a:lnTo>
                    <a:pt x="10824814" y="368300"/>
                  </a:lnTo>
                  <a:lnTo>
                    <a:pt x="10768796" y="381000"/>
                  </a:lnTo>
                  <a:lnTo>
                    <a:pt x="10982668" y="381000"/>
                  </a:lnTo>
                  <a:lnTo>
                    <a:pt x="10931717" y="368300"/>
                  </a:lnTo>
                  <a:close/>
                </a:path>
                <a:path w="13569950" h="11303000" extrusionOk="0">
                  <a:moveTo>
                    <a:pt x="1086982" y="165100"/>
                  </a:moveTo>
                  <a:lnTo>
                    <a:pt x="994268" y="165100"/>
                  </a:lnTo>
                  <a:lnTo>
                    <a:pt x="977087" y="177800"/>
                  </a:lnTo>
                  <a:lnTo>
                    <a:pt x="959925" y="177800"/>
                  </a:lnTo>
                  <a:lnTo>
                    <a:pt x="942876" y="190500"/>
                  </a:lnTo>
                  <a:lnTo>
                    <a:pt x="896421" y="203200"/>
                  </a:lnTo>
                  <a:lnTo>
                    <a:pt x="850097" y="228600"/>
                  </a:lnTo>
                  <a:lnTo>
                    <a:pt x="757502" y="254000"/>
                  </a:lnTo>
                  <a:lnTo>
                    <a:pt x="711057" y="279400"/>
                  </a:lnTo>
                  <a:lnTo>
                    <a:pt x="570102" y="317500"/>
                  </a:lnTo>
                  <a:lnTo>
                    <a:pt x="511762" y="330200"/>
                  </a:lnTo>
                  <a:lnTo>
                    <a:pt x="1135103" y="330200"/>
                  </a:lnTo>
                  <a:lnTo>
                    <a:pt x="1142513" y="317500"/>
                  </a:lnTo>
                  <a:lnTo>
                    <a:pt x="1154238" y="279400"/>
                  </a:lnTo>
                  <a:lnTo>
                    <a:pt x="1160463" y="241300"/>
                  </a:lnTo>
                  <a:lnTo>
                    <a:pt x="1159350" y="215900"/>
                  </a:lnTo>
                  <a:lnTo>
                    <a:pt x="1149058" y="190500"/>
                  </a:lnTo>
                  <a:lnTo>
                    <a:pt x="1121798" y="177800"/>
                  </a:lnTo>
                  <a:lnTo>
                    <a:pt x="1086982" y="165100"/>
                  </a:lnTo>
                  <a:close/>
                </a:path>
              </a:pathLst>
            </a:custGeom>
            <a:solidFill>
              <a:srgbClr val="F00044">
                <a:alpha val="9999"/>
              </a:srgbClr>
            </a:solidFill>
          </p:spPr>
          <p:txBody>
            <a:bodyPr wrap="square" lIns="0" tIns="0" rIns="0" bIns="0" rtlCol="0"/>
            <a:lstStyle/>
            <a:p>
              <a:pPr>
                <a:defRPr/>
              </a:pPr>
              <a:endParaRPr/>
            </a:p>
          </p:txBody>
        </p:sp>
      </p:grpSp>
      <p:sp>
        <p:nvSpPr>
          <p:cNvPr id="1984863666" name="object 7"/>
          <p:cNvSpPr txBox="1"/>
          <p:nvPr/>
        </p:nvSpPr>
        <p:spPr bwMode="auto">
          <a:xfrm>
            <a:off x="1878347" y="5205278"/>
            <a:ext cx="6541133" cy="998349"/>
          </a:xfrm>
          <a:prstGeom prst="rect">
            <a:avLst/>
          </a:prstGeom>
        </p:spPr>
        <p:txBody>
          <a:bodyPr vert="horz" wrap="square" lIns="0" tIns="13334" rIns="0" bIns="0" rtlCol="0">
            <a:spAutoFit/>
          </a:bodyPr>
          <a:lstStyle/>
          <a:p>
            <a:pPr marL="12699" marR="5079">
              <a:lnSpc>
                <a:spcPct val="100000"/>
              </a:lnSpc>
              <a:spcBef>
                <a:spcPts val="104"/>
              </a:spcBef>
              <a:defRPr/>
            </a:pPr>
            <a:r>
              <a:rPr lang="fr-FR" sz="6400" b="1" spc="124" dirty="0">
                <a:solidFill>
                  <a:srgbClr val="FFFFFF"/>
                </a:solidFill>
                <a:latin typeface="Poppins-ExtraBold"/>
                <a:cs typeface="Poppins-ExtraBold"/>
              </a:rPr>
              <a:t>INTRODUCTION</a:t>
            </a:r>
            <a:endParaRPr sz="6400" dirty="0">
              <a:latin typeface="Poppins-ExtraBold"/>
              <a:cs typeface="Poppins-ExtraBold"/>
            </a:endParaRPr>
          </a:p>
        </p:txBody>
      </p:sp>
      <p:grpSp>
        <p:nvGrpSpPr>
          <p:cNvPr id="1091882752" name="object 8"/>
          <p:cNvGrpSpPr/>
          <p:nvPr/>
        </p:nvGrpSpPr>
        <p:grpSpPr bwMode="auto">
          <a:xfrm>
            <a:off x="523544" y="647769"/>
            <a:ext cx="18460719" cy="9943463"/>
            <a:chOff x="523544" y="647769"/>
            <a:chExt cx="18460719" cy="9943463"/>
          </a:xfrm>
        </p:grpSpPr>
        <p:pic>
          <p:nvPicPr>
            <p:cNvPr id="1902031486" name="object 9"/>
            <p:cNvPicPr/>
            <p:nvPr/>
          </p:nvPicPr>
          <p:blipFill>
            <a:blip r:embed="rId3"/>
            <a:stretch/>
          </p:blipFill>
          <p:spPr bwMode="auto">
            <a:xfrm>
              <a:off x="18901179" y="10507662"/>
              <a:ext cx="83075" cy="83075"/>
            </a:xfrm>
            <a:prstGeom prst="rect">
              <a:avLst/>
            </a:prstGeom>
          </p:spPr>
        </p:pic>
        <p:sp>
          <p:nvSpPr>
            <p:cNvPr id="1188765196" name="object 10"/>
            <p:cNvSpPr/>
            <p:nvPr/>
          </p:nvSpPr>
          <p:spPr bwMode="auto">
            <a:xfrm>
              <a:off x="2351112" y="647775"/>
              <a:ext cx="0" cy="1028700"/>
            </a:xfrm>
            <a:custGeom>
              <a:avLst/>
              <a:gdLst/>
              <a:ahLst/>
              <a:cxnLst/>
              <a:rect l="l" t="t" r="r" b="b"/>
              <a:pathLst>
                <a:path h="1028700" extrusionOk="0">
                  <a:moveTo>
                    <a:pt x="0" y="0"/>
                  </a:moveTo>
                  <a:lnTo>
                    <a:pt x="0" y="1028293"/>
                  </a:lnTo>
                </a:path>
              </a:pathLst>
            </a:custGeom>
            <a:grpFill/>
            <a:ln w="41213">
              <a:solidFill>
                <a:srgbClr val="FFFFFF"/>
              </a:solidFill>
            </a:ln>
          </p:spPr>
          <p:txBody>
            <a:bodyPr wrap="square" lIns="0" tIns="0" rIns="0" bIns="0" rtlCol="0"/>
            <a:lstStyle/>
            <a:p>
              <a:pPr>
                <a:defRPr/>
              </a:pPr>
              <a:endParaRPr/>
            </a:p>
          </p:txBody>
        </p:sp>
        <p:sp>
          <p:nvSpPr>
            <p:cNvPr id="277060247" name="object 11"/>
            <p:cNvSpPr/>
            <p:nvPr/>
          </p:nvSpPr>
          <p:spPr bwMode="auto">
            <a:xfrm>
              <a:off x="527036" y="647781"/>
              <a:ext cx="1402079" cy="1028700"/>
            </a:xfrm>
            <a:custGeom>
              <a:avLst/>
              <a:gdLst/>
              <a:ahLst/>
              <a:cxnLst/>
              <a:rect l="l" t="t" r="r" b="b"/>
              <a:pathLst>
                <a:path w="1402080" h="1028700" extrusionOk="0">
                  <a:moveTo>
                    <a:pt x="135966" y="740816"/>
                  </a:moveTo>
                  <a:lnTo>
                    <a:pt x="45326" y="740816"/>
                  </a:lnTo>
                  <a:lnTo>
                    <a:pt x="45326" y="1028293"/>
                  </a:lnTo>
                  <a:lnTo>
                    <a:pt x="135966" y="1028293"/>
                  </a:lnTo>
                  <a:lnTo>
                    <a:pt x="135966" y="740816"/>
                  </a:lnTo>
                  <a:close/>
                </a:path>
                <a:path w="1402080" h="1028700" extrusionOk="0">
                  <a:moveTo>
                    <a:pt x="146672" y="373367"/>
                  </a:moveTo>
                  <a:lnTo>
                    <a:pt x="0" y="373367"/>
                  </a:lnTo>
                  <a:lnTo>
                    <a:pt x="0" y="388607"/>
                  </a:lnTo>
                  <a:lnTo>
                    <a:pt x="0" y="507987"/>
                  </a:lnTo>
                  <a:lnTo>
                    <a:pt x="0" y="523227"/>
                  </a:lnTo>
                  <a:lnTo>
                    <a:pt x="0" y="657847"/>
                  </a:lnTo>
                  <a:lnTo>
                    <a:pt x="18237" y="657847"/>
                  </a:lnTo>
                  <a:lnTo>
                    <a:pt x="18237" y="523227"/>
                  </a:lnTo>
                  <a:lnTo>
                    <a:pt x="130467" y="523227"/>
                  </a:lnTo>
                  <a:lnTo>
                    <a:pt x="130467" y="507987"/>
                  </a:lnTo>
                  <a:lnTo>
                    <a:pt x="18237" y="507987"/>
                  </a:lnTo>
                  <a:lnTo>
                    <a:pt x="18237" y="388607"/>
                  </a:lnTo>
                  <a:lnTo>
                    <a:pt x="146672" y="388607"/>
                  </a:lnTo>
                  <a:lnTo>
                    <a:pt x="146672" y="373367"/>
                  </a:lnTo>
                  <a:close/>
                </a:path>
                <a:path w="1402080" h="1028700" extrusionOk="0">
                  <a:moveTo>
                    <a:pt x="259041" y="0"/>
                  </a:moveTo>
                  <a:lnTo>
                    <a:pt x="179120" y="0"/>
                  </a:lnTo>
                  <a:lnTo>
                    <a:pt x="179120" y="108051"/>
                  </a:lnTo>
                  <a:lnTo>
                    <a:pt x="156057" y="94259"/>
                  </a:lnTo>
                  <a:lnTo>
                    <a:pt x="130390" y="89649"/>
                  </a:lnTo>
                  <a:lnTo>
                    <a:pt x="104724" y="94259"/>
                  </a:lnTo>
                  <a:lnTo>
                    <a:pt x="81661" y="108051"/>
                  </a:lnTo>
                  <a:lnTo>
                    <a:pt x="81661" y="0"/>
                  </a:lnTo>
                  <a:lnTo>
                    <a:pt x="1739" y="0"/>
                  </a:lnTo>
                  <a:lnTo>
                    <a:pt x="1739" y="287477"/>
                  </a:lnTo>
                  <a:lnTo>
                    <a:pt x="81661" y="287477"/>
                  </a:lnTo>
                  <a:lnTo>
                    <a:pt x="81661" y="220802"/>
                  </a:lnTo>
                  <a:lnTo>
                    <a:pt x="85483" y="201841"/>
                  </a:lnTo>
                  <a:lnTo>
                    <a:pt x="95935" y="186347"/>
                  </a:lnTo>
                  <a:lnTo>
                    <a:pt x="111429" y="175907"/>
                  </a:lnTo>
                  <a:lnTo>
                    <a:pt x="130390" y="172072"/>
                  </a:lnTo>
                  <a:lnTo>
                    <a:pt x="149352" y="175907"/>
                  </a:lnTo>
                  <a:lnTo>
                    <a:pt x="164846" y="186347"/>
                  </a:lnTo>
                  <a:lnTo>
                    <a:pt x="175298" y="201841"/>
                  </a:lnTo>
                  <a:lnTo>
                    <a:pt x="179120" y="220802"/>
                  </a:lnTo>
                  <a:lnTo>
                    <a:pt x="179120" y="287477"/>
                  </a:lnTo>
                  <a:lnTo>
                    <a:pt x="259041" y="287477"/>
                  </a:lnTo>
                  <a:lnTo>
                    <a:pt x="259041" y="172072"/>
                  </a:lnTo>
                  <a:lnTo>
                    <a:pt x="259041" y="108051"/>
                  </a:lnTo>
                  <a:lnTo>
                    <a:pt x="259041" y="0"/>
                  </a:lnTo>
                  <a:close/>
                </a:path>
                <a:path w="1402080" h="1028700" extrusionOk="0">
                  <a:moveTo>
                    <a:pt x="370281" y="657783"/>
                  </a:moveTo>
                  <a:lnTo>
                    <a:pt x="296710" y="536638"/>
                  </a:lnTo>
                  <a:lnTo>
                    <a:pt x="295732" y="535025"/>
                  </a:lnTo>
                  <a:lnTo>
                    <a:pt x="327342" y="525564"/>
                  </a:lnTo>
                  <a:lnTo>
                    <a:pt x="332968" y="521246"/>
                  </a:lnTo>
                  <a:lnTo>
                    <a:pt x="349872" y="508279"/>
                  </a:lnTo>
                  <a:lnTo>
                    <a:pt x="363359" y="484314"/>
                  </a:lnTo>
                  <a:lnTo>
                    <a:pt x="367842" y="454799"/>
                  </a:lnTo>
                  <a:lnTo>
                    <a:pt x="362267" y="422249"/>
                  </a:lnTo>
                  <a:lnTo>
                    <a:pt x="348805" y="402082"/>
                  </a:lnTo>
                  <a:lnTo>
                    <a:pt x="348805" y="454799"/>
                  </a:lnTo>
                  <a:lnTo>
                    <a:pt x="344449" y="481241"/>
                  </a:lnTo>
                  <a:lnTo>
                    <a:pt x="330923" y="502297"/>
                  </a:lnTo>
                  <a:lnTo>
                    <a:pt x="307606" y="516216"/>
                  </a:lnTo>
                  <a:lnTo>
                    <a:pt x="273850" y="521246"/>
                  </a:lnTo>
                  <a:lnTo>
                    <a:pt x="213080" y="521246"/>
                  </a:lnTo>
                  <a:lnTo>
                    <a:pt x="213080" y="389572"/>
                  </a:lnTo>
                  <a:lnTo>
                    <a:pt x="273037" y="389572"/>
                  </a:lnTo>
                  <a:lnTo>
                    <a:pt x="307962" y="394119"/>
                  </a:lnTo>
                  <a:lnTo>
                    <a:pt x="331444" y="407149"/>
                  </a:lnTo>
                  <a:lnTo>
                    <a:pt x="344665" y="427685"/>
                  </a:lnTo>
                  <a:lnTo>
                    <a:pt x="348805" y="454799"/>
                  </a:lnTo>
                  <a:lnTo>
                    <a:pt x="348805" y="402082"/>
                  </a:lnTo>
                  <a:lnTo>
                    <a:pt x="345059" y="396455"/>
                  </a:lnTo>
                  <a:lnTo>
                    <a:pt x="333095" y="389572"/>
                  </a:lnTo>
                  <a:lnTo>
                    <a:pt x="315544" y="379476"/>
                  </a:lnTo>
                  <a:lnTo>
                    <a:pt x="273037" y="373367"/>
                  </a:lnTo>
                  <a:lnTo>
                    <a:pt x="194843" y="373367"/>
                  </a:lnTo>
                  <a:lnTo>
                    <a:pt x="194843" y="657783"/>
                  </a:lnTo>
                  <a:lnTo>
                    <a:pt x="213080" y="657783"/>
                  </a:lnTo>
                  <a:lnTo>
                    <a:pt x="213080" y="536638"/>
                  </a:lnTo>
                  <a:lnTo>
                    <a:pt x="275475" y="536638"/>
                  </a:lnTo>
                  <a:lnTo>
                    <a:pt x="348399" y="657783"/>
                  </a:lnTo>
                  <a:lnTo>
                    <a:pt x="370281" y="657783"/>
                  </a:lnTo>
                  <a:close/>
                </a:path>
                <a:path w="1402080" h="1028700" extrusionOk="0">
                  <a:moveTo>
                    <a:pt x="581329" y="0"/>
                  </a:moveTo>
                  <a:lnTo>
                    <a:pt x="501421" y="0"/>
                  </a:lnTo>
                  <a:lnTo>
                    <a:pt x="501421" y="166776"/>
                  </a:lnTo>
                  <a:lnTo>
                    <a:pt x="498716" y="186918"/>
                  </a:lnTo>
                  <a:lnTo>
                    <a:pt x="490499" y="202209"/>
                  </a:lnTo>
                  <a:lnTo>
                    <a:pt x="476643" y="211899"/>
                  </a:lnTo>
                  <a:lnTo>
                    <a:pt x="456958" y="215303"/>
                  </a:lnTo>
                  <a:lnTo>
                    <a:pt x="437413" y="211899"/>
                  </a:lnTo>
                  <a:lnTo>
                    <a:pt x="423837" y="202209"/>
                  </a:lnTo>
                  <a:lnTo>
                    <a:pt x="415912" y="186918"/>
                  </a:lnTo>
                  <a:lnTo>
                    <a:pt x="413334" y="166776"/>
                  </a:lnTo>
                  <a:lnTo>
                    <a:pt x="413334" y="0"/>
                  </a:lnTo>
                  <a:lnTo>
                    <a:pt x="333819" y="0"/>
                  </a:lnTo>
                  <a:lnTo>
                    <a:pt x="333819" y="166776"/>
                  </a:lnTo>
                  <a:lnTo>
                    <a:pt x="343052" y="220662"/>
                  </a:lnTo>
                  <a:lnTo>
                    <a:pt x="368579" y="259283"/>
                  </a:lnTo>
                  <a:lnTo>
                    <a:pt x="407098" y="282549"/>
                  </a:lnTo>
                  <a:lnTo>
                    <a:pt x="455333" y="290322"/>
                  </a:lnTo>
                  <a:lnTo>
                    <a:pt x="504088" y="282549"/>
                  </a:lnTo>
                  <a:lnTo>
                    <a:pt x="544169" y="259283"/>
                  </a:lnTo>
                  <a:lnTo>
                    <a:pt x="571334" y="220662"/>
                  </a:lnTo>
                  <a:lnTo>
                    <a:pt x="581329" y="166776"/>
                  </a:lnTo>
                  <a:lnTo>
                    <a:pt x="581329" y="0"/>
                  </a:lnTo>
                  <a:close/>
                </a:path>
                <a:path w="1402080" h="1028700" extrusionOk="0">
                  <a:moveTo>
                    <a:pt x="630351" y="657783"/>
                  </a:moveTo>
                  <a:lnTo>
                    <a:pt x="603034" y="584847"/>
                  </a:lnTo>
                  <a:lnTo>
                    <a:pt x="597268" y="569455"/>
                  </a:lnTo>
                  <a:lnTo>
                    <a:pt x="577684" y="517182"/>
                  </a:lnTo>
                  <a:lnTo>
                    <a:pt x="577684" y="569455"/>
                  </a:lnTo>
                  <a:lnTo>
                    <a:pt x="454126" y="569455"/>
                  </a:lnTo>
                  <a:lnTo>
                    <a:pt x="516102" y="403745"/>
                  </a:lnTo>
                  <a:lnTo>
                    <a:pt x="577684" y="569455"/>
                  </a:lnTo>
                  <a:lnTo>
                    <a:pt x="577684" y="517182"/>
                  </a:lnTo>
                  <a:lnTo>
                    <a:pt x="535190" y="403745"/>
                  </a:lnTo>
                  <a:lnTo>
                    <a:pt x="526237" y="379857"/>
                  </a:lnTo>
                  <a:lnTo>
                    <a:pt x="505980" y="379857"/>
                  </a:lnTo>
                  <a:lnTo>
                    <a:pt x="401447" y="657783"/>
                  </a:lnTo>
                  <a:lnTo>
                    <a:pt x="421309" y="657783"/>
                  </a:lnTo>
                  <a:lnTo>
                    <a:pt x="448449" y="584847"/>
                  </a:lnTo>
                  <a:lnTo>
                    <a:pt x="583361" y="584847"/>
                  </a:lnTo>
                  <a:lnTo>
                    <a:pt x="610501" y="657783"/>
                  </a:lnTo>
                  <a:lnTo>
                    <a:pt x="630351" y="657783"/>
                  </a:lnTo>
                  <a:close/>
                </a:path>
                <a:path w="1402080" h="1028700" extrusionOk="0">
                  <a:moveTo>
                    <a:pt x="879487" y="373773"/>
                  </a:moveTo>
                  <a:lnTo>
                    <a:pt x="861263" y="373773"/>
                  </a:lnTo>
                  <a:lnTo>
                    <a:pt x="861263" y="627392"/>
                  </a:lnTo>
                  <a:lnTo>
                    <a:pt x="694334" y="373773"/>
                  </a:lnTo>
                  <a:lnTo>
                    <a:pt x="676109" y="373773"/>
                  </a:lnTo>
                  <a:lnTo>
                    <a:pt x="676109" y="657783"/>
                  </a:lnTo>
                  <a:lnTo>
                    <a:pt x="694334" y="657783"/>
                  </a:lnTo>
                  <a:lnTo>
                    <a:pt x="694334" y="403352"/>
                  </a:lnTo>
                  <a:lnTo>
                    <a:pt x="861263" y="657783"/>
                  </a:lnTo>
                  <a:lnTo>
                    <a:pt x="879487" y="657783"/>
                  </a:lnTo>
                  <a:lnTo>
                    <a:pt x="879487" y="373773"/>
                  </a:lnTo>
                  <a:close/>
                </a:path>
                <a:path w="1402080" h="1028700" extrusionOk="0">
                  <a:moveTo>
                    <a:pt x="894676" y="209181"/>
                  </a:moveTo>
                  <a:lnTo>
                    <a:pt x="890879" y="185674"/>
                  </a:lnTo>
                  <a:lnTo>
                    <a:pt x="882992" y="170853"/>
                  </a:lnTo>
                  <a:lnTo>
                    <a:pt x="879983" y="165188"/>
                  </a:lnTo>
                  <a:lnTo>
                    <a:pt x="862672" y="149377"/>
                  </a:lnTo>
                  <a:lnTo>
                    <a:pt x="839609" y="139865"/>
                  </a:lnTo>
                  <a:lnTo>
                    <a:pt x="859066" y="131279"/>
                  </a:lnTo>
                  <a:lnTo>
                    <a:pt x="874433" y="117335"/>
                  </a:lnTo>
                  <a:lnTo>
                    <a:pt x="876109" y="114173"/>
                  </a:lnTo>
                  <a:lnTo>
                    <a:pt x="884516" y="98348"/>
                  </a:lnTo>
                  <a:lnTo>
                    <a:pt x="888136" y="74625"/>
                  </a:lnTo>
                  <a:lnTo>
                    <a:pt x="885875" y="63614"/>
                  </a:lnTo>
                  <a:lnTo>
                    <a:pt x="881621" y="42837"/>
                  </a:lnTo>
                  <a:lnTo>
                    <a:pt x="862901" y="19418"/>
                  </a:lnTo>
                  <a:lnTo>
                    <a:pt x="833259" y="4953"/>
                  </a:lnTo>
                  <a:lnTo>
                    <a:pt x="812698" y="2362"/>
                  </a:lnTo>
                  <a:lnTo>
                    <a:pt x="812698" y="197764"/>
                  </a:lnTo>
                  <a:lnTo>
                    <a:pt x="810793" y="208940"/>
                  </a:lnTo>
                  <a:lnTo>
                    <a:pt x="805103" y="216827"/>
                  </a:lnTo>
                  <a:lnTo>
                    <a:pt x="795667" y="221500"/>
                  </a:lnTo>
                  <a:lnTo>
                    <a:pt x="782523" y="223050"/>
                  </a:lnTo>
                  <a:lnTo>
                    <a:pt x="736041" y="223050"/>
                  </a:lnTo>
                  <a:lnTo>
                    <a:pt x="736041" y="170853"/>
                  </a:lnTo>
                  <a:lnTo>
                    <a:pt x="782129" y="170853"/>
                  </a:lnTo>
                  <a:lnTo>
                    <a:pt x="795159" y="172593"/>
                  </a:lnTo>
                  <a:lnTo>
                    <a:pt x="804748" y="177736"/>
                  </a:lnTo>
                  <a:lnTo>
                    <a:pt x="810666" y="186156"/>
                  </a:lnTo>
                  <a:lnTo>
                    <a:pt x="812698" y="197764"/>
                  </a:lnTo>
                  <a:lnTo>
                    <a:pt x="812698" y="2362"/>
                  </a:lnTo>
                  <a:lnTo>
                    <a:pt x="806589" y="1600"/>
                  </a:lnTo>
                  <a:lnTo>
                    <a:pt x="806589" y="89293"/>
                  </a:lnTo>
                  <a:lnTo>
                    <a:pt x="804621" y="100241"/>
                  </a:lnTo>
                  <a:lnTo>
                    <a:pt x="798842" y="108000"/>
                  </a:lnTo>
                  <a:lnTo>
                    <a:pt x="789381" y="112636"/>
                  </a:lnTo>
                  <a:lnTo>
                    <a:pt x="776401" y="114173"/>
                  </a:lnTo>
                  <a:lnTo>
                    <a:pt x="736041" y="114173"/>
                  </a:lnTo>
                  <a:lnTo>
                    <a:pt x="736041" y="63614"/>
                  </a:lnTo>
                  <a:lnTo>
                    <a:pt x="776401" y="63614"/>
                  </a:lnTo>
                  <a:lnTo>
                    <a:pt x="789381" y="65214"/>
                  </a:lnTo>
                  <a:lnTo>
                    <a:pt x="798842" y="70027"/>
                  </a:lnTo>
                  <a:lnTo>
                    <a:pt x="804621" y="78054"/>
                  </a:lnTo>
                  <a:lnTo>
                    <a:pt x="806589" y="89293"/>
                  </a:lnTo>
                  <a:lnTo>
                    <a:pt x="806589" y="1600"/>
                  </a:lnTo>
                  <a:lnTo>
                    <a:pt x="793953" y="0"/>
                  </a:lnTo>
                  <a:lnTo>
                    <a:pt x="656107" y="0"/>
                  </a:lnTo>
                  <a:lnTo>
                    <a:pt x="656107" y="287477"/>
                  </a:lnTo>
                  <a:lnTo>
                    <a:pt x="798436" y="287477"/>
                  </a:lnTo>
                  <a:lnTo>
                    <a:pt x="839444" y="282067"/>
                  </a:lnTo>
                  <a:lnTo>
                    <a:pt x="869645" y="266522"/>
                  </a:lnTo>
                  <a:lnTo>
                    <a:pt x="888288" y="241884"/>
                  </a:lnTo>
                  <a:lnTo>
                    <a:pt x="891971" y="223050"/>
                  </a:lnTo>
                  <a:lnTo>
                    <a:pt x="894676" y="209181"/>
                  </a:lnTo>
                  <a:close/>
                </a:path>
                <a:path w="1402080" h="1028700" extrusionOk="0">
                  <a:moveTo>
                    <a:pt x="1201153" y="456831"/>
                  </a:moveTo>
                  <a:lnTo>
                    <a:pt x="1181506" y="420954"/>
                  </a:lnTo>
                  <a:lnTo>
                    <a:pt x="1153083" y="393776"/>
                  </a:lnTo>
                  <a:lnTo>
                    <a:pt x="1116088" y="376542"/>
                  </a:lnTo>
                  <a:lnTo>
                    <a:pt x="1070698" y="370522"/>
                  </a:lnTo>
                  <a:lnTo>
                    <a:pt x="1026706" y="377444"/>
                  </a:lnTo>
                  <a:lnTo>
                    <a:pt x="989317" y="397103"/>
                  </a:lnTo>
                  <a:lnTo>
                    <a:pt x="960335" y="427850"/>
                  </a:lnTo>
                  <a:lnTo>
                    <a:pt x="941616" y="468020"/>
                  </a:lnTo>
                  <a:lnTo>
                    <a:pt x="934974" y="515975"/>
                  </a:lnTo>
                  <a:lnTo>
                    <a:pt x="941616" y="563537"/>
                  </a:lnTo>
                  <a:lnTo>
                    <a:pt x="960335" y="603478"/>
                  </a:lnTo>
                  <a:lnTo>
                    <a:pt x="989317" y="634098"/>
                  </a:lnTo>
                  <a:lnTo>
                    <a:pt x="1026706" y="653707"/>
                  </a:lnTo>
                  <a:lnTo>
                    <a:pt x="1070698" y="660628"/>
                  </a:lnTo>
                  <a:lnTo>
                    <a:pt x="1116088" y="654596"/>
                  </a:lnTo>
                  <a:lnTo>
                    <a:pt x="1153083" y="637374"/>
                  </a:lnTo>
                  <a:lnTo>
                    <a:pt x="1181506" y="610196"/>
                  </a:lnTo>
                  <a:lnTo>
                    <a:pt x="1201153" y="574319"/>
                  </a:lnTo>
                  <a:lnTo>
                    <a:pt x="1180084" y="574319"/>
                  </a:lnTo>
                  <a:lnTo>
                    <a:pt x="1164297" y="602703"/>
                  </a:lnTo>
                  <a:lnTo>
                    <a:pt x="1140739" y="624865"/>
                  </a:lnTo>
                  <a:lnTo>
                    <a:pt x="1109497" y="639279"/>
                  </a:lnTo>
                  <a:lnTo>
                    <a:pt x="1070698" y="644410"/>
                  </a:lnTo>
                  <a:lnTo>
                    <a:pt x="1024877" y="635508"/>
                  </a:lnTo>
                  <a:lnTo>
                    <a:pt x="987679" y="609981"/>
                  </a:lnTo>
                  <a:lnTo>
                    <a:pt x="962723" y="569544"/>
                  </a:lnTo>
                  <a:lnTo>
                    <a:pt x="953592" y="515975"/>
                  </a:lnTo>
                  <a:lnTo>
                    <a:pt x="962723" y="461772"/>
                  </a:lnTo>
                  <a:lnTo>
                    <a:pt x="987679" y="421119"/>
                  </a:lnTo>
                  <a:lnTo>
                    <a:pt x="1024877" y="395592"/>
                  </a:lnTo>
                  <a:lnTo>
                    <a:pt x="1070698" y="386740"/>
                  </a:lnTo>
                  <a:lnTo>
                    <a:pt x="1109497" y="391871"/>
                  </a:lnTo>
                  <a:lnTo>
                    <a:pt x="1140739" y="406285"/>
                  </a:lnTo>
                  <a:lnTo>
                    <a:pt x="1164297" y="428447"/>
                  </a:lnTo>
                  <a:lnTo>
                    <a:pt x="1180084" y="456831"/>
                  </a:lnTo>
                  <a:lnTo>
                    <a:pt x="1201153" y="456831"/>
                  </a:lnTo>
                  <a:close/>
                </a:path>
                <a:path w="1402080" h="1028700" extrusionOk="0">
                  <a:moveTo>
                    <a:pt x="1402067" y="373519"/>
                  </a:moveTo>
                  <a:lnTo>
                    <a:pt x="1258239" y="373519"/>
                  </a:lnTo>
                  <a:lnTo>
                    <a:pt x="1258239" y="388759"/>
                  </a:lnTo>
                  <a:lnTo>
                    <a:pt x="1258239" y="506869"/>
                  </a:lnTo>
                  <a:lnTo>
                    <a:pt x="1258239" y="523379"/>
                  </a:lnTo>
                  <a:lnTo>
                    <a:pt x="1258239" y="642759"/>
                  </a:lnTo>
                  <a:lnTo>
                    <a:pt x="1258239" y="657999"/>
                  </a:lnTo>
                  <a:lnTo>
                    <a:pt x="1402067" y="657999"/>
                  </a:lnTo>
                  <a:lnTo>
                    <a:pt x="1402067" y="642759"/>
                  </a:lnTo>
                  <a:lnTo>
                    <a:pt x="1276464" y="642759"/>
                  </a:lnTo>
                  <a:lnTo>
                    <a:pt x="1276464" y="523379"/>
                  </a:lnTo>
                  <a:lnTo>
                    <a:pt x="1389913" y="523379"/>
                  </a:lnTo>
                  <a:lnTo>
                    <a:pt x="1389913" y="506869"/>
                  </a:lnTo>
                  <a:lnTo>
                    <a:pt x="1276464" y="506869"/>
                  </a:lnTo>
                  <a:lnTo>
                    <a:pt x="1276464" y="388759"/>
                  </a:lnTo>
                  <a:lnTo>
                    <a:pt x="1402067" y="388759"/>
                  </a:lnTo>
                  <a:lnTo>
                    <a:pt x="1402067" y="373519"/>
                  </a:lnTo>
                  <a:close/>
                </a:path>
              </a:pathLst>
            </a:custGeom>
            <a:solidFill>
              <a:srgbClr val="FFFFFF"/>
            </a:solidFill>
          </p:spPr>
          <p:txBody>
            <a:bodyPr wrap="square" lIns="0" tIns="0" rIns="0" bIns="0" rtlCol="0"/>
            <a:lstStyle/>
            <a:p>
              <a:pPr>
                <a:defRPr/>
              </a:pPr>
              <a:endParaRPr/>
            </a:p>
          </p:txBody>
        </p:sp>
        <p:pic>
          <p:nvPicPr>
            <p:cNvPr id="1643748823" name="object 12"/>
            <p:cNvPicPr/>
            <p:nvPr/>
          </p:nvPicPr>
          <p:blipFill>
            <a:blip r:embed="rId4"/>
            <a:stretch/>
          </p:blipFill>
          <p:spPr bwMode="auto">
            <a:xfrm>
              <a:off x="523544" y="1578425"/>
              <a:ext cx="97641" cy="97650"/>
            </a:xfrm>
            <a:prstGeom prst="rect">
              <a:avLst/>
            </a:prstGeom>
          </p:spPr>
        </p:pic>
        <p:sp>
          <p:nvSpPr>
            <p:cNvPr id="360737818" name="object 13"/>
            <p:cNvSpPr/>
            <p:nvPr/>
          </p:nvSpPr>
          <p:spPr bwMode="auto">
            <a:xfrm>
              <a:off x="658936" y="1388592"/>
              <a:ext cx="301624" cy="287654"/>
            </a:xfrm>
            <a:custGeom>
              <a:avLst/>
              <a:gdLst/>
              <a:ahLst/>
              <a:cxnLst/>
              <a:rect l="l" t="t" r="r" b="b"/>
              <a:pathLst>
                <a:path w="301625" h="287655" extrusionOk="0">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extrusionOk="0">
                  <a:moveTo>
                    <a:pt x="284316" y="240589"/>
                  </a:moveTo>
                  <a:lnTo>
                    <a:pt x="201438" y="240589"/>
                  </a:lnTo>
                  <a:lnTo>
                    <a:pt x="216925" y="287478"/>
                  </a:lnTo>
                  <a:lnTo>
                    <a:pt x="301341" y="287478"/>
                  </a:lnTo>
                  <a:lnTo>
                    <a:pt x="284316" y="240589"/>
                  </a:lnTo>
                  <a:close/>
                </a:path>
                <a:path w="301625" h="287655" extrusionOk="0">
                  <a:moveTo>
                    <a:pt x="228346" y="86447"/>
                  </a:moveTo>
                  <a:lnTo>
                    <a:pt x="150456" y="86447"/>
                  </a:lnTo>
                  <a:lnTo>
                    <a:pt x="181449" y="179418"/>
                  </a:lnTo>
                  <a:lnTo>
                    <a:pt x="262104" y="179418"/>
                  </a:lnTo>
                  <a:lnTo>
                    <a:pt x="228346" y="86447"/>
                  </a:lnTo>
                  <a:close/>
                </a:path>
              </a:pathLst>
            </a:custGeom>
            <a:solidFill>
              <a:srgbClr val="FFFFFF"/>
            </a:solidFill>
          </p:spPr>
          <p:txBody>
            <a:bodyPr wrap="square" lIns="0" tIns="0" rIns="0" bIns="0" rtlCol="0"/>
            <a:lstStyle/>
            <a:p>
              <a:pPr>
                <a:defRPr/>
              </a:pPr>
              <a:endParaRPr/>
            </a:p>
          </p:txBody>
        </p:sp>
      </p:grpSp>
      <p:sp>
        <p:nvSpPr>
          <p:cNvPr id="1838620704" name="object 14"/>
          <p:cNvSpPr txBox="1">
            <a:spLocks noGrp="1"/>
          </p:cNvSpPr>
          <p:nvPr>
            <p:ph type="ftr" sz="quarter" idx="5"/>
          </p:nvPr>
        </p:nvSpPr>
        <p:spPr bwMode="auto">
          <a:xfrm>
            <a:off x="510843" y="10009030"/>
            <a:ext cx="5724783" cy="702114"/>
          </a:xfrm>
          <a:prstGeom prst="rect">
            <a:avLst/>
          </a:prstGeom>
        </p:spPr>
        <p:txBody>
          <a:bodyPr vert="horz" wrap="square" lIns="0" tIns="50164" rIns="0" bIns="0" rtlCol="0">
            <a:spAutoFit/>
          </a:bodyPr>
          <a:lstStyle/>
          <a:p>
            <a:pPr marL="12699">
              <a:lnSpc>
                <a:spcPct val="100000"/>
              </a:lnSpc>
              <a:spcBef>
                <a:spcPts val="394"/>
              </a:spcBef>
              <a:defRPr/>
            </a:pPr>
            <a:r>
              <a:rPr lang="fr-FR" spc="45" dirty="0"/>
              <a:t>IA &amp; RH, THE ULTIMATE MEETING</a:t>
            </a:r>
            <a:endParaRPr dirty="0"/>
          </a:p>
          <a:p>
            <a:pPr marL="12699">
              <a:lnSpc>
                <a:spcPct val="100000"/>
              </a:lnSpc>
              <a:spcBef>
                <a:spcPts val="374"/>
              </a:spcBef>
              <a:defRPr/>
            </a:pPr>
            <a:r>
              <a:rPr lang="fr-FR" sz="1600" b="0" spc="19" dirty="0">
                <a:latin typeface="Poppins"/>
                <a:cs typeface="Poppins"/>
              </a:rPr>
              <a:t>06/06/2023</a:t>
            </a:r>
            <a:r>
              <a:rPr sz="1600" b="0" spc="34" dirty="0">
                <a:latin typeface="Poppins"/>
                <a:cs typeface="Poppins"/>
              </a:rPr>
              <a:t> </a:t>
            </a:r>
            <a:r>
              <a:rPr sz="1600" b="0" dirty="0">
                <a:latin typeface="Poppins"/>
                <a:cs typeface="Poppins"/>
              </a:rPr>
              <a:t>-</a:t>
            </a:r>
            <a:r>
              <a:rPr sz="1600" b="0" spc="34" dirty="0">
                <a:latin typeface="Poppins"/>
                <a:cs typeface="Poppins"/>
              </a:rPr>
              <a:t> </a:t>
            </a:r>
            <a:r>
              <a:rPr lang="fr-FR" sz="1600" b="0" spc="28" dirty="0">
                <a:latin typeface="Poppins"/>
                <a:cs typeface="Poppins"/>
              </a:rPr>
              <a:t>MASTERCLASS</a:t>
            </a:r>
            <a:endParaRPr sz="1600" dirty="0">
              <a:latin typeface="Poppins"/>
              <a:cs typeface="Poppins"/>
            </a:endParaRPr>
          </a:p>
        </p:txBody>
      </p:sp>
      <p:sp>
        <p:nvSpPr>
          <p:cNvPr id="2125426810" name="object 15"/>
          <p:cNvSpPr txBox="1"/>
          <p:nvPr/>
        </p:nvSpPr>
        <p:spPr bwMode="auto">
          <a:xfrm>
            <a:off x="19042540" y="10293238"/>
            <a:ext cx="307974" cy="575309"/>
          </a:xfrm>
          <a:prstGeom prst="rect">
            <a:avLst/>
          </a:prstGeom>
        </p:spPr>
        <p:txBody>
          <a:bodyPr vert="horz" wrap="square" lIns="0" tIns="50164" rIns="0" bIns="0" rtlCol="0">
            <a:spAutoFit/>
          </a:bodyPr>
          <a:lstStyle/>
          <a:p>
            <a:pPr marL="38099">
              <a:lnSpc>
                <a:spcPct val="100000"/>
              </a:lnSpc>
              <a:spcBef>
                <a:spcPts val="394"/>
              </a:spcBef>
              <a:defRPr/>
            </a:pPr>
            <a:fld id="{DD5AF096-224B-9418-094B-392B8527FAFC}" type="slidenum">
              <a:rPr sz="2500" b="1" spc="-9">
                <a:solidFill>
                  <a:srgbClr val="FFFFFF"/>
                </a:solidFill>
                <a:latin typeface="Poppins-ExtraBold"/>
                <a:cs typeface="Poppins-ExtraBold"/>
              </a:rPr>
              <a:t>3</a:t>
            </a:fld>
            <a:endParaRPr sz="2500">
              <a:latin typeface="Poppins-ExtraBold"/>
              <a:cs typeface="Poppins-ExtraBold"/>
            </a:endParaRPr>
          </a:p>
        </p:txBody>
      </p:sp>
      <p:sp>
        <p:nvSpPr>
          <p:cNvPr id="4" name="object 6">
            <a:extLst>
              <a:ext uri="{FF2B5EF4-FFF2-40B4-BE49-F238E27FC236}">
                <a16:creationId xmlns:a16="http://schemas.microsoft.com/office/drawing/2014/main" id="{98CFD26A-D609-B16B-7225-C3EBF66779AD}"/>
              </a:ext>
            </a:extLst>
          </p:cNvPr>
          <p:cNvSpPr txBox="1">
            <a:spLocks/>
          </p:cNvSpPr>
          <p:nvPr/>
        </p:nvSpPr>
        <p:spPr bwMode="auto">
          <a:xfrm>
            <a:off x="1699122" y="3230268"/>
            <a:ext cx="1080135" cy="1974850"/>
          </a:xfrm>
          <a:prstGeom prst="rect">
            <a:avLst/>
          </a:prstGeom>
          <a:noFill/>
        </p:spPr>
        <p:txBody>
          <a:bodyPr vert="horz" wrap="square" lIns="0" tIns="17145" rIns="0" bIns="0" rtlCol="0">
            <a:spAutoFit/>
          </a:bodyPr>
          <a:lstStyle>
            <a:lvl1pPr>
              <a:defRPr sz="3450" b="1" i="0">
                <a:solidFill>
                  <a:srgbClr val="00002E"/>
                </a:solidFill>
                <a:latin typeface="Poppins-ExtraBold"/>
                <a:ea typeface="+mj-ea"/>
                <a:cs typeface="Poppins-ExtraBold"/>
              </a:defRPr>
            </a:lvl1pPr>
          </a:lstStyle>
          <a:p>
            <a:pPr marL="12700">
              <a:spcBef>
                <a:spcPts val="135"/>
              </a:spcBef>
              <a:defRPr/>
            </a:pPr>
            <a:r>
              <a:rPr lang="fr-FR" sz="12750" spc="-3670">
                <a:solidFill>
                  <a:schemeClr val="bg1"/>
                </a:solidFill>
              </a:rPr>
              <a:t>0</a:t>
            </a:r>
            <a:endParaRPr lang="fr-FR" sz="12750">
              <a:solidFill>
                <a:schemeClr val="bg1"/>
              </a:solidFill>
            </a:endParaRPr>
          </a:p>
        </p:txBody>
      </p:sp>
      <p:sp>
        <p:nvSpPr>
          <p:cNvPr id="5" name="object 7">
            <a:extLst>
              <a:ext uri="{FF2B5EF4-FFF2-40B4-BE49-F238E27FC236}">
                <a16:creationId xmlns:a16="http://schemas.microsoft.com/office/drawing/2014/main" id="{FECB6FFF-3D24-EE71-91B2-CEBD42DC71D3}"/>
              </a:ext>
            </a:extLst>
          </p:cNvPr>
          <p:cNvSpPr txBox="1"/>
          <p:nvPr/>
        </p:nvSpPr>
        <p:spPr bwMode="auto">
          <a:xfrm>
            <a:off x="2811345" y="3046450"/>
            <a:ext cx="1099891" cy="2144430"/>
          </a:xfrm>
          <a:prstGeom prst="rect">
            <a:avLst/>
          </a:prstGeom>
          <a:noFill/>
        </p:spPr>
        <p:txBody>
          <a:bodyPr vert="horz" wrap="square" lIns="0" tIns="201295" rIns="0" bIns="0" rtlCol="0">
            <a:spAutoFit/>
          </a:bodyPr>
          <a:lstStyle/>
          <a:p>
            <a:pPr>
              <a:lnSpc>
                <a:spcPct val="100000"/>
              </a:lnSpc>
              <a:spcBef>
                <a:spcPts val="1585"/>
              </a:spcBef>
              <a:defRPr/>
            </a:pPr>
            <a:r>
              <a:rPr sz="12750" b="1" spc="280">
                <a:solidFill>
                  <a:schemeClr val="bg1"/>
                </a:solidFill>
                <a:latin typeface="Poppins-ExtraBold"/>
                <a:cs typeface="Poppins-ExtraBold"/>
              </a:rPr>
              <a:t>1</a:t>
            </a:r>
            <a:endParaRPr sz="12750">
              <a:solidFill>
                <a:schemeClr val="bg1"/>
              </a:solidFill>
              <a:latin typeface="Poppins-ExtraBold"/>
              <a:cs typeface="Poppins-ExtraBo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1C430607-D206-0142-D0F5-0272ED02AD69}"/>
              </a:ext>
            </a:extLst>
          </p:cNvPr>
          <p:cNvGrpSpPr/>
          <p:nvPr/>
        </p:nvGrpSpPr>
        <p:grpSpPr>
          <a:xfrm>
            <a:off x="6451650" y="5654675"/>
            <a:ext cx="9961737" cy="2605662"/>
            <a:chOff x="12135285" y="4274223"/>
            <a:chExt cx="9961737" cy="2605662"/>
          </a:xfrm>
        </p:grpSpPr>
        <p:pic>
          <p:nvPicPr>
            <p:cNvPr id="4" name="Image 3">
              <a:extLst>
                <a:ext uri="{FF2B5EF4-FFF2-40B4-BE49-F238E27FC236}">
                  <a16:creationId xmlns:a16="http://schemas.microsoft.com/office/drawing/2014/main" id="{0A4B300C-DFF8-E9F0-FDFE-15A81BD3C725}"/>
                </a:ext>
              </a:extLst>
            </p:cNvPr>
            <p:cNvPicPr>
              <a:picLocks noChangeAspect="1"/>
            </p:cNvPicPr>
            <p:nvPr/>
          </p:nvPicPr>
          <p:blipFill rotWithShape="1">
            <a:blip r:embed="rId2">
              <a:extLst>
                <a:ext uri="{28A0092B-C50C-407E-A947-70E740481C1C}">
                  <a14:useLocalDpi xmlns:a14="http://schemas.microsoft.com/office/drawing/2010/main" val="0"/>
                </a:ext>
              </a:extLst>
            </a:blip>
            <a:srcRect t="67" b="67"/>
            <a:stretch/>
          </p:blipFill>
          <p:spPr>
            <a:xfrm>
              <a:off x="12135285" y="4274223"/>
              <a:ext cx="2080039" cy="2605662"/>
            </a:xfrm>
            <a:prstGeom prst="rect">
              <a:avLst/>
            </a:prstGeom>
          </p:spPr>
        </p:pic>
        <p:sp>
          <p:nvSpPr>
            <p:cNvPr id="5" name="ZoneTexte 4">
              <a:extLst>
                <a:ext uri="{FF2B5EF4-FFF2-40B4-BE49-F238E27FC236}">
                  <a16:creationId xmlns:a16="http://schemas.microsoft.com/office/drawing/2014/main" id="{A5549B42-F72B-0FC2-F55B-AE2F6A070D62}"/>
                </a:ext>
              </a:extLst>
            </p:cNvPr>
            <p:cNvSpPr txBox="1"/>
            <p:nvPr/>
          </p:nvSpPr>
          <p:spPr bwMode="auto">
            <a:xfrm>
              <a:off x="14644194" y="5679556"/>
              <a:ext cx="7452828" cy="1200329"/>
            </a:xfrm>
            <a:prstGeom prst="rect">
              <a:avLst/>
            </a:prstGeom>
            <a:noFill/>
          </p:spPr>
          <p:txBody>
            <a:bodyPr wrap="square" rtlCol="0">
              <a:spAutoFit/>
            </a:bodyPr>
            <a:lstStyle/>
            <a:p>
              <a:r>
                <a:rPr lang="fr-FR" sz="2400" b="1" spc="70" dirty="0">
                  <a:solidFill>
                    <a:schemeClr val="bg1"/>
                  </a:solidFill>
                  <a:latin typeface="Poppins-SemiBold"/>
                  <a:cs typeface="Poppins-SemiBold"/>
                </a:rPr>
                <a:t>G</a:t>
              </a:r>
              <a:r>
                <a:rPr lang="fr-FR" sz="2400" b="1" spc="70" baseline="30000" dirty="0">
                  <a:solidFill>
                    <a:schemeClr val="bg1"/>
                  </a:solidFill>
                  <a:latin typeface="Poppins-SemiBold"/>
                  <a:cs typeface="Poppins-SemiBold"/>
                </a:rPr>
                <a:t>al</a:t>
              </a:r>
              <a:r>
                <a:rPr lang="fr-FR" sz="2400" b="1" spc="70" dirty="0">
                  <a:solidFill>
                    <a:schemeClr val="bg1"/>
                  </a:solidFill>
                  <a:latin typeface="Poppins-SemiBold"/>
                  <a:cs typeface="Poppins-SemiBold"/>
                </a:rPr>
                <a:t> Perrot</a:t>
              </a:r>
            </a:p>
            <a:p>
              <a:r>
                <a:rPr lang="fr-FR" sz="2400" spc="70" dirty="0">
                  <a:solidFill>
                    <a:schemeClr val="bg1"/>
                  </a:solidFill>
                  <a:latin typeface="Poppins-SemiBold"/>
                  <a:cs typeface="Poppins-SemiBold"/>
                </a:rPr>
                <a:t>Coordonnateur IA et stratégie de la donnée</a:t>
              </a:r>
            </a:p>
            <a:p>
              <a:r>
                <a:rPr lang="fr-FR" sz="2400" spc="70" dirty="0">
                  <a:solidFill>
                    <a:schemeClr val="bg1"/>
                  </a:solidFill>
                  <a:latin typeface="Poppins-SemiBold"/>
                </a:rPr>
                <a:t>Gendarmerie Nationale</a:t>
              </a:r>
              <a:endParaRPr lang="fr-FR" sz="2400" dirty="0">
                <a:solidFill>
                  <a:schemeClr val="bg1"/>
                </a:solidFill>
              </a:endParaRPr>
            </a:p>
          </p:txBody>
        </p:sp>
      </p:grpSp>
      <p:sp>
        <p:nvSpPr>
          <p:cNvPr id="6" name="object 7">
            <a:extLst>
              <a:ext uri="{FF2B5EF4-FFF2-40B4-BE49-F238E27FC236}">
                <a16:creationId xmlns:a16="http://schemas.microsoft.com/office/drawing/2014/main" id="{DA07CE6F-A169-7BCB-793B-10B6CAD476B1}"/>
              </a:ext>
            </a:extLst>
          </p:cNvPr>
          <p:cNvSpPr txBox="1"/>
          <p:nvPr/>
        </p:nvSpPr>
        <p:spPr bwMode="auto">
          <a:xfrm>
            <a:off x="2131170" y="1910259"/>
            <a:ext cx="17137904" cy="2685991"/>
          </a:xfrm>
          <a:prstGeom prst="rect">
            <a:avLst/>
          </a:prstGeom>
        </p:spPr>
        <p:txBody>
          <a:bodyPr vert="horz" wrap="square" lIns="0" tIns="13334" rIns="0" bIns="0" rtlCol="0">
            <a:spAutoFit/>
          </a:bodyPr>
          <a:lstStyle/>
          <a:p>
            <a:pPr marL="12699" marR="5079">
              <a:lnSpc>
                <a:spcPct val="100000"/>
              </a:lnSpc>
              <a:spcBef>
                <a:spcPts val="104"/>
              </a:spcBef>
              <a:defRPr/>
            </a:pPr>
            <a:r>
              <a:rPr lang="fr-FR" sz="6400" b="1" spc="124" dirty="0">
                <a:solidFill>
                  <a:srgbClr val="FFFFFF"/>
                </a:solidFill>
                <a:latin typeface="Poppins-ExtraBold"/>
                <a:cs typeface="Poppins-ExtraBold"/>
              </a:rPr>
              <a:t>USE CASE #1</a:t>
            </a:r>
          </a:p>
          <a:p>
            <a:pPr marL="12699" marR="5079">
              <a:lnSpc>
                <a:spcPct val="100000"/>
              </a:lnSpc>
              <a:spcBef>
                <a:spcPts val="104"/>
              </a:spcBef>
              <a:defRPr/>
            </a:pPr>
            <a:endParaRPr lang="fr-FR" sz="6400" b="1" spc="124" dirty="0">
              <a:solidFill>
                <a:srgbClr val="FFFFFF"/>
              </a:solidFill>
              <a:latin typeface="Poppins-ExtraBold"/>
              <a:cs typeface="Poppins-ExtraBold"/>
            </a:endParaRPr>
          </a:p>
          <a:p>
            <a:pPr marL="12699" marR="5079">
              <a:lnSpc>
                <a:spcPct val="100000"/>
              </a:lnSpc>
              <a:spcBef>
                <a:spcPts val="104"/>
              </a:spcBef>
              <a:defRPr/>
            </a:pPr>
            <a:r>
              <a:rPr lang="fr-FR" sz="4400" i="1" spc="124" dirty="0" err="1">
                <a:solidFill>
                  <a:srgbClr val="FFFFFF"/>
                </a:solidFill>
                <a:latin typeface="Poppins-ExtraBold"/>
                <a:cs typeface="Poppins-ExtraBold"/>
              </a:rPr>
              <a:t>Chatbot</a:t>
            </a:r>
            <a:r>
              <a:rPr lang="fr-FR" sz="4400" i="1" spc="124" dirty="0">
                <a:solidFill>
                  <a:srgbClr val="FFFFFF"/>
                </a:solidFill>
                <a:latin typeface="Poppins-ExtraBold"/>
                <a:cs typeface="Poppins-ExtraBold"/>
              </a:rPr>
              <a:t> RH et gestion des carrières</a:t>
            </a:r>
            <a:endParaRPr sz="4400" i="1" dirty="0">
              <a:latin typeface="Poppins-ExtraBold"/>
              <a:cs typeface="Poppins-ExtraBold"/>
            </a:endParaRPr>
          </a:p>
        </p:txBody>
      </p:sp>
      <p:pic>
        <p:nvPicPr>
          <p:cNvPr id="15362" name="Picture 2">
            <a:extLst>
              <a:ext uri="{FF2B5EF4-FFF2-40B4-BE49-F238E27FC236}">
                <a16:creationId xmlns:a16="http://schemas.microsoft.com/office/drawing/2014/main" id="{096A5D4B-11B7-A672-BF2A-F28FFA5DE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698490" y="1344188"/>
            <a:ext cx="1682621" cy="1446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150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1C430607-D206-0142-D0F5-0272ED02AD69}"/>
              </a:ext>
            </a:extLst>
          </p:cNvPr>
          <p:cNvGrpSpPr/>
          <p:nvPr/>
        </p:nvGrpSpPr>
        <p:grpSpPr>
          <a:xfrm>
            <a:off x="7459762" y="5654675"/>
            <a:ext cx="8960900" cy="2605662"/>
            <a:chOff x="12135285" y="4274223"/>
            <a:chExt cx="8960900" cy="2605662"/>
          </a:xfrm>
        </p:grpSpPr>
        <p:pic>
          <p:nvPicPr>
            <p:cNvPr id="4" name="Image 3">
              <a:extLst>
                <a:ext uri="{FF2B5EF4-FFF2-40B4-BE49-F238E27FC236}">
                  <a16:creationId xmlns:a16="http://schemas.microsoft.com/office/drawing/2014/main" id="{0A4B300C-DFF8-E9F0-FDFE-15A81BD3C725}"/>
                </a:ext>
              </a:extLst>
            </p:cNvPr>
            <p:cNvPicPr>
              <a:picLocks noChangeAspect="1"/>
            </p:cNvPicPr>
            <p:nvPr/>
          </p:nvPicPr>
          <p:blipFill rotWithShape="1">
            <a:blip r:embed="rId2">
              <a:extLst>
                <a:ext uri="{28A0092B-C50C-407E-A947-70E740481C1C}">
                  <a14:useLocalDpi xmlns:a14="http://schemas.microsoft.com/office/drawing/2010/main" val="0"/>
                </a:ext>
              </a:extLst>
            </a:blip>
            <a:srcRect t="67" b="67"/>
            <a:stretch/>
          </p:blipFill>
          <p:spPr>
            <a:xfrm>
              <a:off x="12135285" y="4274223"/>
              <a:ext cx="2080039" cy="2605662"/>
            </a:xfrm>
            <a:prstGeom prst="rect">
              <a:avLst/>
            </a:prstGeom>
          </p:spPr>
        </p:pic>
        <p:sp>
          <p:nvSpPr>
            <p:cNvPr id="5" name="ZoneTexte 4">
              <a:extLst>
                <a:ext uri="{FF2B5EF4-FFF2-40B4-BE49-F238E27FC236}">
                  <a16:creationId xmlns:a16="http://schemas.microsoft.com/office/drawing/2014/main" id="{A5549B42-F72B-0FC2-F55B-AE2F6A070D62}"/>
                </a:ext>
              </a:extLst>
            </p:cNvPr>
            <p:cNvSpPr txBox="1"/>
            <p:nvPr/>
          </p:nvSpPr>
          <p:spPr bwMode="auto">
            <a:xfrm>
              <a:off x="14475545" y="5679556"/>
              <a:ext cx="6620640" cy="1200329"/>
            </a:xfrm>
            <a:prstGeom prst="rect">
              <a:avLst/>
            </a:prstGeom>
            <a:noFill/>
          </p:spPr>
          <p:txBody>
            <a:bodyPr wrap="square" rtlCol="0">
              <a:spAutoFit/>
            </a:bodyPr>
            <a:lstStyle/>
            <a:p>
              <a:r>
                <a:rPr lang="fr-FR" sz="2400" b="1" spc="70" dirty="0">
                  <a:solidFill>
                    <a:schemeClr val="bg1"/>
                  </a:solidFill>
                  <a:latin typeface="Poppins-SemiBold"/>
                  <a:cs typeface="Poppins-SemiBold"/>
                </a:rPr>
                <a:t>Adrien Delamare</a:t>
              </a:r>
            </a:p>
            <a:p>
              <a:r>
                <a:rPr lang="fr-FR" sz="2400" spc="70" dirty="0">
                  <a:solidFill>
                    <a:schemeClr val="bg1"/>
                  </a:solidFill>
                  <a:latin typeface="Poppins-SemiBold"/>
                  <a:cs typeface="Poppins-SemiBold"/>
                </a:rPr>
                <a:t>Data </a:t>
              </a:r>
              <a:r>
                <a:rPr lang="fr-FR" sz="2400" spc="70" dirty="0" err="1">
                  <a:solidFill>
                    <a:schemeClr val="bg1"/>
                  </a:solidFill>
                  <a:latin typeface="Poppins-SemiBold"/>
                  <a:cs typeface="Poppins-SemiBold"/>
                </a:rPr>
                <a:t>Scientist</a:t>
              </a:r>
              <a:endParaRPr lang="fr-FR" sz="2400" spc="70" dirty="0">
                <a:solidFill>
                  <a:schemeClr val="bg1"/>
                </a:solidFill>
                <a:latin typeface="Poppins-SemiBold"/>
                <a:cs typeface="Poppins-SemiBold"/>
              </a:endParaRPr>
            </a:p>
            <a:p>
              <a:r>
                <a:rPr lang="fr-FR" sz="2400" spc="70" dirty="0">
                  <a:solidFill>
                    <a:schemeClr val="bg1"/>
                  </a:solidFill>
                  <a:latin typeface="Poppins-SemiBold"/>
                </a:rPr>
                <a:t>Société Générale</a:t>
              </a:r>
              <a:endParaRPr lang="fr-FR" sz="2400" dirty="0">
                <a:solidFill>
                  <a:schemeClr val="bg1"/>
                </a:solidFill>
              </a:endParaRPr>
            </a:p>
          </p:txBody>
        </p:sp>
      </p:grpSp>
      <p:sp>
        <p:nvSpPr>
          <p:cNvPr id="6" name="object 7">
            <a:extLst>
              <a:ext uri="{FF2B5EF4-FFF2-40B4-BE49-F238E27FC236}">
                <a16:creationId xmlns:a16="http://schemas.microsoft.com/office/drawing/2014/main" id="{DA07CE6F-A169-7BCB-793B-10B6CAD476B1}"/>
              </a:ext>
            </a:extLst>
          </p:cNvPr>
          <p:cNvSpPr txBox="1"/>
          <p:nvPr/>
        </p:nvSpPr>
        <p:spPr bwMode="auto">
          <a:xfrm>
            <a:off x="2131170" y="1910259"/>
            <a:ext cx="17137904" cy="2685991"/>
          </a:xfrm>
          <a:prstGeom prst="rect">
            <a:avLst/>
          </a:prstGeom>
        </p:spPr>
        <p:txBody>
          <a:bodyPr vert="horz" wrap="square" lIns="0" tIns="13334" rIns="0" bIns="0" rtlCol="0">
            <a:spAutoFit/>
          </a:bodyPr>
          <a:lstStyle/>
          <a:p>
            <a:pPr marL="12699" marR="5079">
              <a:lnSpc>
                <a:spcPct val="100000"/>
              </a:lnSpc>
              <a:spcBef>
                <a:spcPts val="104"/>
              </a:spcBef>
              <a:defRPr/>
            </a:pPr>
            <a:r>
              <a:rPr lang="fr-FR" sz="6400" b="1" spc="124" dirty="0">
                <a:solidFill>
                  <a:srgbClr val="FFFFFF"/>
                </a:solidFill>
                <a:latin typeface="Poppins-ExtraBold"/>
                <a:cs typeface="Poppins-ExtraBold"/>
              </a:rPr>
              <a:t>USE CASE #2</a:t>
            </a:r>
          </a:p>
          <a:p>
            <a:pPr marL="12699" marR="5079">
              <a:lnSpc>
                <a:spcPct val="100000"/>
              </a:lnSpc>
              <a:spcBef>
                <a:spcPts val="104"/>
              </a:spcBef>
              <a:defRPr/>
            </a:pPr>
            <a:endParaRPr lang="fr-FR" sz="6400" b="1" spc="124" dirty="0">
              <a:solidFill>
                <a:srgbClr val="FFFFFF"/>
              </a:solidFill>
              <a:latin typeface="Poppins-ExtraBold"/>
              <a:cs typeface="Poppins-ExtraBold"/>
            </a:endParaRPr>
          </a:p>
          <a:p>
            <a:pPr marL="12699" marR="5079">
              <a:lnSpc>
                <a:spcPct val="100000"/>
              </a:lnSpc>
              <a:spcBef>
                <a:spcPts val="104"/>
              </a:spcBef>
              <a:defRPr/>
            </a:pPr>
            <a:r>
              <a:rPr lang="fr-FR" sz="4400" i="1" spc="124" dirty="0">
                <a:solidFill>
                  <a:srgbClr val="FFFFFF"/>
                </a:solidFill>
                <a:latin typeface="Poppins-ExtraBold"/>
                <a:cs typeface="Poppins-ExtraBold"/>
              </a:rPr>
              <a:t>Analyse sémantique par traitement du langage naturel</a:t>
            </a:r>
            <a:endParaRPr sz="4400" i="1" dirty="0">
              <a:latin typeface="Poppins-ExtraBold"/>
              <a:cs typeface="Poppins-ExtraBold"/>
            </a:endParaRPr>
          </a:p>
        </p:txBody>
      </p:sp>
      <p:pic>
        <p:nvPicPr>
          <p:cNvPr id="15362" name="Picture 2" descr="Logo de Société Générale aux formats PNG transparent et SVG vectorisé">
            <a:extLst>
              <a:ext uri="{FF2B5EF4-FFF2-40B4-BE49-F238E27FC236}">
                <a16:creationId xmlns:a16="http://schemas.microsoft.com/office/drawing/2014/main" id="{096A5D4B-11B7-A672-BF2A-F28FFA5DE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8490" y="1225987"/>
            <a:ext cx="1682621" cy="1682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968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11"/>
          <p:cNvPicPr/>
          <p:nvPr/>
        </p:nvPicPr>
        <p:blipFill>
          <a:blip r:embed="rId3" cstate="print"/>
          <a:stretch>
            <a:fillRect/>
          </a:stretch>
        </p:blipFill>
        <p:spPr>
          <a:xfrm>
            <a:off x="18901180" y="10507662"/>
            <a:ext cx="83076" cy="83076"/>
          </a:xfrm>
          <a:prstGeom prst="rect">
            <a:avLst/>
          </a:prstGeom>
        </p:spPr>
      </p:pic>
      <p:sp>
        <p:nvSpPr>
          <p:cNvPr id="12" name="object 12"/>
          <p:cNvSpPr/>
          <p:nvPr/>
        </p:nvSpPr>
        <p:spPr>
          <a:xfrm>
            <a:off x="1462011" y="1018304"/>
            <a:ext cx="467359" cy="290195"/>
          </a:xfrm>
          <a:custGeom>
            <a:avLst/>
            <a:gdLst/>
            <a:ahLst/>
            <a:cxnLst/>
            <a:rect l="l" t="t" r="r" b="b"/>
            <a:pathLst>
              <a:path w="467360" h="290194">
                <a:moveTo>
                  <a:pt x="266179" y="86309"/>
                </a:moveTo>
                <a:lnTo>
                  <a:pt x="246532" y="50431"/>
                </a:lnTo>
                <a:lnTo>
                  <a:pt x="218109" y="23253"/>
                </a:lnTo>
                <a:lnTo>
                  <a:pt x="181114" y="6019"/>
                </a:lnTo>
                <a:lnTo>
                  <a:pt x="135724" y="0"/>
                </a:lnTo>
                <a:lnTo>
                  <a:pt x="91732" y="6921"/>
                </a:lnTo>
                <a:lnTo>
                  <a:pt x="54343" y="26581"/>
                </a:lnTo>
                <a:lnTo>
                  <a:pt x="25361" y="57327"/>
                </a:lnTo>
                <a:lnTo>
                  <a:pt x="6642" y="97497"/>
                </a:lnTo>
                <a:lnTo>
                  <a:pt x="0" y="145453"/>
                </a:lnTo>
                <a:lnTo>
                  <a:pt x="6642" y="193014"/>
                </a:lnTo>
                <a:lnTo>
                  <a:pt x="25361" y="232956"/>
                </a:lnTo>
                <a:lnTo>
                  <a:pt x="54343" y="263575"/>
                </a:lnTo>
                <a:lnTo>
                  <a:pt x="91732" y="283184"/>
                </a:lnTo>
                <a:lnTo>
                  <a:pt x="135724" y="290106"/>
                </a:lnTo>
                <a:lnTo>
                  <a:pt x="181114" y="284073"/>
                </a:lnTo>
                <a:lnTo>
                  <a:pt x="218109" y="266852"/>
                </a:lnTo>
                <a:lnTo>
                  <a:pt x="246532" y="239674"/>
                </a:lnTo>
                <a:lnTo>
                  <a:pt x="266179" y="203796"/>
                </a:lnTo>
                <a:lnTo>
                  <a:pt x="245110" y="203796"/>
                </a:lnTo>
                <a:lnTo>
                  <a:pt x="229323" y="232181"/>
                </a:lnTo>
                <a:lnTo>
                  <a:pt x="205765" y="254342"/>
                </a:lnTo>
                <a:lnTo>
                  <a:pt x="174523" y="268757"/>
                </a:lnTo>
                <a:lnTo>
                  <a:pt x="135724" y="273888"/>
                </a:lnTo>
                <a:lnTo>
                  <a:pt x="89903" y="264985"/>
                </a:lnTo>
                <a:lnTo>
                  <a:pt x="52705" y="239458"/>
                </a:lnTo>
                <a:lnTo>
                  <a:pt x="27749" y="199021"/>
                </a:lnTo>
                <a:lnTo>
                  <a:pt x="18618" y="145453"/>
                </a:lnTo>
                <a:lnTo>
                  <a:pt x="27749" y="91249"/>
                </a:lnTo>
                <a:lnTo>
                  <a:pt x="52705" y="50596"/>
                </a:lnTo>
                <a:lnTo>
                  <a:pt x="89903" y="25069"/>
                </a:lnTo>
                <a:lnTo>
                  <a:pt x="135724" y="16217"/>
                </a:lnTo>
                <a:lnTo>
                  <a:pt x="174523" y="21348"/>
                </a:lnTo>
                <a:lnTo>
                  <a:pt x="205765" y="35763"/>
                </a:lnTo>
                <a:lnTo>
                  <a:pt x="229323" y="57924"/>
                </a:lnTo>
                <a:lnTo>
                  <a:pt x="245110" y="86309"/>
                </a:lnTo>
                <a:lnTo>
                  <a:pt x="266179" y="86309"/>
                </a:lnTo>
                <a:close/>
              </a:path>
              <a:path w="467360" h="290194">
                <a:moveTo>
                  <a:pt x="467093" y="2997"/>
                </a:moveTo>
                <a:lnTo>
                  <a:pt x="323265" y="2997"/>
                </a:lnTo>
                <a:lnTo>
                  <a:pt x="323265" y="18237"/>
                </a:lnTo>
                <a:lnTo>
                  <a:pt x="323265" y="136347"/>
                </a:lnTo>
                <a:lnTo>
                  <a:pt x="323265" y="152857"/>
                </a:lnTo>
                <a:lnTo>
                  <a:pt x="323265" y="272237"/>
                </a:lnTo>
                <a:lnTo>
                  <a:pt x="323265" y="287477"/>
                </a:lnTo>
                <a:lnTo>
                  <a:pt x="467093" y="287477"/>
                </a:lnTo>
                <a:lnTo>
                  <a:pt x="467093" y="272237"/>
                </a:lnTo>
                <a:lnTo>
                  <a:pt x="341490" y="272237"/>
                </a:lnTo>
                <a:lnTo>
                  <a:pt x="341490" y="152857"/>
                </a:lnTo>
                <a:lnTo>
                  <a:pt x="454939" y="152857"/>
                </a:lnTo>
                <a:lnTo>
                  <a:pt x="454939" y="136347"/>
                </a:lnTo>
                <a:lnTo>
                  <a:pt x="341490" y="136347"/>
                </a:lnTo>
                <a:lnTo>
                  <a:pt x="341490" y="18237"/>
                </a:lnTo>
                <a:lnTo>
                  <a:pt x="467093" y="18237"/>
                </a:lnTo>
                <a:lnTo>
                  <a:pt x="467093" y="2997"/>
                </a:lnTo>
                <a:close/>
              </a:path>
            </a:pathLst>
          </a:custGeom>
          <a:solidFill>
            <a:srgbClr val="00002E"/>
          </a:solidFill>
        </p:spPr>
        <p:txBody>
          <a:bodyPr wrap="square" lIns="0" tIns="0" rIns="0" bIns="0" rtlCol="0"/>
          <a:lstStyle/>
          <a:p>
            <a:endParaRPr/>
          </a:p>
        </p:txBody>
      </p:sp>
      <p:sp>
        <p:nvSpPr>
          <p:cNvPr id="13" name="object 13"/>
          <p:cNvSpPr/>
          <p:nvPr/>
        </p:nvSpPr>
        <p:spPr>
          <a:xfrm>
            <a:off x="2351114" y="647773"/>
            <a:ext cx="0" cy="1028700"/>
          </a:xfrm>
          <a:custGeom>
            <a:avLst/>
            <a:gdLst/>
            <a:ahLst/>
            <a:cxnLst/>
            <a:rect l="l" t="t" r="r" b="b"/>
            <a:pathLst>
              <a:path h="1028700">
                <a:moveTo>
                  <a:pt x="0" y="0"/>
                </a:moveTo>
                <a:lnTo>
                  <a:pt x="0" y="1028293"/>
                </a:lnTo>
              </a:path>
            </a:pathLst>
          </a:custGeom>
          <a:ln w="41213">
            <a:solidFill>
              <a:srgbClr val="A3002E"/>
            </a:solidFill>
          </a:ln>
        </p:spPr>
        <p:txBody>
          <a:bodyPr wrap="square" lIns="0" tIns="0" rIns="0" bIns="0" rtlCol="0"/>
          <a:lstStyle/>
          <a:p>
            <a:endParaRPr/>
          </a:p>
        </p:txBody>
      </p:sp>
      <p:sp>
        <p:nvSpPr>
          <p:cNvPr id="14" name="object 14"/>
          <p:cNvSpPr/>
          <p:nvPr/>
        </p:nvSpPr>
        <p:spPr>
          <a:xfrm>
            <a:off x="528778" y="647770"/>
            <a:ext cx="257810" cy="287655"/>
          </a:xfrm>
          <a:custGeom>
            <a:avLst/>
            <a:gdLst/>
            <a:ahLst/>
            <a:cxnLst/>
            <a:rect l="l" t="t" r="r" b="b"/>
            <a:pathLst>
              <a:path w="257809" h="287655">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a:moveTo>
                  <a:pt x="128650" y="89659"/>
                </a:moveTo>
                <a:lnTo>
                  <a:pt x="102984" y="94259"/>
                </a:lnTo>
                <a:lnTo>
                  <a:pt x="79924" y="108059"/>
                </a:lnTo>
                <a:lnTo>
                  <a:pt x="177376" y="108059"/>
                </a:lnTo>
                <a:lnTo>
                  <a:pt x="154316" y="94259"/>
                </a:lnTo>
                <a:lnTo>
                  <a:pt x="128650" y="89659"/>
                </a:lnTo>
                <a:close/>
              </a:path>
              <a:path w="257809" h="287655">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endParaRPr/>
          </a:p>
        </p:txBody>
      </p:sp>
      <p:sp>
        <p:nvSpPr>
          <p:cNvPr id="15" name="object 15"/>
          <p:cNvSpPr/>
          <p:nvPr/>
        </p:nvSpPr>
        <p:spPr>
          <a:xfrm>
            <a:off x="1183156" y="647775"/>
            <a:ext cx="238760" cy="287655"/>
          </a:xfrm>
          <a:custGeom>
            <a:avLst/>
            <a:gdLst/>
            <a:ahLst/>
            <a:cxnLst/>
            <a:rect l="l" t="t" r="r" b="b"/>
            <a:pathLst>
              <a:path w="238759" h="287655">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endParaRPr/>
          </a:p>
        </p:txBody>
      </p:sp>
      <p:sp>
        <p:nvSpPr>
          <p:cNvPr id="16" name="object 16"/>
          <p:cNvSpPr/>
          <p:nvPr/>
        </p:nvSpPr>
        <p:spPr>
          <a:xfrm>
            <a:off x="860861" y="647775"/>
            <a:ext cx="247650" cy="290830"/>
          </a:xfrm>
          <a:custGeom>
            <a:avLst/>
            <a:gdLst/>
            <a:ahLst/>
            <a:cxnLst/>
            <a:rect l="l" t="t" r="r" b="b"/>
            <a:pathLst>
              <a:path w="247650" h="29083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endParaRPr/>
          </a:p>
        </p:txBody>
      </p:sp>
      <p:sp>
        <p:nvSpPr>
          <p:cNvPr id="18" name="object 18"/>
          <p:cNvSpPr/>
          <p:nvPr/>
        </p:nvSpPr>
        <p:spPr>
          <a:xfrm>
            <a:off x="572370" y="1388596"/>
            <a:ext cx="90805" cy="287655"/>
          </a:xfrm>
          <a:custGeom>
            <a:avLst/>
            <a:gdLst/>
            <a:ahLst/>
            <a:cxnLst/>
            <a:rect l="l" t="t" r="r" b="b"/>
            <a:pathLst>
              <a:path w="90804" h="287655">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endParaRPr/>
          </a:p>
        </p:txBody>
      </p:sp>
      <p:sp>
        <p:nvSpPr>
          <p:cNvPr id="20" name="object 20"/>
          <p:cNvSpPr/>
          <p:nvPr/>
        </p:nvSpPr>
        <p:spPr>
          <a:xfrm>
            <a:off x="658937" y="1388592"/>
            <a:ext cx="301625" cy="287655"/>
          </a:xfrm>
          <a:custGeom>
            <a:avLst/>
            <a:gdLst/>
            <a:ahLst/>
            <a:cxnLst/>
            <a:rect l="l" t="t" r="r" b="b"/>
            <a:pathLst>
              <a:path w="301625" h="287655">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a:moveTo>
                  <a:pt x="284316" y="240589"/>
                </a:moveTo>
                <a:lnTo>
                  <a:pt x="201438" y="240589"/>
                </a:lnTo>
                <a:lnTo>
                  <a:pt x="216925" y="287478"/>
                </a:lnTo>
                <a:lnTo>
                  <a:pt x="301341" y="287478"/>
                </a:lnTo>
                <a:lnTo>
                  <a:pt x="284316" y="240589"/>
                </a:lnTo>
                <a:close/>
              </a:path>
              <a:path w="301625" h="287655">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endParaRPr/>
          </a:p>
        </p:txBody>
      </p:sp>
      <p:sp>
        <p:nvSpPr>
          <p:cNvPr id="21" name="object 21"/>
          <p:cNvSpPr/>
          <p:nvPr/>
        </p:nvSpPr>
        <p:spPr>
          <a:xfrm>
            <a:off x="527037" y="1021149"/>
            <a:ext cx="146685" cy="284480"/>
          </a:xfrm>
          <a:custGeom>
            <a:avLst/>
            <a:gdLst/>
            <a:ahLst/>
            <a:cxnLst/>
            <a:rect l="l" t="t" r="r" b="b"/>
            <a:pathLst>
              <a:path w="146684" h="28448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endParaRPr/>
          </a:p>
        </p:txBody>
      </p:sp>
      <p:sp>
        <p:nvSpPr>
          <p:cNvPr id="22" name="object 22"/>
          <p:cNvSpPr/>
          <p:nvPr/>
        </p:nvSpPr>
        <p:spPr>
          <a:xfrm>
            <a:off x="721880" y="1021149"/>
            <a:ext cx="435609" cy="284480"/>
          </a:xfrm>
          <a:custGeom>
            <a:avLst/>
            <a:gdLst/>
            <a:ahLst/>
            <a:cxnLst/>
            <a:rect l="l" t="t" r="r" b="b"/>
            <a:pathLst>
              <a:path w="435609" h="28448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endParaRPr/>
          </a:p>
        </p:txBody>
      </p:sp>
      <p:sp>
        <p:nvSpPr>
          <p:cNvPr id="23" name="object 23"/>
          <p:cNvSpPr/>
          <p:nvPr/>
        </p:nvSpPr>
        <p:spPr>
          <a:xfrm>
            <a:off x="1203150" y="1021544"/>
            <a:ext cx="203835" cy="284480"/>
          </a:xfrm>
          <a:custGeom>
            <a:avLst/>
            <a:gdLst/>
            <a:ahLst/>
            <a:cxnLst/>
            <a:rect l="l" t="t" r="r" b="b"/>
            <a:pathLst>
              <a:path w="203834" h="28448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endParaRPr/>
          </a:p>
        </p:txBody>
      </p:sp>
      <p:sp>
        <p:nvSpPr>
          <p:cNvPr id="25" name="object 25"/>
          <p:cNvSpPr txBox="1">
            <a:spLocks noGrp="1"/>
          </p:cNvSpPr>
          <p:nvPr>
            <p:ph type="sldNum" sz="quarter" idx="7"/>
          </p:nvPr>
        </p:nvSpPr>
        <p:spPr>
          <a:xfrm>
            <a:off x="19042541" y="10293239"/>
            <a:ext cx="464819" cy="435376"/>
          </a:xfrm>
          <a:prstGeom prst="rect">
            <a:avLst/>
          </a:prstGeom>
        </p:spPr>
        <p:txBody>
          <a:bodyPr vert="horz" wrap="square" lIns="0" tIns="50165" rIns="0" bIns="0" rtlCol="0">
            <a:spAutoFit/>
          </a:bodyPr>
          <a:lstStyle/>
          <a:p>
            <a:pPr marL="38100">
              <a:lnSpc>
                <a:spcPct val="100000"/>
              </a:lnSpc>
              <a:spcBef>
                <a:spcPts val="395"/>
              </a:spcBef>
            </a:pPr>
            <a:fld id="{81D60167-4931-47E6-BA6A-407CBD079E47}" type="slidenum">
              <a:rPr spc="-5" dirty="0">
                <a:solidFill>
                  <a:schemeClr val="bg1"/>
                </a:solidFill>
              </a:rPr>
              <a:t>32</a:t>
            </a:fld>
            <a:endParaRPr spc="-5" dirty="0">
              <a:solidFill>
                <a:schemeClr val="bg1"/>
              </a:solidFill>
            </a:endParaRPr>
          </a:p>
        </p:txBody>
      </p:sp>
      <p:sp>
        <p:nvSpPr>
          <p:cNvPr id="2" name="object 24">
            <a:extLst>
              <a:ext uri="{FF2B5EF4-FFF2-40B4-BE49-F238E27FC236}">
                <a16:creationId xmlns:a16="http://schemas.microsoft.com/office/drawing/2014/main" id="{2816E46D-9882-31FC-01AC-D574F3FC7988}"/>
              </a:ext>
            </a:extLst>
          </p:cNvPr>
          <p:cNvSpPr txBox="1">
            <a:spLocks/>
          </p:cNvSpPr>
          <p:nvPr/>
        </p:nvSpPr>
        <p:spPr>
          <a:xfrm>
            <a:off x="19042541" y="10337166"/>
            <a:ext cx="464819" cy="575309"/>
          </a:xfrm>
          <a:prstGeom prst="rect">
            <a:avLst/>
          </a:prstGeom>
        </p:spPr>
        <p:txBody>
          <a:bodyPr vert="horz" wrap="square" lIns="0" tIns="50165" rIns="0" bIns="0" rtlCol="0">
            <a:spAutoFit/>
          </a:bodyPr>
          <a:lstStyle>
            <a:defPPr>
              <a:defRPr lang="fr-FR"/>
            </a:defPPr>
            <a:lvl1pPr marL="0" algn="l" defTabSz="914400" rtl="0" eaLnBrk="1" latinLnBrk="0" hangingPunct="1">
              <a:defRPr sz="2500" b="1" i="0" kern="1200">
                <a:solidFill>
                  <a:srgbClr val="00002E"/>
                </a:solidFill>
                <a:latin typeface="Poppins-ExtraBold"/>
                <a:ea typeface="+mn-ea"/>
                <a:cs typeface="Poppins-Extra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395"/>
              </a:spcBef>
            </a:pPr>
            <a:fld id="{81D60167-4931-47E6-BA6A-407CBD079E47}" type="slidenum">
              <a:rPr lang="fr-FR" spc="-5" smtClean="0"/>
              <a:pPr marL="38100">
                <a:spcBef>
                  <a:spcPts val="395"/>
                </a:spcBef>
              </a:pPr>
              <a:t>32</a:t>
            </a:fld>
            <a:endParaRPr lang="fr-FR" spc="-5" dirty="0"/>
          </a:p>
        </p:txBody>
      </p:sp>
      <p:sp>
        <p:nvSpPr>
          <p:cNvPr id="4" name="ZoneTexte 3">
            <a:extLst>
              <a:ext uri="{FF2B5EF4-FFF2-40B4-BE49-F238E27FC236}">
                <a16:creationId xmlns:a16="http://schemas.microsoft.com/office/drawing/2014/main" id="{51D5C1B3-8C0D-1EFE-7827-A1AC7C6723F2}"/>
              </a:ext>
            </a:extLst>
          </p:cNvPr>
          <p:cNvSpPr txBox="1"/>
          <p:nvPr/>
        </p:nvSpPr>
        <p:spPr>
          <a:xfrm>
            <a:off x="2664519" y="865372"/>
            <a:ext cx="18920944" cy="769441"/>
          </a:xfrm>
          <a:prstGeom prst="rect">
            <a:avLst/>
          </a:prstGeom>
          <a:noFill/>
        </p:spPr>
        <p:txBody>
          <a:bodyPr wrap="square" rtlCol="0">
            <a:spAutoFit/>
          </a:bodyPr>
          <a:lstStyle/>
          <a:p>
            <a:r>
              <a:rPr lang="fr-FR" sz="4400" b="1" spc="80" dirty="0">
                <a:solidFill>
                  <a:srgbClr val="A3002E"/>
                </a:solidFill>
                <a:latin typeface="Poppins-ExtraBold"/>
              </a:rPr>
              <a:t>Analyse des biais dans les évaluations</a:t>
            </a:r>
          </a:p>
        </p:txBody>
      </p:sp>
      <p:sp>
        <p:nvSpPr>
          <p:cNvPr id="7" name="object 19">
            <a:extLst>
              <a:ext uri="{FF2B5EF4-FFF2-40B4-BE49-F238E27FC236}">
                <a16:creationId xmlns:a16="http://schemas.microsoft.com/office/drawing/2014/main" id="{41C66C90-C692-3E32-0B49-89B2DDA7172A}"/>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pic>
        <p:nvPicPr>
          <p:cNvPr id="17" name="Picture 4">
            <a:extLst>
              <a:ext uri="{FF2B5EF4-FFF2-40B4-BE49-F238E27FC236}">
                <a16:creationId xmlns:a16="http://schemas.microsoft.com/office/drawing/2014/main" id="{309D92FF-5FC9-F936-F695-00EB03DE0F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8893682" y="407786"/>
            <a:ext cx="794734" cy="79473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A9A3CC2D-7FCC-5F45-C065-E0F7AACCFA6D}"/>
              </a:ext>
            </a:extLst>
          </p:cNvPr>
          <p:cNvSpPr/>
          <p:nvPr/>
        </p:nvSpPr>
        <p:spPr>
          <a:xfrm>
            <a:off x="802729" y="2394961"/>
            <a:ext cx="10359972" cy="1960440"/>
          </a:xfrm>
          <a:prstGeom prst="rect">
            <a:avLst/>
          </a:prstGeom>
        </p:spPr>
        <p:txBody>
          <a:bodyPr wrap="square" lIns="150781" tIns="75390" rIns="150781" bIns="75390" anchor="t">
            <a:spAutoFit/>
          </a:bodyPr>
          <a:lstStyle/>
          <a:p>
            <a:pPr algn="just" defTabSz="2010411">
              <a:lnSpc>
                <a:spcPct val="150000"/>
              </a:lnSpc>
            </a:pPr>
            <a:r>
              <a:rPr lang="fr-FR" sz="2000" kern="1000" dirty="0">
                <a:solidFill>
                  <a:srgbClr val="010101"/>
                </a:solidFill>
                <a:latin typeface="Poppins" pitchFamily="2" charset="77"/>
                <a:cs typeface="Poppins" pitchFamily="2" charset="77"/>
              </a:rPr>
              <a:t>Les entretiens d’évaluations contiennent une grande quantité de textes qui n’ont jamais été analysés à grande échelle. En utilisant des algorithmes de NLP open-source reconfigurés sur mesure, il est possible d’interpréter massivement les verbatim d’évaluation et à moindre coût</a:t>
            </a:r>
          </a:p>
        </p:txBody>
      </p:sp>
      <p:sp>
        <p:nvSpPr>
          <p:cNvPr id="24" name="Rectangle 23">
            <a:extLst>
              <a:ext uri="{FF2B5EF4-FFF2-40B4-BE49-F238E27FC236}">
                <a16:creationId xmlns:a16="http://schemas.microsoft.com/office/drawing/2014/main" id="{BC7BF25F-ADD7-2CF8-0E7E-AACDA9685519}"/>
              </a:ext>
            </a:extLst>
          </p:cNvPr>
          <p:cNvSpPr/>
          <p:nvPr/>
        </p:nvSpPr>
        <p:spPr>
          <a:xfrm>
            <a:off x="782228" y="5175358"/>
            <a:ext cx="10359972" cy="1438855"/>
          </a:xfrm>
          <a:prstGeom prst="rect">
            <a:avLst/>
          </a:prstGeom>
          <a:gradFill flip="none" rotWithShape="1">
            <a:gsLst>
              <a:gs pos="0">
                <a:schemeClr val="tx2">
                  <a:lumMod val="20000"/>
                  <a:lumOff val="80000"/>
                </a:schemeClr>
              </a:gs>
              <a:gs pos="100000">
                <a:schemeClr val="bg1"/>
              </a:gs>
            </a:gsLst>
            <a:lin ang="8100000" scaled="1"/>
            <a:tileRect/>
          </a:gradFill>
        </p:spPr>
        <p:txBody>
          <a:bodyPr wrap="square">
            <a:spAutoFit/>
          </a:bodyPr>
          <a:lstStyle/>
          <a:p>
            <a:pPr algn="just" defTabSz="2010411">
              <a:lnSpc>
                <a:spcPct val="150000"/>
              </a:lnSpc>
            </a:pPr>
            <a:r>
              <a:rPr lang="fr-FR" sz="2000" dirty="0">
                <a:solidFill>
                  <a:srgbClr val="010101"/>
                </a:solidFill>
                <a:latin typeface="Poppins" pitchFamily="2" charset="77"/>
                <a:cs typeface="Poppins" pitchFamily="2" charset="77"/>
              </a:rPr>
              <a:t>Le Data </a:t>
            </a:r>
            <a:r>
              <a:rPr lang="fr-FR" sz="2000" dirty="0" err="1">
                <a:solidFill>
                  <a:srgbClr val="010101"/>
                </a:solidFill>
                <a:latin typeface="Poppins" pitchFamily="2" charset="77"/>
                <a:cs typeface="Poppins" pitchFamily="2" charset="77"/>
              </a:rPr>
              <a:t>Lab</a:t>
            </a:r>
            <a:r>
              <a:rPr lang="fr-FR" sz="2000" dirty="0">
                <a:solidFill>
                  <a:srgbClr val="010101"/>
                </a:solidFill>
                <a:latin typeface="Poppins" pitchFamily="2" charset="77"/>
                <a:cs typeface="Poppins" pitchFamily="2" charset="77"/>
              </a:rPr>
              <a:t> RH permet d’utiliser des algorithmes syntaxiques pour analyser des différences dans la manière d’évaluer selon le genre. On peut également croiser les données pour quantifier les biais selon d’autres axes.</a:t>
            </a:r>
          </a:p>
        </p:txBody>
      </p:sp>
      <p:sp>
        <p:nvSpPr>
          <p:cNvPr id="26" name="Rectangle 25">
            <a:extLst>
              <a:ext uri="{FF2B5EF4-FFF2-40B4-BE49-F238E27FC236}">
                <a16:creationId xmlns:a16="http://schemas.microsoft.com/office/drawing/2014/main" id="{C7CB9562-A89D-B1EC-63F9-177D956BF5B0}"/>
              </a:ext>
            </a:extLst>
          </p:cNvPr>
          <p:cNvSpPr/>
          <p:nvPr/>
        </p:nvSpPr>
        <p:spPr>
          <a:xfrm>
            <a:off x="809749" y="7681425"/>
            <a:ext cx="10359972" cy="1900520"/>
          </a:xfrm>
          <a:prstGeom prst="rect">
            <a:avLst/>
          </a:prstGeom>
          <a:gradFill flip="none" rotWithShape="1">
            <a:gsLst>
              <a:gs pos="0">
                <a:schemeClr val="accent3">
                  <a:lumMod val="20000"/>
                  <a:lumOff val="80000"/>
                </a:schemeClr>
              </a:gs>
              <a:gs pos="100000">
                <a:schemeClr val="bg1"/>
              </a:gs>
            </a:gsLst>
            <a:lin ang="2700000" scaled="1"/>
            <a:tileRect/>
          </a:gradFill>
        </p:spPr>
        <p:txBody>
          <a:bodyPr wrap="square">
            <a:spAutoFit/>
          </a:bodyPr>
          <a:lstStyle/>
          <a:p>
            <a:pPr algn="just" defTabSz="2010411">
              <a:lnSpc>
                <a:spcPct val="150000"/>
              </a:lnSpc>
            </a:pPr>
            <a:r>
              <a:rPr lang="fr-FR" sz="2000" dirty="0">
                <a:solidFill>
                  <a:srgbClr val="010101"/>
                </a:solidFill>
                <a:latin typeface="Poppins" pitchFamily="2" charset="77"/>
                <a:cs typeface="Poppins" pitchFamily="2" charset="77"/>
              </a:rPr>
              <a:t>De fortes disparités existent dans les verbatims d’évaluation, surtout au niveau du verbatim de l’évalué (voir exemple). On observe des différences dans la manière de noter selon les business unit, la classification hiérarchique, le genre, le pays.</a:t>
            </a:r>
          </a:p>
        </p:txBody>
      </p:sp>
      <p:pic>
        <p:nvPicPr>
          <p:cNvPr id="27" name="Content Placeholder 6">
            <a:extLst>
              <a:ext uri="{FF2B5EF4-FFF2-40B4-BE49-F238E27FC236}">
                <a16:creationId xmlns:a16="http://schemas.microsoft.com/office/drawing/2014/main" id="{68FF6237-6E95-EECF-6D51-966CED392B9E}"/>
              </a:ext>
            </a:extLst>
          </p:cNvPr>
          <p:cNvPicPr>
            <a:picLocks noGrp="1" noChangeAspect="1"/>
          </p:cNvPicPr>
          <p:nvPr/>
        </p:nvPicPr>
        <p:blipFill>
          <a:blip r:embed="rId5">
            <a:extLst>
              <a:ext uri="{28A0092B-C50C-407E-A947-70E740481C1C}">
                <a14:useLocalDpi xmlns:a14="http://schemas.microsoft.com/office/drawing/2010/main" val="0"/>
              </a:ext>
            </a:extLst>
          </a:blip>
          <a:stretch>
            <a:fillRect/>
          </a:stretch>
        </p:blipFill>
        <p:spPr>
          <a:xfrm>
            <a:off x="11595119" y="1746715"/>
            <a:ext cx="7503776" cy="3751888"/>
          </a:xfrm>
          <a:prstGeom prst="rect">
            <a:avLst/>
          </a:prstGeom>
        </p:spPr>
      </p:pic>
      <p:pic>
        <p:nvPicPr>
          <p:cNvPr id="28" name="Picture 18">
            <a:extLst>
              <a:ext uri="{FF2B5EF4-FFF2-40B4-BE49-F238E27FC236}">
                <a16:creationId xmlns:a16="http://schemas.microsoft.com/office/drawing/2014/main" id="{35ABC2BC-6194-6639-B43F-CC4D152D39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4119" y="6036386"/>
            <a:ext cx="7544776" cy="3772388"/>
          </a:xfrm>
          <a:prstGeom prst="rect">
            <a:avLst/>
          </a:prstGeom>
        </p:spPr>
      </p:pic>
      <p:sp>
        <p:nvSpPr>
          <p:cNvPr id="29" name="TextBox 13">
            <a:extLst>
              <a:ext uri="{FF2B5EF4-FFF2-40B4-BE49-F238E27FC236}">
                <a16:creationId xmlns:a16="http://schemas.microsoft.com/office/drawing/2014/main" id="{D3F051C3-F07E-6523-DEEF-A9B82BA314BD}"/>
              </a:ext>
            </a:extLst>
          </p:cNvPr>
          <p:cNvSpPr txBox="1"/>
          <p:nvPr/>
        </p:nvSpPr>
        <p:spPr>
          <a:xfrm>
            <a:off x="10260608" y="10113863"/>
            <a:ext cx="10131802" cy="775399"/>
          </a:xfrm>
          <a:prstGeom prst="rect">
            <a:avLst/>
          </a:prstGeom>
          <a:noFill/>
        </p:spPr>
        <p:txBody>
          <a:bodyPr wrap="square" lIns="79150" tIns="79150" rIns="79150" bIns="7915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010411"/>
            <a:r>
              <a:rPr lang="fr-FR" sz="2000" i="1">
                <a:solidFill>
                  <a:srgbClr val="010101"/>
                </a:solidFill>
                <a:latin typeface="Poppins" pitchFamily="2" charset="77"/>
                <a:cs typeface="Poppins" pitchFamily="2" charset="77"/>
              </a:rPr>
              <a:t>Mots stéréotypés masculins</a:t>
            </a:r>
          </a:p>
          <a:p>
            <a:pPr algn="ctr" defTabSz="2010411"/>
            <a:endParaRPr lang="fr-FR" sz="2000" i="1">
              <a:solidFill>
                <a:srgbClr val="010101"/>
              </a:solidFill>
              <a:latin typeface="Poppins" pitchFamily="2" charset="77"/>
              <a:cs typeface="Poppins" pitchFamily="2" charset="77"/>
            </a:endParaRPr>
          </a:p>
        </p:txBody>
      </p:sp>
      <p:sp>
        <p:nvSpPr>
          <p:cNvPr id="30" name="TextBox 9">
            <a:extLst>
              <a:ext uri="{FF2B5EF4-FFF2-40B4-BE49-F238E27FC236}">
                <a16:creationId xmlns:a16="http://schemas.microsoft.com/office/drawing/2014/main" id="{B7766633-5473-13EB-9570-3ECA1688CBB8}"/>
              </a:ext>
            </a:extLst>
          </p:cNvPr>
          <p:cNvSpPr txBox="1"/>
          <p:nvPr/>
        </p:nvSpPr>
        <p:spPr>
          <a:xfrm>
            <a:off x="10218185" y="5589356"/>
            <a:ext cx="10131802" cy="467622"/>
          </a:xfrm>
          <a:prstGeom prst="rect">
            <a:avLst/>
          </a:prstGeom>
          <a:noFill/>
        </p:spPr>
        <p:txBody>
          <a:bodyPr wrap="square" lIns="79150" tIns="79150" rIns="79150" bIns="7915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010411"/>
            <a:r>
              <a:rPr lang="fr-FR" sz="2000" i="1" dirty="0">
                <a:solidFill>
                  <a:srgbClr val="010101"/>
                </a:solidFill>
                <a:latin typeface="Poppins" pitchFamily="2" charset="77"/>
                <a:cs typeface="Poppins" pitchFamily="2" charset="77"/>
              </a:rPr>
              <a:t>Mots stéréotypés féminin</a:t>
            </a:r>
          </a:p>
        </p:txBody>
      </p:sp>
      <p:sp>
        <p:nvSpPr>
          <p:cNvPr id="31" name="Rectangle : coins arrondis 30">
            <a:extLst>
              <a:ext uri="{FF2B5EF4-FFF2-40B4-BE49-F238E27FC236}">
                <a16:creationId xmlns:a16="http://schemas.microsoft.com/office/drawing/2014/main" id="{7DE6ABFE-63FC-582C-FF67-3024A42FE065}"/>
              </a:ext>
            </a:extLst>
          </p:cNvPr>
          <p:cNvSpPr/>
          <p:nvPr/>
        </p:nvSpPr>
        <p:spPr>
          <a:xfrm rot="16200000">
            <a:off x="-563784" y="8507789"/>
            <a:ext cx="2056645" cy="306467"/>
          </a:xfrm>
          <a:prstGeom prst="roundRect">
            <a:avLst/>
          </a:prstGeom>
          <a:ln w="9525">
            <a:solidFill>
              <a:schemeClr val="accent4">
                <a:lumMod val="40000"/>
                <a:lumOff val="60000"/>
              </a:schemeClr>
            </a:solidFill>
          </a:ln>
        </p:spPr>
        <p:txBody>
          <a:bodyPr wrap="square" lIns="0" tIns="0" rIns="0" bIns="0" rtlCol="0" anchor="ctr">
            <a:spAutoFit/>
          </a:bodyPr>
          <a:lstStyle/>
          <a:p>
            <a:pPr algn="ctr" defTabSz="2010411">
              <a:spcBef>
                <a:spcPts val="2638"/>
              </a:spcBef>
            </a:pPr>
            <a:r>
              <a:rPr lang="fr-FR" cap="all">
                <a:solidFill>
                  <a:srgbClr val="010101"/>
                </a:solidFill>
                <a:latin typeface="Poppins" pitchFamily="2" charset="77"/>
                <a:ea typeface="Source Sans Pro" pitchFamily="34" charset="0"/>
                <a:cs typeface="Poppins" pitchFamily="2" charset="77"/>
              </a:rPr>
              <a:t>Résultat</a:t>
            </a:r>
          </a:p>
        </p:txBody>
      </p:sp>
      <p:sp>
        <p:nvSpPr>
          <p:cNvPr id="32" name="Rectangle : coins arrondis 31">
            <a:extLst>
              <a:ext uri="{FF2B5EF4-FFF2-40B4-BE49-F238E27FC236}">
                <a16:creationId xmlns:a16="http://schemas.microsoft.com/office/drawing/2014/main" id="{D1D48147-7AE0-B7CC-AF6D-E94301253300}"/>
              </a:ext>
            </a:extLst>
          </p:cNvPr>
          <p:cNvSpPr/>
          <p:nvPr/>
        </p:nvSpPr>
        <p:spPr>
          <a:xfrm rot="16200000">
            <a:off x="-563784" y="5880528"/>
            <a:ext cx="2056645" cy="306467"/>
          </a:xfrm>
          <a:prstGeom prst="roundRect">
            <a:avLst/>
          </a:prstGeom>
          <a:ln w="9525">
            <a:solidFill>
              <a:schemeClr val="tx2">
                <a:lumMod val="60000"/>
                <a:lumOff val="40000"/>
              </a:schemeClr>
            </a:solidFill>
          </a:ln>
        </p:spPr>
        <p:txBody>
          <a:bodyPr wrap="square" lIns="0" tIns="0" rIns="0" bIns="0" rtlCol="0" anchor="ctr">
            <a:spAutoFit/>
          </a:bodyPr>
          <a:lstStyle/>
          <a:p>
            <a:pPr algn="ctr" defTabSz="2010411">
              <a:spcBef>
                <a:spcPts val="2638"/>
              </a:spcBef>
            </a:pPr>
            <a:r>
              <a:rPr lang="fr-FR" cap="all">
                <a:solidFill>
                  <a:srgbClr val="010101"/>
                </a:solidFill>
                <a:latin typeface="Poppins" pitchFamily="2" charset="77"/>
                <a:ea typeface="Source Sans Pro" pitchFamily="34" charset="0"/>
                <a:cs typeface="Poppins" pitchFamily="2" charset="77"/>
              </a:rPr>
              <a:t>ANALYSE</a:t>
            </a:r>
          </a:p>
        </p:txBody>
      </p:sp>
      <p:sp>
        <p:nvSpPr>
          <p:cNvPr id="33" name="Rectangle : coins arrondis 32">
            <a:extLst>
              <a:ext uri="{FF2B5EF4-FFF2-40B4-BE49-F238E27FC236}">
                <a16:creationId xmlns:a16="http://schemas.microsoft.com/office/drawing/2014/main" id="{549EECB0-A3EE-215B-99F4-F80C83CAA2FF}"/>
              </a:ext>
            </a:extLst>
          </p:cNvPr>
          <p:cNvSpPr/>
          <p:nvPr/>
        </p:nvSpPr>
        <p:spPr>
          <a:xfrm rot="16200000">
            <a:off x="-563784" y="3190652"/>
            <a:ext cx="2056645" cy="306467"/>
          </a:xfrm>
          <a:prstGeom prst="roundRect">
            <a:avLst/>
          </a:prstGeom>
          <a:ln w="9525">
            <a:solidFill>
              <a:schemeClr val="bg1">
                <a:lumMod val="50000"/>
              </a:schemeClr>
            </a:solidFill>
          </a:ln>
        </p:spPr>
        <p:txBody>
          <a:bodyPr wrap="square" lIns="0" tIns="0" rIns="0" bIns="0" rtlCol="0" anchor="ctr">
            <a:spAutoFit/>
          </a:bodyPr>
          <a:lstStyle/>
          <a:p>
            <a:pPr algn="ctr" defTabSz="2010411">
              <a:spcBef>
                <a:spcPts val="2638"/>
              </a:spcBef>
            </a:pPr>
            <a:r>
              <a:rPr lang="fr-FR" cap="all" dirty="0">
                <a:solidFill>
                  <a:srgbClr val="010101"/>
                </a:solidFill>
                <a:latin typeface="Poppins" pitchFamily="2" charset="77"/>
                <a:ea typeface="Source Sans Pro" pitchFamily="34" charset="0"/>
                <a:cs typeface="Poppins" pitchFamily="2" charset="77"/>
              </a:rPr>
              <a:t>CONTEXTE</a:t>
            </a:r>
          </a:p>
        </p:txBody>
      </p:sp>
    </p:spTree>
    <p:extLst>
      <p:ext uri="{BB962C8B-B14F-4D97-AF65-F5344CB8AC3E}">
        <p14:creationId xmlns:p14="http://schemas.microsoft.com/office/powerpoint/2010/main" val="2112757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11"/>
          <p:cNvPicPr/>
          <p:nvPr/>
        </p:nvPicPr>
        <p:blipFill>
          <a:blip r:embed="rId3" cstate="print"/>
          <a:stretch>
            <a:fillRect/>
          </a:stretch>
        </p:blipFill>
        <p:spPr>
          <a:xfrm>
            <a:off x="18901180" y="10507662"/>
            <a:ext cx="83076" cy="83076"/>
          </a:xfrm>
          <a:prstGeom prst="rect">
            <a:avLst/>
          </a:prstGeom>
        </p:spPr>
      </p:pic>
      <p:sp>
        <p:nvSpPr>
          <p:cNvPr id="12" name="object 12"/>
          <p:cNvSpPr/>
          <p:nvPr/>
        </p:nvSpPr>
        <p:spPr>
          <a:xfrm>
            <a:off x="1462011" y="1018304"/>
            <a:ext cx="467359" cy="290195"/>
          </a:xfrm>
          <a:custGeom>
            <a:avLst/>
            <a:gdLst/>
            <a:ahLst/>
            <a:cxnLst/>
            <a:rect l="l" t="t" r="r" b="b"/>
            <a:pathLst>
              <a:path w="467360" h="290194">
                <a:moveTo>
                  <a:pt x="266179" y="86309"/>
                </a:moveTo>
                <a:lnTo>
                  <a:pt x="246532" y="50431"/>
                </a:lnTo>
                <a:lnTo>
                  <a:pt x="218109" y="23253"/>
                </a:lnTo>
                <a:lnTo>
                  <a:pt x="181114" y="6019"/>
                </a:lnTo>
                <a:lnTo>
                  <a:pt x="135724" y="0"/>
                </a:lnTo>
                <a:lnTo>
                  <a:pt x="91732" y="6921"/>
                </a:lnTo>
                <a:lnTo>
                  <a:pt x="54343" y="26581"/>
                </a:lnTo>
                <a:lnTo>
                  <a:pt x="25361" y="57327"/>
                </a:lnTo>
                <a:lnTo>
                  <a:pt x="6642" y="97497"/>
                </a:lnTo>
                <a:lnTo>
                  <a:pt x="0" y="145453"/>
                </a:lnTo>
                <a:lnTo>
                  <a:pt x="6642" y="193014"/>
                </a:lnTo>
                <a:lnTo>
                  <a:pt x="25361" y="232956"/>
                </a:lnTo>
                <a:lnTo>
                  <a:pt x="54343" y="263575"/>
                </a:lnTo>
                <a:lnTo>
                  <a:pt x="91732" y="283184"/>
                </a:lnTo>
                <a:lnTo>
                  <a:pt x="135724" y="290106"/>
                </a:lnTo>
                <a:lnTo>
                  <a:pt x="181114" y="284073"/>
                </a:lnTo>
                <a:lnTo>
                  <a:pt x="218109" y="266852"/>
                </a:lnTo>
                <a:lnTo>
                  <a:pt x="246532" y="239674"/>
                </a:lnTo>
                <a:lnTo>
                  <a:pt x="266179" y="203796"/>
                </a:lnTo>
                <a:lnTo>
                  <a:pt x="245110" y="203796"/>
                </a:lnTo>
                <a:lnTo>
                  <a:pt x="229323" y="232181"/>
                </a:lnTo>
                <a:lnTo>
                  <a:pt x="205765" y="254342"/>
                </a:lnTo>
                <a:lnTo>
                  <a:pt x="174523" y="268757"/>
                </a:lnTo>
                <a:lnTo>
                  <a:pt x="135724" y="273888"/>
                </a:lnTo>
                <a:lnTo>
                  <a:pt x="89903" y="264985"/>
                </a:lnTo>
                <a:lnTo>
                  <a:pt x="52705" y="239458"/>
                </a:lnTo>
                <a:lnTo>
                  <a:pt x="27749" y="199021"/>
                </a:lnTo>
                <a:lnTo>
                  <a:pt x="18618" y="145453"/>
                </a:lnTo>
                <a:lnTo>
                  <a:pt x="27749" y="91249"/>
                </a:lnTo>
                <a:lnTo>
                  <a:pt x="52705" y="50596"/>
                </a:lnTo>
                <a:lnTo>
                  <a:pt x="89903" y="25069"/>
                </a:lnTo>
                <a:lnTo>
                  <a:pt x="135724" y="16217"/>
                </a:lnTo>
                <a:lnTo>
                  <a:pt x="174523" y="21348"/>
                </a:lnTo>
                <a:lnTo>
                  <a:pt x="205765" y="35763"/>
                </a:lnTo>
                <a:lnTo>
                  <a:pt x="229323" y="57924"/>
                </a:lnTo>
                <a:lnTo>
                  <a:pt x="245110" y="86309"/>
                </a:lnTo>
                <a:lnTo>
                  <a:pt x="266179" y="86309"/>
                </a:lnTo>
                <a:close/>
              </a:path>
              <a:path w="467360" h="290194">
                <a:moveTo>
                  <a:pt x="467093" y="2997"/>
                </a:moveTo>
                <a:lnTo>
                  <a:pt x="323265" y="2997"/>
                </a:lnTo>
                <a:lnTo>
                  <a:pt x="323265" y="18237"/>
                </a:lnTo>
                <a:lnTo>
                  <a:pt x="323265" y="136347"/>
                </a:lnTo>
                <a:lnTo>
                  <a:pt x="323265" y="152857"/>
                </a:lnTo>
                <a:lnTo>
                  <a:pt x="323265" y="272237"/>
                </a:lnTo>
                <a:lnTo>
                  <a:pt x="323265" y="287477"/>
                </a:lnTo>
                <a:lnTo>
                  <a:pt x="467093" y="287477"/>
                </a:lnTo>
                <a:lnTo>
                  <a:pt x="467093" y="272237"/>
                </a:lnTo>
                <a:lnTo>
                  <a:pt x="341490" y="272237"/>
                </a:lnTo>
                <a:lnTo>
                  <a:pt x="341490" y="152857"/>
                </a:lnTo>
                <a:lnTo>
                  <a:pt x="454939" y="152857"/>
                </a:lnTo>
                <a:lnTo>
                  <a:pt x="454939" y="136347"/>
                </a:lnTo>
                <a:lnTo>
                  <a:pt x="341490" y="136347"/>
                </a:lnTo>
                <a:lnTo>
                  <a:pt x="341490" y="18237"/>
                </a:lnTo>
                <a:lnTo>
                  <a:pt x="467093" y="18237"/>
                </a:lnTo>
                <a:lnTo>
                  <a:pt x="467093" y="2997"/>
                </a:lnTo>
                <a:close/>
              </a:path>
            </a:pathLst>
          </a:custGeom>
          <a:solidFill>
            <a:srgbClr val="00002E"/>
          </a:solidFill>
        </p:spPr>
        <p:txBody>
          <a:bodyPr wrap="square" lIns="0" tIns="0" rIns="0" bIns="0" rtlCol="0"/>
          <a:lstStyle/>
          <a:p>
            <a:endParaRPr/>
          </a:p>
        </p:txBody>
      </p:sp>
      <p:sp>
        <p:nvSpPr>
          <p:cNvPr id="13" name="object 13"/>
          <p:cNvSpPr/>
          <p:nvPr/>
        </p:nvSpPr>
        <p:spPr>
          <a:xfrm>
            <a:off x="2351114" y="647773"/>
            <a:ext cx="0" cy="1028700"/>
          </a:xfrm>
          <a:custGeom>
            <a:avLst/>
            <a:gdLst/>
            <a:ahLst/>
            <a:cxnLst/>
            <a:rect l="l" t="t" r="r" b="b"/>
            <a:pathLst>
              <a:path h="1028700">
                <a:moveTo>
                  <a:pt x="0" y="0"/>
                </a:moveTo>
                <a:lnTo>
                  <a:pt x="0" y="1028293"/>
                </a:lnTo>
              </a:path>
            </a:pathLst>
          </a:custGeom>
          <a:ln w="41213">
            <a:solidFill>
              <a:srgbClr val="A3002E"/>
            </a:solidFill>
          </a:ln>
        </p:spPr>
        <p:txBody>
          <a:bodyPr wrap="square" lIns="0" tIns="0" rIns="0" bIns="0" rtlCol="0"/>
          <a:lstStyle/>
          <a:p>
            <a:endParaRPr/>
          </a:p>
        </p:txBody>
      </p:sp>
      <p:sp>
        <p:nvSpPr>
          <p:cNvPr id="14" name="object 14"/>
          <p:cNvSpPr/>
          <p:nvPr/>
        </p:nvSpPr>
        <p:spPr>
          <a:xfrm>
            <a:off x="528778" y="647770"/>
            <a:ext cx="257810" cy="287655"/>
          </a:xfrm>
          <a:custGeom>
            <a:avLst/>
            <a:gdLst/>
            <a:ahLst/>
            <a:cxnLst/>
            <a:rect l="l" t="t" r="r" b="b"/>
            <a:pathLst>
              <a:path w="257809" h="287655">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a:moveTo>
                  <a:pt x="128650" y="89659"/>
                </a:moveTo>
                <a:lnTo>
                  <a:pt x="102984" y="94259"/>
                </a:lnTo>
                <a:lnTo>
                  <a:pt x="79924" y="108059"/>
                </a:lnTo>
                <a:lnTo>
                  <a:pt x="177376" y="108059"/>
                </a:lnTo>
                <a:lnTo>
                  <a:pt x="154316" y="94259"/>
                </a:lnTo>
                <a:lnTo>
                  <a:pt x="128650" y="89659"/>
                </a:lnTo>
                <a:close/>
              </a:path>
              <a:path w="257809" h="287655">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endParaRPr/>
          </a:p>
        </p:txBody>
      </p:sp>
      <p:sp>
        <p:nvSpPr>
          <p:cNvPr id="15" name="object 15"/>
          <p:cNvSpPr/>
          <p:nvPr/>
        </p:nvSpPr>
        <p:spPr>
          <a:xfrm>
            <a:off x="1183156" y="647775"/>
            <a:ext cx="238760" cy="287655"/>
          </a:xfrm>
          <a:custGeom>
            <a:avLst/>
            <a:gdLst/>
            <a:ahLst/>
            <a:cxnLst/>
            <a:rect l="l" t="t" r="r" b="b"/>
            <a:pathLst>
              <a:path w="238759" h="287655">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endParaRPr/>
          </a:p>
        </p:txBody>
      </p:sp>
      <p:sp>
        <p:nvSpPr>
          <p:cNvPr id="16" name="object 16"/>
          <p:cNvSpPr/>
          <p:nvPr/>
        </p:nvSpPr>
        <p:spPr>
          <a:xfrm>
            <a:off x="860861" y="647775"/>
            <a:ext cx="247650" cy="290830"/>
          </a:xfrm>
          <a:custGeom>
            <a:avLst/>
            <a:gdLst/>
            <a:ahLst/>
            <a:cxnLst/>
            <a:rect l="l" t="t" r="r" b="b"/>
            <a:pathLst>
              <a:path w="247650" h="29083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endParaRPr/>
          </a:p>
        </p:txBody>
      </p:sp>
      <p:sp>
        <p:nvSpPr>
          <p:cNvPr id="18" name="object 18"/>
          <p:cNvSpPr/>
          <p:nvPr/>
        </p:nvSpPr>
        <p:spPr>
          <a:xfrm>
            <a:off x="572370" y="1388596"/>
            <a:ext cx="90805" cy="287655"/>
          </a:xfrm>
          <a:custGeom>
            <a:avLst/>
            <a:gdLst/>
            <a:ahLst/>
            <a:cxnLst/>
            <a:rect l="l" t="t" r="r" b="b"/>
            <a:pathLst>
              <a:path w="90804" h="287655">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endParaRPr/>
          </a:p>
        </p:txBody>
      </p:sp>
      <p:sp>
        <p:nvSpPr>
          <p:cNvPr id="20" name="object 20"/>
          <p:cNvSpPr/>
          <p:nvPr/>
        </p:nvSpPr>
        <p:spPr>
          <a:xfrm>
            <a:off x="658937" y="1388592"/>
            <a:ext cx="301625" cy="287655"/>
          </a:xfrm>
          <a:custGeom>
            <a:avLst/>
            <a:gdLst/>
            <a:ahLst/>
            <a:cxnLst/>
            <a:rect l="l" t="t" r="r" b="b"/>
            <a:pathLst>
              <a:path w="301625" h="287655">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a:moveTo>
                  <a:pt x="284316" y="240589"/>
                </a:moveTo>
                <a:lnTo>
                  <a:pt x="201438" y="240589"/>
                </a:lnTo>
                <a:lnTo>
                  <a:pt x="216925" y="287478"/>
                </a:lnTo>
                <a:lnTo>
                  <a:pt x="301341" y="287478"/>
                </a:lnTo>
                <a:lnTo>
                  <a:pt x="284316" y="240589"/>
                </a:lnTo>
                <a:close/>
              </a:path>
              <a:path w="301625" h="287655">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endParaRPr/>
          </a:p>
        </p:txBody>
      </p:sp>
      <p:sp>
        <p:nvSpPr>
          <p:cNvPr id="21" name="object 21"/>
          <p:cNvSpPr/>
          <p:nvPr/>
        </p:nvSpPr>
        <p:spPr>
          <a:xfrm>
            <a:off x="527037" y="1021149"/>
            <a:ext cx="146685" cy="284480"/>
          </a:xfrm>
          <a:custGeom>
            <a:avLst/>
            <a:gdLst/>
            <a:ahLst/>
            <a:cxnLst/>
            <a:rect l="l" t="t" r="r" b="b"/>
            <a:pathLst>
              <a:path w="146684" h="28448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endParaRPr/>
          </a:p>
        </p:txBody>
      </p:sp>
      <p:sp>
        <p:nvSpPr>
          <p:cNvPr id="22" name="object 22"/>
          <p:cNvSpPr/>
          <p:nvPr/>
        </p:nvSpPr>
        <p:spPr>
          <a:xfrm>
            <a:off x="721880" y="1021149"/>
            <a:ext cx="435609" cy="284480"/>
          </a:xfrm>
          <a:custGeom>
            <a:avLst/>
            <a:gdLst/>
            <a:ahLst/>
            <a:cxnLst/>
            <a:rect l="l" t="t" r="r" b="b"/>
            <a:pathLst>
              <a:path w="435609" h="28448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endParaRPr/>
          </a:p>
        </p:txBody>
      </p:sp>
      <p:sp>
        <p:nvSpPr>
          <p:cNvPr id="23" name="object 23"/>
          <p:cNvSpPr/>
          <p:nvPr/>
        </p:nvSpPr>
        <p:spPr>
          <a:xfrm>
            <a:off x="1203150" y="1021544"/>
            <a:ext cx="203835" cy="284480"/>
          </a:xfrm>
          <a:custGeom>
            <a:avLst/>
            <a:gdLst/>
            <a:ahLst/>
            <a:cxnLst/>
            <a:rect l="l" t="t" r="r" b="b"/>
            <a:pathLst>
              <a:path w="203834" h="28448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endParaRPr/>
          </a:p>
        </p:txBody>
      </p:sp>
      <p:sp>
        <p:nvSpPr>
          <p:cNvPr id="25" name="object 25"/>
          <p:cNvSpPr txBox="1">
            <a:spLocks noGrp="1"/>
          </p:cNvSpPr>
          <p:nvPr>
            <p:ph type="sldNum" sz="quarter" idx="7"/>
          </p:nvPr>
        </p:nvSpPr>
        <p:spPr>
          <a:xfrm>
            <a:off x="19042541" y="10293239"/>
            <a:ext cx="464819" cy="435376"/>
          </a:xfrm>
          <a:prstGeom prst="rect">
            <a:avLst/>
          </a:prstGeom>
        </p:spPr>
        <p:txBody>
          <a:bodyPr vert="horz" wrap="square" lIns="0" tIns="50165" rIns="0" bIns="0" rtlCol="0">
            <a:spAutoFit/>
          </a:bodyPr>
          <a:lstStyle/>
          <a:p>
            <a:pPr marL="38100">
              <a:lnSpc>
                <a:spcPct val="100000"/>
              </a:lnSpc>
              <a:spcBef>
                <a:spcPts val="395"/>
              </a:spcBef>
            </a:pPr>
            <a:fld id="{81D60167-4931-47E6-BA6A-407CBD079E47}" type="slidenum">
              <a:rPr spc="-5" dirty="0">
                <a:solidFill>
                  <a:schemeClr val="bg1"/>
                </a:solidFill>
              </a:rPr>
              <a:t>33</a:t>
            </a:fld>
            <a:endParaRPr spc="-5" dirty="0">
              <a:solidFill>
                <a:schemeClr val="bg1"/>
              </a:solidFill>
            </a:endParaRPr>
          </a:p>
        </p:txBody>
      </p:sp>
      <p:sp>
        <p:nvSpPr>
          <p:cNvPr id="2" name="object 24">
            <a:extLst>
              <a:ext uri="{FF2B5EF4-FFF2-40B4-BE49-F238E27FC236}">
                <a16:creationId xmlns:a16="http://schemas.microsoft.com/office/drawing/2014/main" id="{2816E46D-9882-31FC-01AC-D574F3FC7988}"/>
              </a:ext>
            </a:extLst>
          </p:cNvPr>
          <p:cNvSpPr txBox="1">
            <a:spLocks/>
          </p:cNvSpPr>
          <p:nvPr/>
        </p:nvSpPr>
        <p:spPr>
          <a:xfrm>
            <a:off x="19042541" y="10337166"/>
            <a:ext cx="464819" cy="575309"/>
          </a:xfrm>
          <a:prstGeom prst="rect">
            <a:avLst/>
          </a:prstGeom>
        </p:spPr>
        <p:txBody>
          <a:bodyPr vert="horz" wrap="square" lIns="0" tIns="50165" rIns="0" bIns="0" rtlCol="0">
            <a:spAutoFit/>
          </a:bodyPr>
          <a:lstStyle>
            <a:defPPr>
              <a:defRPr lang="fr-FR"/>
            </a:defPPr>
            <a:lvl1pPr marL="0" algn="l" defTabSz="914400" rtl="0" eaLnBrk="1" latinLnBrk="0" hangingPunct="1">
              <a:defRPr sz="2500" b="1" i="0" kern="1200">
                <a:solidFill>
                  <a:srgbClr val="00002E"/>
                </a:solidFill>
                <a:latin typeface="Poppins-ExtraBold"/>
                <a:ea typeface="+mn-ea"/>
                <a:cs typeface="Poppins-Extra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395"/>
              </a:spcBef>
            </a:pPr>
            <a:fld id="{81D60167-4931-47E6-BA6A-407CBD079E47}" type="slidenum">
              <a:rPr lang="fr-FR" spc="-5" smtClean="0"/>
              <a:pPr marL="38100">
                <a:spcBef>
                  <a:spcPts val="395"/>
                </a:spcBef>
              </a:pPr>
              <a:t>33</a:t>
            </a:fld>
            <a:endParaRPr lang="fr-FR" spc="-5" dirty="0"/>
          </a:p>
        </p:txBody>
      </p:sp>
      <p:sp>
        <p:nvSpPr>
          <p:cNvPr id="4" name="ZoneTexte 3">
            <a:extLst>
              <a:ext uri="{FF2B5EF4-FFF2-40B4-BE49-F238E27FC236}">
                <a16:creationId xmlns:a16="http://schemas.microsoft.com/office/drawing/2014/main" id="{51D5C1B3-8C0D-1EFE-7827-A1AC7C6723F2}"/>
              </a:ext>
            </a:extLst>
          </p:cNvPr>
          <p:cNvSpPr txBox="1"/>
          <p:nvPr/>
        </p:nvSpPr>
        <p:spPr>
          <a:xfrm>
            <a:off x="2664519" y="865372"/>
            <a:ext cx="13220175" cy="769441"/>
          </a:xfrm>
          <a:prstGeom prst="rect">
            <a:avLst/>
          </a:prstGeom>
          <a:noFill/>
        </p:spPr>
        <p:txBody>
          <a:bodyPr wrap="square" rtlCol="0">
            <a:spAutoFit/>
          </a:bodyPr>
          <a:lstStyle/>
          <a:p>
            <a:r>
              <a:rPr lang="fr-FR" sz="4400" b="1" spc="80" dirty="0">
                <a:solidFill>
                  <a:srgbClr val="A3002E"/>
                </a:solidFill>
                <a:latin typeface="Poppins-ExtraBold"/>
              </a:rPr>
              <a:t>Suivi de l’état d’esprit des collaborateurs</a:t>
            </a:r>
          </a:p>
        </p:txBody>
      </p:sp>
      <p:sp>
        <p:nvSpPr>
          <p:cNvPr id="7" name="object 19">
            <a:extLst>
              <a:ext uri="{FF2B5EF4-FFF2-40B4-BE49-F238E27FC236}">
                <a16:creationId xmlns:a16="http://schemas.microsoft.com/office/drawing/2014/main" id="{41C66C90-C692-3E32-0B49-89B2DDA7172A}"/>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pic>
        <p:nvPicPr>
          <p:cNvPr id="17" name="Picture 4">
            <a:extLst>
              <a:ext uri="{FF2B5EF4-FFF2-40B4-BE49-F238E27FC236}">
                <a16:creationId xmlns:a16="http://schemas.microsoft.com/office/drawing/2014/main" id="{309D92FF-5FC9-F936-F695-00EB03DE0F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8893682" y="407786"/>
            <a:ext cx="794734" cy="79473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A9A3CC2D-7FCC-5F45-C065-E0F7AACCFA6D}"/>
              </a:ext>
            </a:extLst>
          </p:cNvPr>
          <p:cNvSpPr/>
          <p:nvPr/>
        </p:nvSpPr>
        <p:spPr>
          <a:xfrm>
            <a:off x="802729" y="2394961"/>
            <a:ext cx="10359972" cy="1960440"/>
          </a:xfrm>
          <a:prstGeom prst="rect">
            <a:avLst/>
          </a:prstGeom>
        </p:spPr>
        <p:txBody>
          <a:bodyPr wrap="square" lIns="150781" tIns="75390" rIns="150781" bIns="75390" anchor="t">
            <a:spAutoFit/>
          </a:bodyPr>
          <a:lstStyle/>
          <a:p>
            <a:pPr algn="just" defTabSz="2010411">
              <a:lnSpc>
                <a:spcPct val="150000"/>
              </a:lnSpc>
            </a:pPr>
            <a:r>
              <a:rPr lang="fr-FR" sz="2000" dirty="0">
                <a:solidFill>
                  <a:srgbClr val="010101"/>
                </a:solidFill>
                <a:latin typeface="Poppins" pitchFamily="2" charset="77"/>
                <a:cs typeface="Poppins" pitchFamily="2" charset="77"/>
              </a:rPr>
              <a:t>Le langage propre à la Société Générale a trop de spécificités qui rendent impossible son interprétation par des IA entraînés sur des textes littéraires, ce qui rend souvent difficile l’utilisation d’IA open-source dans le contexte RH de la Société Générale.</a:t>
            </a:r>
          </a:p>
        </p:txBody>
      </p:sp>
      <p:sp>
        <p:nvSpPr>
          <p:cNvPr id="24" name="Rectangle 23">
            <a:extLst>
              <a:ext uri="{FF2B5EF4-FFF2-40B4-BE49-F238E27FC236}">
                <a16:creationId xmlns:a16="http://schemas.microsoft.com/office/drawing/2014/main" id="{BC7BF25F-ADD7-2CF8-0E7E-AACDA9685519}"/>
              </a:ext>
            </a:extLst>
          </p:cNvPr>
          <p:cNvSpPr/>
          <p:nvPr/>
        </p:nvSpPr>
        <p:spPr>
          <a:xfrm>
            <a:off x="782228" y="5175358"/>
            <a:ext cx="10359972" cy="1900520"/>
          </a:xfrm>
          <a:prstGeom prst="rect">
            <a:avLst/>
          </a:prstGeom>
          <a:gradFill flip="none" rotWithShape="1">
            <a:gsLst>
              <a:gs pos="0">
                <a:schemeClr val="tx2">
                  <a:lumMod val="20000"/>
                  <a:lumOff val="80000"/>
                </a:schemeClr>
              </a:gs>
              <a:gs pos="100000">
                <a:schemeClr val="bg1"/>
              </a:gs>
            </a:gsLst>
            <a:lin ang="8100000" scaled="1"/>
            <a:tileRect/>
          </a:gradFill>
        </p:spPr>
        <p:txBody>
          <a:bodyPr wrap="square">
            <a:spAutoFit/>
          </a:bodyPr>
          <a:lstStyle/>
          <a:p>
            <a:pPr algn="just" defTabSz="2010411">
              <a:lnSpc>
                <a:spcPct val="150000"/>
              </a:lnSpc>
            </a:pPr>
            <a:r>
              <a:rPr lang="fr-FR" sz="2000" dirty="0">
                <a:solidFill>
                  <a:srgbClr val="010101"/>
                </a:solidFill>
                <a:latin typeface="Poppins" pitchFamily="2" charset="77"/>
                <a:cs typeface="Poppins" pitchFamily="2" charset="77"/>
              </a:rPr>
              <a:t>Réalisation d’un modèle d’IA spécifique Société Générale, entraîné sur les données historiques de d’entretiens RH et d’entretien d’évaluations la documentation normative, les réponses aux enquêtes : le volume du corpus est équivalent à 2000 romans.</a:t>
            </a:r>
          </a:p>
        </p:txBody>
      </p:sp>
      <p:sp>
        <p:nvSpPr>
          <p:cNvPr id="26" name="Rectangle 25">
            <a:extLst>
              <a:ext uri="{FF2B5EF4-FFF2-40B4-BE49-F238E27FC236}">
                <a16:creationId xmlns:a16="http://schemas.microsoft.com/office/drawing/2014/main" id="{C7CB9562-A89D-B1EC-63F9-177D956BF5B0}"/>
              </a:ext>
            </a:extLst>
          </p:cNvPr>
          <p:cNvSpPr/>
          <p:nvPr/>
        </p:nvSpPr>
        <p:spPr>
          <a:xfrm>
            <a:off x="809749" y="7681425"/>
            <a:ext cx="10359972" cy="1428724"/>
          </a:xfrm>
          <a:prstGeom prst="rect">
            <a:avLst/>
          </a:prstGeom>
          <a:gradFill flip="none" rotWithShape="1">
            <a:gsLst>
              <a:gs pos="0">
                <a:schemeClr val="accent3">
                  <a:lumMod val="20000"/>
                  <a:lumOff val="80000"/>
                </a:schemeClr>
              </a:gs>
              <a:gs pos="100000">
                <a:schemeClr val="bg1"/>
              </a:gs>
            </a:gsLst>
            <a:lin ang="2700000" scaled="1"/>
            <a:tileRect/>
          </a:gradFill>
        </p:spPr>
        <p:txBody>
          <a:bodyPr wrap="square">
            <a:spAutoFit/>
          </a:bodyPr>
          <a:lstStyle/>
          <a:p>
            <a:pPr defTabSz="2010411">
              <a:lnSpc>
                <a:spcPct val="150000"/>
              </a:lnSpc>
            </a:pPr>
            <a:r>
              <a:rPr lang="fr-FR" sz="2000" dirty="0">
                <a:solidFill>
                  <a:srgbClr val="010101"/>
                </a:solidFill>
                <a:latin typeface="Poppins" pitchFamily="2" charset="77"/>
                <a:cs typeface="Poppins" pitchFamily="2" charset="77"/>
              </a:rPr>
              <a:t>Capacité de suivre de l’état d’esprit collaborateur, de surveiller  les nouvelles tendances, d’analyser des associations de pensée, de traduire des données textuelles en données structurées</a:t>
            </a:r>
          </a:p>
        </p:txBody>
      </p:sp>
      <p:sp>
        <p:nvSpPr>
          <p:cNvPr id="31" name="Rectangle : coins arrondis 30">
            <a:extLst>
              <a:ext uri="{FF2B5EF4-FFF2-40B4-BE49-F238E27FC236}">
                <a16:creationId xmlns:a16="http://schemas.microsoft.com/office/drawing/2014/main" id="{7DE6ABFE-63FC-582C-FF67-3024A42FE065}"/>
              </a:ext>
            </a:extLst>
          </p:cNvPr>
          <p:cNvSpPr/>
          <p:nvPr/>
        </p:nvSpPr>
        <p:spPr>
          <a:xfrm rot="16200000">
            <a:off x="-563784" y="8507789"/>
            <a:ext cx="2056645" cy="306467"/>
          </a:xfrm>
          <a:prstGeom prst="roundRect">
            <a:avLst/>
          </a:prstGeom>
          <a:ln w="9525">
            <a:solidFill>
              <a:schemeClr val="accent4">
                <a:lumMod val="40000"/>
                <a:lumOff val="60000"/>
              </a:schemeClr>
            </a:solidFill>
          </a:ln>
        </p:spPr>
        <p:txBody>
          <a:bodyPr wrap="square" lIns="0" tIns="0" rIns="0" bIns="0" rtlCol="0" anchor="ctr">
            <a:spAutoFit/>
          </a:bodyPr>
          <a:lstStyle/>
          <a:p>
            <a:pPr algn="ctr" defTabSz="2010411">
              <a:spcBef>
                <a:spcPts val="2638"/>
              </a:spcBef>
            </a:pPr>
            <a:r>
              <a:rPr lang="fr-FR" cap="all">
                <a:solidFill>
                  <a:srgbClr val="010101"/>
                </a:solidFill>
                <a:latin typeface="Poppins" pitchFamily="2" charset="77"/>
                <a:ea typeface="Source Sans Pro" pitchFamily="34" charset="0"/>
                <a:cs typeface="Poppins" pitchFamily="2" charset="77"/>
              </a:rPr>
              <a:t>Résultat</a:t>
            </a:r>
          </a:p>
        </p:txBody>
      </p:sp>
      <p:sp>
        <p:nvSpPr>
          <p:cNvPr id="32" name="Rectangle : coins arrondis 31">
            <a:extLst>
              <a:ext uri="{FF2B5EF4-FFF2-40B4-BE49-F238E27FC236}">
                <a16:creationId xmlns:a16="http://schemas.microsoft.com/office/drawing/2014/main" id="{D1D48147-7AE0-B7CC-AF6D-E94301253300}"/>
              </a:ext>
            </a:extLst>
          </p:cNvPr>
          <p:cNvSpPr/>
          <p:nvPr/>
        </p:nvSpPr>
        <p:spPr>
          <a:xfrm rot="16200000">
            <a:off x="-563784" y="5880528"/>
            <a:ext cx="2056645" cy="306467"/>
          </a:xfrm>
          <a:prstGeom prst="roundRect">
            <a:avLst/>
          </a:prstGeom>
          <a:ln w="9525">
            <a:solidFill>
              <a:schemeClr val="tx2">
                <a:lumMod val="60000"/>
                <a:lumOff val="40000"/>
              </a:schemeClr>
            </a:solidFill>
          </a:ln>
        </p:spPr>
        <p:txBody>
          <a:bodyPr wrap="square" lIns="0" tIns="0" rIns="0" bIns="0" rtlCol="0" anchor="ctr">
            <a:spAutoFit/>
          </a:bodyPr>
          <a:lstStyle/>
          <a:p>
            <a:pPr algn="ctr" defTabSz="2010411">
              <a:spcBef>
                <a:spcPts val="2638"/>
              </a:spcBef>
            </a:pPr>
            <a:r>
              <a:rPr lang="fr-FR" cap="all">
                <a:solidFill>
                  <a:srgbClr val="010101"/>
                </a:solidFill>
                <a:latin typeface="Poppins" pitchFamily="2" charset="77"/>
                <a:ea typeface="Source Sans Pro" pitchFamily="34" charset="0"/>
                <a:cs typeface="Poppins" pitchFamily="2" charset="77"/>
              </a:rPr>
              <a:t>ANALYSE</a:t>
            </a:r>
          </a:p>
        </p:txBody>
      </p:sp>
      <p:sp>
        <p:nvSpPr>
          <p:cNvPr id="33" name="Rectangle : coins arrondis 32">
            <a:extLst>
              <a:ext uri="{FF2B5EF4-FFF2-40B4-BE49-F238E27FC236}">
                <a16:creationId xmlns:a16="http://schemas.microsoft.com/office/drawing/2014/main" id="{549EECB0-A3EE-215B-99F4-F80C83CAA2FF}"/>
              </a:ext>
            </a:extLst>
          </p:cNvPr>
          <p:cNvSpPr/>
          <p:nvPr/>
        </p:nvSpPr>
        <p:spPr>
          <a:xfrm rot="16200000">
            <a:off x="-563784" y="3190652"/>
            <a:ext cx="2056645" cy="306467"/>
          </a:xfrm>
          <a:prstGeom prst="roundRect">
            <a:avLst/>
          </a:prstGeom>
          <a:ln w="9525">
            <a:solidFill>
              <a:schemeClr val="bg1">
                <a:lumMod val="50000"/>
              </a:schemeClr>
            </a:solidFill>
          </a:ln>
        </p:spPr>
        <p:txBody>
          <a:bodyPr wrap="square" lIns="0" tIns="0" rIns="0" bIns="0" rtlCol="0" anchor="ctr">
            <a:spAutoFit/>
          </a:bodyPr>
          <a:lstStyle/>
          <a:p>
            <a:pPr algn="ctr" defTabSz="2010411">
              <a:spcBef>
                <a:spcPts val="2638"/>
              </a:spcBef>
            </a:pPr>
            <a:r>
              <a:rPr lang="fr-FR" cap="all" dirty="0">
                <a:solidFill>
                  <a:srgbClr val="010101"/>
                </a:solidFill>
                <a:latin typeface="Poppins" pitchFamily="2" charset="77"/>
                <a:ea typeface="Source Sans Pro" pitchFamily="34" charset="0"/>
                <a:cs typeface="Poppins" pitchFamily="2" charset="77"/>
              </a:rPr>
              <a:t>CONTEXTE</a:t>
            </a:r>
          </a:p>
        </p:txBody>
      </p:sp>
      <p:pic>
        <p:nvPicPr>
          <p:cNvPr id="3" name="Picture 49">
            <a:extLst>
              <a:ext uri="{FF2B5EF4-FFF2-40B4-BE49-F238E27FC236}">
                <a16:creationId xmlns:a16="http://schemas.microsoft.com/office/drawing/2014/main" id="{C59480A0-EC2E-B649-1995-30FA9204EDB6}"/>
              </a:ext>
            </a:extLst>
          </p:cNvPr>
          <p:cNvPicPr>
            <a:picLocks noChangeAspect="1"/>
          </p:cNvPicPr>
          <p:nvPr/>
        </p:nvPicPr>
        <p:blipFill>
          <a:blip r:embed="rId5"/>
          <a:stretch>
            <a:fillRect/>
          </a:stretch>
        </p:blipFill>
        <p:spPr>
          <a:xfrm>
            <a:off x="11123882" y="5924573"/>
            <a:ext cx="5721237" cy="4368946"/>
          </a:xfrm>
          <a:prstGeom prst="ellipse">
            <a:avLst/>
          </a:prstGeom>
          <a:ln>
            <a:noFill/>
          </a:ln>
          <a:effectLst>
            <a:softEdge rad="112500"/>
          </a:effectLst>
        </p:spPr>
      </p:pic>
      <p:pic>
        <p:nvPicPr>
          <p:cNvPr id="5" name="Picture 51">
            <a:extLst>
              <a:ext uri="{FF2B5EF4-FFF2-40B4-BE49-F238E27FC236}">
                <a16:creationId xmlns:a16="http://schemas.microsoft.com/office/drawing/2014/main" id="{B2B02737-52DC-B6DB-72E4-2CE33ECF790F}"/>
              </a:ext>
            </a:extLst>
          </p:cNvPr>
          <p:cNvPicPr>
            <a:picLocks noChangeAspect="1"/>
          </p:cNvPicPr>
          <p:nvPr/>
        </p:nvPicPr>
        <p:blipFill>
          <a:blip r:embed="rId6"/>
          <a:stretch>
            <a:fillRect/>
          </a:stretch>
        </p:blipFill>
        <p:spPr>
          <a:xfrm>
            <a:off x="16223428" y="6054328"/>
            <a:ext cx="3880672" cy="1969978"/>
          </a:xfrm>
          <a:prstGeom prst="rect">
            <a:avLst/>
          </a:prstGeom>
          <a:ln>
            <a:noFill/>
          </a:ln>
          <a:effectLst>
            <a:softEdge rad="112500"/>
          </a:effectLst>
        </p:spPr>
      </p:pic>
      <p:sp>
        <p:nvSpPr>
          <p:cNvPr id="6" name="TextBox 2">
            <a:extLst>
              <a:ext uri="{FF2B5EF4-FFF2-40B4-BE49-F238E27FC236}">
                <a16:creationId xmlns:a16="http://schemas.microsoft.com/office/drawing/2014/main" id="{496D7C10-34D9-287E-64DF-4C5F37BDDFD8}"/>
              </a:ext>
            </a:extLst>
          </p:cNvPr>
          <p:cNvSpPr txBox="1"/>
          <p:nvPr/>
        </p:nvSpPr>
        <p:spPr>
          <a:xfrm>
            <a:off x="12630118" y="10797024"/>
            <a:ext cx="1435489" cy="329123"/>
          </a:xfrm>
          <a:prstGeom prst="rect">
            <a:avLst/>
          </a:prstGeom>
          <a:noFill/>
        </p:spPr>
        <p:txBody>
          <a:bodyPr wrap="square" lIns="79150" tIns="79150" rIns="79150" bIns="79150" rtlCol="0">
            <a:spAutoFit/>
          </a:bodyPr>
          <a:lstStyle/>
          <a:p>
            <a:pPr algn="ctr" defTabSz="2010411"/>
            <a:r>
              <a:rPr lang="en-US" sz="1100" dirty="0" err="1">
                <a:solidFill>
                  <a:srgbClr val="010101"/>
                </a:solidFill>
                <a:latin typeface="Poppins" pitchFamily="2" charset="77"/>
                <a:cs typeface="Poppins" pitchFamily="2" charset="77"/>
              </a:rPr>
              <a:t>Suivi</a:t>
            </a:r>
            <a:r>
              <a:rPr lang="en-US" sz="1100" dirty="0">
                <a:solidFill>
                  <a:srgbClr val="010101"/>
                </a:solidFill>
                <a:latin typeface="Poppins" pitchFamily="2" charset="77"/>
                <a:cs typeface="Poppins" pitchFamily="2" charset="77"/>
              </a:rPr>
              <a:t> de </a:t>
            </a:r>
            <a:r>
              <a:rPr lang="en-US" sz="1100" dirty="0" err="1">
                <a:solidFill>
                  <a:srgbClr val="010101"/>
                </a:solidFill>
                <a:latin typeface="Poppins" pitchFamily="2" charset="77"/>
                <a:cs typeface="Poppins" pitchFamily="2" charset="77"/>
              </a:rPr>
              <a:t>thèmes</a:t>
            </a:r>
            <a:endParaRPr lang="en-US" sz="1100" dirty="0">
              <a:solidFill>
                <a:srgbClr val="010101"/>
              </a:solidFill>
              <a:latin typeface="Poppins" pitchFamily="2" charset="77"/>
              <a:cs typeface="Poppins" pitchFamily="2" charset="77"/>
            </a:endParaRPr>
          </a:p>
        </p:txBody>
      </p:sp>
      <p:sp>
        <p:nvSpPr>
          <p:cNvPr id="8" name="TextBox 55">
            <a:extLst>
              <a:ext uri="{FF2B5EF4-FFF2-40B4-BE49-F238E27FC236}">
                <a16:creationId xmlns:a16="http://schemas.microsoft.com/office/drawing/2014/main" id="{C4A83B74-9393-0249-3F2E-B06A10257EE2}"/>
              </a:ext>
            </a:extLst>
          </p:cNvPr>
          <p:cNvSpPr txBox="1"/>
          <p:nvPr/>
        </p:nvSpPr>
        <p:spPr>
          <a:xfrm>
            <a:off x="17321565" y="8024306"/>
            <a:ext cx="1720975" cy="329123"/>
          </a:xfrm>
          <a:prstGeom prst="rect">
            <a:avLst/>
          </a:prstGeom>
          <a:noFill/>
        </p:spPr>
        <p:txBody>
          <a:bodyPr wrap="square" lIns="79150" tIns="79150" rIns="79150" bIns="79150" rtlCol="0">
            <a:spAutoFit/>
          </a:bodyPr>
          <a:lstStyle/>
          <a:p>
            <a:pPr defTabSz="2010411"/>
            <a:r>
              <a:rPr lang="en-US" sz="1100" dirty="0">
                <a:solidFill>
                  <a:srgbClr val="010101"/>
                </a:solidFill>
                <a:latin typeface="Poppins" pitchFamily="2" charset="77"/>
                <a:cs typeface="Poppins" pitchFamily="2" charset="77"/>
              </a:rPr>
              <a:t>Associations de mots</a:t>
            </a:r>
          </a:p>
        </p:txBody>
      </p:sp>
      <p:sp>
        <p:nvSpPr>
          <p:cNvPr id="9" name="TextBox 57">
            <a:extLst>
              <a:ext uri="{FF2B5EF4-FFF2-40B4-BE49-F238E27FC236}">
                <a16:creationId xmlns:a16="http://schemas.microsoft.com/office/drawing/2014/main" id="{D5CD22CE-1580-8FE4-DDE3-3BC203206937}"/>
              </a:ext>
            </a:extLst>
          </p:cNvPr>
          <p:cNvSpPr txBox="1"/>
          <p:nvPr/>
        </p:nvSpPr>
        <p:spPr>
          <a:xfrm>
            <a:off x="14859011" y="5490114"/>
            <a:ext cx="1771929" cy="329123"/>
          </a:xfrm>
          <a:prstGeom prst="rect">
            <a:avLst/>
          </a:prstGeom>
          <a:noFill/>
        </p:spPr>
        <p:txBody>
          <a:bodyPr wrap="square" lIns="79150" tIns="79150" rIns="79150" bIns="79150" rtlCol="0">
            <a:spAutoFit/>
          </a:bodyPr>
          <a:lstStyle/>
          <a:p>
            <a:pPr algn="ctr" defTabSz="2010411"/>
            <a:r>
              <a:rPr lang="en-US" sz="1100">
                <a:solidFill>
                  <a:srgbClr val="010101"/>
                </a:solidFill>
                <a:latin typeface="Poppins" pitchFamily="2" charset="77"/>
                <a:cs typeface="Poppins" pitchFamily="2" charset="77"/>
              </a:rPr>
              <a:t>Nouvelles tendances</a:t>
            </a:r>
          </a:p>
        </p:txBody>
      </p:sp>
      <p:pic>
        <p:nvPicPr>
          <p:cNvPr id="10" name="Picture 50">
            <a:extLst>
              <a:ext uri="{FF2B5EF4-FFF2-40B4-BE49-F238E27FC236}">
                <a16:creationId xmlns:a16="http://schemas.microsoft.com/office/drawing/2014/main" id="{95C067EC-6A15-538B-222C-11066688D18B}"/>
              </a:ext>
            </a:extLst>
          </p:cNvPr>
          <p:cNvPicPr>
            <a:picLocks noChangeAspect="1"/>
          </p:cNvPicPr>
          <p:nvPr/>
        </p:nvPicPr>
        <p:blipFill>
          <a:blip r:embed="rId7"/>
          <a:stretch>
            <a:fillRect/>
          </a:stretch>
        </p:blipFill>
        <p:spPr>
          <a:xfrm>
            <a:off x="13296145" y="1951181"/>
            <a:ext cx="4797545" cy="3409599"/>
          </a:xfrm>
          <a:prstGeom prst="rect">
            <a:avLst/>
          </a:prstGeom>
          <a:ln w="76200">
            <a:solidFill>
              <a:schemeClr val="tx1"/>
            </a:solidFill>
          </a:ln>
          <a:effectLst>
            <a:softEdge rad="112500"/>
          </a:effectLst>
        </p:spPr>
      </p:pic>
    </p:spTree>
    <p:extLst>
      <p:ext uri="{BB962C8B-B14F-4D97-AF65-F5344CB8AC3E}">
        <p14:creationId xmlns:p14="http://schemas.microsoft.com/office/powerpoint/2010/main" val="992871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11"/>
          <p:cNvPicPr/>
          <p:nvPr/>
        </p:nvPicPr>
        <p:blipFill>
          <a:blip r:embed="rId3" cstate="print"/>
          <a:stretch>
            <a:fillRect/>
          </a:stretch>
        </p:blipFill>
        <p:spPr>
          <a:xfrm>
            <a:off x="18901180" y="10507662"/>
            <a:ext cx="83076" cy="83076"/>
          </a:xfrm>
          <a:prstGeom prst="rect">
            <a:avLst/>
          </a:prstGeom>
        </p:spPr>
      </p:pic>
      <p:sp>
        <p:nvSpPr>
          <p:cNvPr id="12" name="object 12"/>
          <p:cNvSpPr/>
          <p:nvPr/>
        </p:nvSpPr>
        <p:spPr>
          <a:xfrm>
            <a:off x="1462011" y="1018304"/>
            <a:ext cx="467359" cy="290195"/>
          </a:xfrm>
          <a:custGeom>
            <a:avLst/>
            <a:gdLst/>
            <a:ahLst/>
            <a:cxnLst/>
            <a:rect l="l" t="t" r="r" b="b"/>
            <a:pathLst>
              <a:path w="467360" h="290194">
                <a:moveTo>
                  <a:pt x="266179" y="86309"/>
                </a:moveTo>
                <a:lnTo>
                  <a:pt x="246532" y="50431"/>
                </a:lnTo>
                <a:lnTo>
                  <a:pt x="218109" y="23253"/>
                </a:lnTo>
                <a:lnTo>
                  <a:pt x="181114" y="6019"/>
                </a:lnTo>
                <a:lnTo>
                  <a:pt x="135724" y="0"/>
                </a:lnTo>
                <a:lnTo>
                  <a:pt x="91732" y="6921"/>
                </a:lnTo>
                <a:lnTo>
                  <a:pt x="54343" y="26581"/>
                </a:lnTo>
                <a:lnTo>
                  <a:pt x="25361" y="57327"/>
                </a:lnTo>
                <a:lnTo>
                  <a:pt x="6642" y="97497"/>
                </a:lnTo>
                <a:lnTo>
                  <a:pt x="0" y="145453"/>
                </a:lnTo>
                <a:lnTo>
                  <a:pt x="6642" y="193014"/>
                </a:lnTo>
                <a:lnTo>
                  <a:pt x="25361" y="232956"/>
                </a:lnTo>
                <a:lnTo>
                  <a:pt x="54343" y="263575"/>
                </a:lnTo>
                <a:lnTo>
                  <a:pt x="91732" y="283184"/>
                </a:lnTo>
                <a:lnTo>
                  <a:pt x="135724" y="290106"/>
                </a:lnTo>
                <a:lnTo>
                  <a:pt x="181114" y="284073"/>
                </a:lnTo>
                <a:lnTo>
                  <a:pt x="218109" y="266852"/>
                </a:lnTo>
                <a:lnTo>
                  <a:pt x="246532" y="239674"/>
                </a:lnTo>
                <a:lnTo>
                  <a:pt x="266179" y="203796"/>
                </a:lnTo>
                <a:lnTo>
                  <a:pt x="245110" y="203796"/>
                </a:lnTo>
                <a:lnTo>
                  <a:pt x="229323" y="232181"/>
                </a:lnTo>
                <a:lnTo>
                  <a:pt x="205765" y="254342"/>
                </a:lnTo>
                <a:lnTo>
                  <a:pt x="174523" y="268757"/>
                </a:lnTo>
                <a:lnTo>
                  <a:pt x="135724" y="273888"/>
                </a:lnTo>
                <a:lnTo>
                  <a:pt x="89903" y="264985"/>
                </a:lnTo>
                <a:lnTo>
                  <a:pt x="52705" y="239458"/>
                </a:lnTo>
                <a:lnTo>
                  <a:pt x="27749" y="199021"/>
                </a:lnTo>
                <a:lnTo>
                  <a:pt x="18618" y="145453"/>
                </a:lnTo>
                <a:lnTo>
                  <a:pt x="27749" y="91249"/>
                </a:lnTo>
                <a:lnTo>
                  <a:pt x="52705" y="50596"/>
                </a:lnTo>
                <a:lnTo>
                  <a:pt x="89903" y="25069"/>
                </a:lnTo>
                <a:lnTo>
                  <a:pt x="135724" y="16217"/>
                </a:lnTo>
                <a:lnTo>
                  <a:pt x="174523" y="21348"/>
                </a:lnTo>
                <a:lnTo>
                  <a:pt x="205765" y="35763"/>
                </a:lnTo>
                <a:lnTo>
                  <a:pt x="229323" y="57924"/>
                </a:lnTo>
                <a:lnTo>
                  <a:pt x="245110" y="86309"/>
                </a:lnTo>
                <a:lnTo>
                  <a:pt x="266179" y="86309"/>
                </a:lnTo>
                <a:close/>
              </a:path>
              <a:path w="467360" h="290194">
                <a:moveTo>
                  <a:pt x="467093" y="2997"/>
                </a:moveTo>
                <a:lnTo>
                  <a:pt x="323265" y="2997"/>
                </a:lnTo>
                <a:lnTo>
                  <a:pt x="323265" y="18237"/>
                </a:lnTo>
                <a:lnTo>
                  <a:pt x="323265" y="136347"/>
                </a:lnTo>
                <a:lnTo>
                  <a:pt x="323265" y="152857"/>
                </a:lnTo>
                <a:lnTo>
                  <a:pt x="323265" y="272237"/>
                </a:lnTo>
                <a:lnTo>
                  <a:pt x="323265" y="287477"/>
                </a:lnTo>
                <a:lnTo>
                  <a:pt x="467093" y="287477"/>
                </a:lnTo>
                <a:lnTo>
                  <a:pt x="467093" y="272237"/>
                </a:lnTo>
                <a:lnTo>
                  <a:pt x="341490" y="272237"/>
                </a:lnTo>
                <a:lnTo>
                  <a:pt x="341490" y="152857"/>
                </a:lnTo>
                <a:lnTo>
                  <a:pt x="454939" y="152857"/>
                </a:lnTo>
                <a:lnTo>
                  <a:pt x="454939" y="136347"/>
                </a:lnTo>
                <a:lnTo>
                  <a:pt x="341490" y="136347"/>
                </a:lnTo>
                <a:lnTo>
                  <a:pt x="341490" y="18237"/>
                </a:lnTo>
                <a:lnTo>
                  <a:pt x="467093" y="18237"/>
                </a:lnTo>
                <a:lnTo>
                  <a:pt x="467093" y="2997"/>
                </a:lnTo>
                <a:close/>
              </a:path>
            </a:pathLst>
          </a:custGeom>
          <a:solidFill>
            <a:srgbClr val="00002E"/>
          </a:solidFill>
        </p:spPr>
        <p:txBody>
          <a:bodyPr wrap="square" lIns="0" tIns="0" rIns="0" bIns="0" rtlCol="0"/>
          <a:lstStyle/>
          <a:p>
            <a:endParaRPr/>
          </a:p>
        </p:txBody>
      </p:sp>
      <p:sp>
        <p:nvSpPr>
          <p:cNvPr id="13" name="object 13"/>
          <p:cNvSpPr/>
          <p:nvPr/>
        </p:nvSpPr>
        <p:spPr>
          <a:xfrm>
            <a:off x="2351114" y="647773"/>
            <a:ext cx="0" cy="1028700"/>
          </a:xfrm>
          <a:custGeom>
            <a:avLst/>
            <a:gdLst/>
            <a:ahLst/>
            <a:cxnLst/>
            <a:rect l="l" t="t" r="r" b="b"/>
            <a:pathLst>
              <a:path h="1028700">
                <a:moveTo>
                  <a:pt x="0" y="0"/>
                </a:moveTo>
                <a:lnTo>
                  <a:pt x="0" y="1028293"/>
                </a:lnTo>
              </a:path>
            </a:pathLst>
          </a:custGeom>
          <a:ln w="41213">
            <a:solidFill>
              <a:srgbClr val="A3002E"/>
            </a:solidFill>
          </a:ln>
        </p:spPr>
        <p:txBody>
          <a:bodyPr wrap="square" lIns="0" tIns="0" rIns="0" bIns="0" rtlCol="0"/>
          <a:lstStyle/>
          <a:p>
            <a:endParaRPr/>
          </a:p>
        </p:txBody>
      </p:sp>
      <p:sp>
        <p:nvSpPr>
          <p:cNvPr id="14" name="object 14"/>
          <p:cNvSpPr/>
          <p:nvPr/>
        </p:nvSpPr>
        <p:spPr>
          <a:xfrm>
            <a:off x="528778" y="647770"/>
            <a:ext cx="257810" cy="287655"/>
          </a:xfrm>
          <a:custGeom>
            <a:avLst/>
            <a:gdLst/>
            <a:ahLst/>
            <a:cxnLst/>
            <a:rect l="l" t="t" r="r" b="b"/>
            <a:pathLst>
              <a:path w="257809" h="287655">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a:moveTo>
                  <a:pt x="128650" y="89659"/>
                </a:moveTo>
                <a:lnTo>
                  <a:pt x="102984" y="94259"/>
                </a:lnTo>
                <a:lnTo>
                  <a:pt x="79924" y="108059"/>
                </a:lnTo>
                <a:lnTo>
                  <a:pt x="177376" y="108059"/>
                </a:lnTo>
                <a:lnTo>
                  <a:pt x="154316" y="94259"/>
                </a:lnTo>
                <a:lnTo>
                  <a:pt x="128650" y="89659"/>
                </a:lnTo>
                <a:close/>
              </a:path>
              <a:path w="257809" h="287655">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endParaRPr/>
          </a:p>
        </p:txBody>
      </p:sp>
      <p:sp>
        <p:nvSpPr>
          <p:cNvPr id="15" name="object 15"/>
          <p:cNvSpPr/>
          <p:nvPr/>
        </p:nvSpPr>
        <p:spPr>
          <a:xfrm>
            <a:off x="1183156" y="647775"/>
            <a:ext cx="238760" cy="287655"/>
          </a:xfrm>
          <a:custGeom>
            <a:avLst/>
            <a:gdLst/>
            <a:ahLst/>
            <a:cxnLst/>
            <a:rect l="l" t="t" r="r" b="b"/>
            <a:pathLst>
              <a:path w="238759" h="287655">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endParaRPr/>
          </a:p>
        </p:txBody>
      </p:sp>
      <p:sp>
        <p:nvSpPr>
          <p:cNvPr id="16" name="object 16"/>
          <p:cNvSpPr/>
          <p:nvPr/>
        </p:nvSpPr>
        <p:spPr>
          <a:xfrm>
            <a:off x="860861" y="647775"/>
            <a:ext cx="247650" cy="290830"/>
          </a:xfrm>
          <a:custGeom>
            <a:avLst/>
            <a:gdLst/>
            <a:ahLst/>
            <a:cxnLst/>
            <a:rect l="l" t="t" r="r" b="b"/>
            <a:pathLst>
              <a:path w="247650" h="29083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endParaRPr/>
          </a:p>
        </p:txBody>
      </p:sp>
      <p:sp>
        <p:nvSpPr>
          <p:cNvPr id="18" name="object 18"/>
          <p:cNvSpPr/>
          <p:nvPr/>
        </p:nvSpPr>
        <p:spPr>
          <a:xfrm>
            <a:off x="572370" y="1388596"/>
            <a:ext cx="90805" cy="287655"/>
          </a:xfrm>
          <a:custGeom>
            <a:avLst/>
            <a:gdLst/>
            <a:ahLst/>
            <a:cxnLst/>
            <a:rect l="l" t="t" r="r" b="b"/>
            <a:pathLst>
              <a:path w="90804" h="287655">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endParaRPr/>
          </a:p>
        </p:txBody>
      </p:sp>
      <p:sp>
        <p:nvSpPr>
          <p:cNvPr id="20" name="object 20"/>
          <p:cNvSpPr/>
          <p:nvPr/>
        </p:nvSpPr>
        <p:spPr>
          <a:xfrm>
            <a:off x="658937" y="1388592"/>
            <a:ext cx="301625" cy="287655"/>
          </a:xfrm>
          <a:custGeom>
            <a:avLst/>
            <a:gdLst/>
            <a:ahLst/>
            <a:cxnLst/>
            <a:rect l="l" t="t" r="r" b="b"/>
            <a:pathLst>
              <a:path w="301625" h="287655">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a:moveTo>
                  <a:pt x="284316" y="240589"/>
                </a:moveTo>
                <a:lnTo>
                  <a:pt x="201438" y="240589"/>
                </a:lnTo>
                <a:lnTo>
                  <a:pt x="216925" y="287478"/>
                </a:lnTo>
                <a:lnTo>
                  <a:pt x="301341" y="287478"/>
                </a:lnTo>
                <a:lnTo>
                  <a:pt x="284316" y="240589"/>
                </a:lnTo>
                <a:close/>
              </a:path>
              <a:path w="301625" h="287655">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endParaRPr/>
          </a:p>
        </p:txBody>
      </p:sp>
      <p:sp>
        <p:nvSpPr>
          <p:cNvPr id="21" name="object 21"/>
          <p:cNvSpPr/>
          <p:nvPr/>
        </p:nvSpPr>
        <p:spPr>
          <a:xfrm>
            <a:off x="527037" y="1021149"/>
            <a:ext cx="146685" cy="284480"/>
          </a:xfrm>
          <a:custGeom>
            <a:avLst/>
            <a:gdLst/>
            <a:ahLst/>
            <a:cxnLst/>
            <a:rect l="l" t="t" r="r" b="b"/>
            <a:pathLst>
              <a:path w="146684" h="28448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endParaRPr/>
          </a:p>
        </p:txBody>
      </p:sp>
      <p:sp>
        <p:nvSpPr>
          <p:cNvPr id="22" name="object 22"/>
          <p:cNvSpPr/>
          <p:nvPr/>
        </p:nvSpPr>
        <p:spPr>
          <a:xfrm>
            <a:off x="721880" y="1021149"/>
            <a:ext cx="435609" cy="284480"/>
          </a:xfrm>
          <a:custGeom>
            <a:avLst/>
            <a:gdLst/>
            <a:ahLst/>
            <a:cxnLst/>
            <a:rect l="l" t="t" r="r" b="b"/>
            <a:pathLst>
              <a:path w="435609" h="28448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endParaRPr/>
          </a:p>
        </p:txBody>
      </p:sp>
      <p:sp>
        <p:nvSpPr>
          <p:cNvPr id="23" name="object 23"/>
          <p:cNvSpPr/>
          <p:nvPr/>
        </p:nvSpPr>
        <p:spPr>
          <a:xfrm>
            <a:off x="1203150" y="1021544"/>
            <a:ext cx="203835" cy="284480"/>
          </a:xfrm>
          <a:custGeom>
            <a:avLst/>
            <a:gdLst/>
            <a:ahLst/>
            <a:cxnLst/>
            <a:rect l="l" t="t" r="r" b="b"/>
            <a:pathLst>
              <a:path w="203834" h="28448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endParaRPr/>
          </a:p>
        </p:txBody>
      </p:sp>
      <p:sp>
        <p:nvSpPr>
          <p:cNvPr id="25" name="object 25"/>
          <p:cNvSpPr txBox="1">
            <a:spLocks noGrp="1"/>
          </p:cNvSpPr>
          <p:nvPr>
            <p:ph type="sldNum" sz="quarter" idx="7"/>
          </p:nvPr>
        </p:nvSpPr>
        <p:spPr>
          <a:xfrm>
            <a:off x="19042541" y="10293239"/>
            <a:ext cx="464819" cy="435376"/>
          </a:xfrm>
          <a:prstGeom prst="rect">
            <a:avLst/>
          </a:prstGeom>
        </p:spPr>
        <p:txBody>
          <a:bodyPr vert="horz" wrap="square" lIns="0" tIns="50165" rIns="0" bIns="0" rtlCol="0">
            <a:spAutoFit/>
          </a:bodyPr>
          <a:lstStyle/>
          <a:p>
            <a:pPr marL="38100">
              <a:lnSpc>
                <a:spcPct val="100000"/>
              </a:lnSpc>
              <a:spcBef>
                <a:spcPts val="395"/>
              </a:spcBef>
            </a:pPr>
            <a:fld id="{81D60167-4931-47E6-BA6A-407CBD079E47}" type="slidenum">
              <a:rPr spc="-5" dirty="0">
                <a:solidFill>
                  <a:schemeClr val="bg1"/>
                </a:solidFill>
              </a:rPr>
              <a:t>34</a:t>
            </a:fld>
            <a:endParaRPr spc="-5" dirty="0">
              <a:solidFill>
                <a:schemeClr val="bg1"/>
              </a:solidFill>
            </a:endParaRPr>
          </a:p>
        </p:txBody>
      </p:sp>
      <p:sp>
        <p:nvSpPr>
          <p:cNvPr id="2" name="object 24">
            <a:extLst>
              <a:ext uri="{FF2B5EF4-FFF2-40B4-BE49-F238E27FC236}">
                <a16:creationId xmlns:a16="http://schemas.microsoft.com/office/drawing/2014/main" id="{2816E46D-9882-31FC-01AC-D574F3FC7988}"/>
              </a:ext>
            </a:extLst>
          </p:cNvPr>
          <p:cNvSpPr txBox="1">
            <a:spLocks/>
          </p:cNvSpPr>
          <p:nvPr/>
        </p:nvSpPr>
        <p:spPr>
          <a:xfrm>
            <a:off x="19042541" y="10337166"/>
            <a:ext cx="464819" cy="575309"/>
          </a:xfrm>
          <a:prstGeom prst="rect">
            <a:avLst/>
          </a:prstGeom>
        </p:spPr>
        <p:txBody>
          <a:bodyPr vert="horz" wrap="square" lIns="0" tIns="50165" rIns="0" bIns="0" rtlCol="0">
            <a:spAutoFit/>
          </a:bodyPr>
          <a:lstStyle>
            <a:defPPr>
              <a:defRPr lang="fr-FR"/>
            </a:defPPr>
            <a:lvl1pPr marL="0" algn="l" defTabSz="914400" rtl="0" eaLnBrk="1" latinLnBrk="0" hangingPunct="1">
              <a:defRPr sz="2500" b="1" i="0" kern="1200">
                <a:solidFill>
                  <a:srgbClr val="00002E"/>
                </a:solidFill>
                <a:latin typeface="Poppins-ExtraBold"/>
                <a:ea typeface="+mn-ea"/>
                <a:cs typeface="Poppins-Extra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395"/>
              </a:spcBef>
            </a:pPr>
            <a:fld id="{81D60167-4931-47E6-BA6A-407CBD079E47}" type="slidenum">
              <a:rPr lang="fr-FR" spc="-5" smtClean="0"/>
              <a:pPr marL="38100">
                <a:spcBef>
                  <a:spcPts val="395"/>
                </a:spcBef>
              </a:pPr>
              <a:t>34</a:t>
            </a:fld>
            <a:endParaRPr lang="fr-FR" spc="-5" dirty="0"/>
          </a:p>
        </p:txBody>
      </p:sp>
      <p:sp>
        <p:nvSpPr>
          <p:cNvPr id="4" name="ZoneTexte 3">
            <a:extLst>
              <a:ext uri="{FF2B5EF4-FFF2-40B4-BE49-F238E27FC236}">
                <a16:creationId xmlns:a16="http://schemas.microsoft.com/office/drawing/2014/main" id="{51D5C1B3-8C0D-1EFE-7827-A1AC7C6723F2}"/>
              </a:ext>
            </a:extLst>
          </p:cNvPr>
          <p:cNvSpPr txBox="1"/>
          <p:nvPr/>
        </p:nvSpPr>
        <p:spPr>
          <a:xfrm>
            <a:off x="2664519" y="865372"/>
            <a:ext cx="13220175" cy="769441"/>
          </a:xfrm>
          <a:prstGeom prst="rect">
            <a:avLst/>
          </a:prstGeom>
          <a:noFill/>
        </p:spPr>
        <p:txBody>
          <a:bodyPr wrap="square" rtlCol="0">
            <a:spAutoFit/>
          </a:bodyPr>
          <a:lstStyle/>
          <a:p>
            <a:r>
              <a:rPr lang="fr-FR" sz="4400" b="1" spc="80" dirty="0">
                <a:solidFill>
                  <a:srgbClr val="A3002E"/>
                </a:solidFill>
                <a:latin typeface="Poppins-ExtraBold"/>
              </a:rPr>
              <a:t>Projet </a:t>
            </a:r>
            <a:r>
              <a:rPr lang="fr-FR" sz="4400" b="1" spc="80" dirty="0" err="1">
                <a:solidFill>
                  <a:srgbClr val="A3002E"/>
                </a:solidFill>
                <a:latin typeface="Poppins-ExtraBold"/>
              </a:rPr>
              <a:t>What’s</a:t>
            </a:r>
            <a:r>
              <a:rPr lang="fr-FR" sz="4400" b="1" spc="80" dirty="0">
                <a:solidFill>
                  <a:srgbClr val="A3002E"/>
                </a:solidFill>
                <a:latin typeface="Poppins-ExtraBold"/>
              </a:rPr>
              <a:t> on </a:t>
            </a:r>
            <a:r>
              <a:rPr lang="fr-FR" sz="4400" b="1" spc="80" dirty="0" err="1">
                <a:solidFill>
                  <a:srgbClr val="A3002E"/>
                </a:solidFill>
                <a:latin typeface="Poppins-ExtraBold"/>
              </a:rPr>
              <a:t>your</a:t>
            </a:r>
            <a:r>
              <a:rPr lang="fr-FR" sz="4400" b="1" spc="80" dirty="0">
                <a:solidFill>
                  <a:srgbClr val="A3002E"/>
                </a:solidFill>
                <a:latin typeface="Poppins-ExtraBold"/>
              </a:rPr>
              <a:t> </a:t>
            </a:r>
            <a:r>
              <a:rPr lang="fr-FR" sz="4400" b="1" spc="80" dirty="0" err="1">
                <a:solidFill>
                  <a:srgbClr val="A3002E"/>
                </a:solidFill>
                <a:latin typeface="Poppins-ExtraBold"/>
              </a:rPr>
              <a:t>mind</a:t>
            </a:r>
            <a:endParaRPr lang="fr-FR" sz="4400" b="1" spc="80" dirty="0">
              <a:solidFill>
                <a:srgbClr val="A3002E"/>
              </a:solidFill>
              <a:latin typeface="Poppins-ExtraBold"/>
            </a:endParaRPr>
          </a:p>
        </p:txBody>
      </p:sp>
      <p:sp>
        <p:nvSpPr>
          <p:cNvPr id="7" name="object 19">
            <a:extLst>
              <a:ext uri="{FF2B5EF4-FFF2-40B4-BE49-F238E27FC236}">
                <a16:creationId xmlns:a16="http://schemas.microsoft.com/office/drawing/2014/main" id="{41C66C90-C692-3E32-0B49-89B2DDA7172A}"/>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pic>
        <p:nvPicPr>
          <p:cNvPr id="17" name="Picture 4">
            <a:extLst>
              <a:ext uri="{FF2B5EF4-FFF2-40B4-BE49-F238E27FC236}">
                <a16:creationId xmlns:a16="http://schemas.microsoft.com/office/drawing/2014/main" id="{309D92FF-5FC9-F936-F695-00EB03DE0F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8893682" y="407786"/>
            <a:ext cx="794734" cy="794734"/>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12">
            <a:extLst>
              <a:ext uri="{FF2B5EF4-FFF2-40B4-BE49-F238E27FC236}">
                <a16:creationId xmlns:a16="http://schemas.microsoft.com/office/drawing/2014/main" id="{A9A8E49A-CCA4-BD36-15AB-3BFDBA47B108}"/>
              </a:ext>
            </a:extLst>
          </p:cNvPr>
          <p:cNvSpPr txBox="1">
            <a:spLocks/>
          </p:cNvSpPr>
          <p:nvPr/>
        </p:nvSpPr>
        <p:spPr>
          <a:xfrm>
            <a:off x="2183076" y="1923510"/>
            <a:ext cx="18679400" cy="426308"/>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fr-FR" sz="2400" b="1" dirty="0">
                <a:solidFill>
                  <a:srgbClr val="010029"/>
                </a:solidFill>
                <a:latin typeface="Poppins" pitchFamily="2" charset="77"/>
                <a:cs typeface="Poppins" pitchFamily="2" charset="77"/>
              </a:rPr>
              <a:t>Analyse de thématique : « Crise »</a:t>
            </a:r>
          </a:p>
        </p:txBody>
      </p:sp>
      <p:pic>
        <p:nvPicPr>
          <p:cNvPr id="28" name="Picture 12">
            <a:extLst>
              <a:ext uri="{FF2B5EF4-FFF2-40B4-BE49-F238E27FC236}">
                <a16:creationId xmlns:a16="http://schemas.microsoft.com/office/drawing/2014/main" id="{76CC6D8B-7843-38BA-7D22-5C0E418946D6}"/>
              </a:ext>
            </a:extLst>
          </p:cNvPr>
          <p:cNvPicPr>
            <a:picLocks noChangeAspect="1"/>
          </p:cNvPicPr>
          <p:nvPr/>
        </p:nvPicPr>
        <p:blipFill rotWithShape="1">
          <a:blip r:embed="rId5"/>
          <a:srcRect t="5010" b="4356"/>
          <a:stretch/>
        </p:blipFill>
        <p:spPr>
          <a:xfrm>
            <a:off x="2183076" y="2441846"/>
            <a:ext cx="14975215" cy="6213691"/>
          </a:xfrm>
          <a:prstGeom prst="rect">
            <a:avLst/>
          </a:prstGeom>
        </p:spPr>
      </p:pic>
      <p:sp>
        <p:nvSpPr>
          <p:cNvPr id="29" name="Rectangle 28">
            <a:extLst>
              <a:ext uri="{FF2B5EF4-FFF2-40B4-BE49-F238E27FC236}">
                <a16:creationId xmlns:a16="http://schemas.microsoft.com/office/drawing/2014/main" id="{DFCA5659-BE10-6B3B-0B0A-5778F0B13EC7}"/>
              </a:ext>
            </a:extLst>
          </p:cNvPr>
          <p:cNvSpPr/>
          <p:nvPr/>
        </p:nvSpPr>
        <p:spPr>
          <a:xfrm>
            <a:off x="712350" y="8917639"/>
            <a:ext cx="18679400" cy="565791"/>
          </a:xfrm>
          <a:prstGeom prst="rect">
            <a:avLst/>
          </a:prstGeom>
          <a:solidFill>
            <a:srgbClr val="A3002D"/>
          </a:solidFill>
        </p:spPr>
        <p:txBody>
          <a:bodyPr wrap="square" lIns="79150" tIns="79150" rIns="79150" bIns="79150">
            <a:spAutoFit/>
          </a:bodyPr>
          <a:lstStyle/>
          <a:p>
            <a:pPr algn="ctr" defTabSz="2010411">
              <a:defRPr/>
            </a:pPr>
            <a:r>
              <a:rPr lang="fr-FR" sz="2638" dirty="0">
                <a:solidFill>
                  <a:prstClr val="white"/>
                </a:solidFill>
                <a:latin typeface="Poppins" pitchFamily="2" charset="77"/>
                <a:ea typeface="Source Sans Pro Light" pitchFamily="34" charset="0"/>
                <a:cs typeface="Poppins" pitchFamily="2" charset="77"/>
              </a:rPr>
              <a:t>L’analyse de la thématique de la crise permet de démontrer la pertinence de la démarche.</a:t>
            </a:r>
            <a:endParaRPr lang="fr-FR" sz="2309" dirty="0">
              <a:solidFill>
                <a:prstClr val="white"/>
              </a:solidFill>
              <a:latin typeface="Poppins" pitchFamily="2" charset="77"/>
              <a:ea typeface="Source Sans Pro Light" pitchFamily="34" charset="0"/>
              <a:cs typeface="Poppins" pitchFamily="2" charset="77"/>
            </a:endParaRPr>
          </a:p>
        </p:txBody>
      </p:sp>
    </p:spTree>
    <p:extLst>
      <p:ext uri="{BB962C8B-B14F-4D97-AF65-F5344CB8AC3E}">
        <p14:creationId xmlns:p14="http://schemas.microsoft.com/office/powerpoint/2010/main" val="3549926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1C430607-D206-0142-D0F5-0272ED02AD69}"/>
              </a:ext>
            </a:extLst>
          </p:cNvPr>
          <p:cNvGrpSpPr/>
          <p:nvPr/>
        </p:nvGrpSpPr>
        <p:grpSpPr>
          <a:xfrm>
            <a:off x="5551550" y="5150619"/>
            <a:ext cx="9001000" cy="2605662"/>
            <a:chOff x="12135285" y="4274223"/>
            <a:chExt cx="9001000" cy="2605662"/>
          </a:xfrm>
        </p:grpSpPr>
        <p:pic>
          <p:nvPicPr>
            <p:cNvPr id="4" name="Image 3" descr="Une image contenant habits, personne, Visage humain, homme&#10;&#10;Description générée automatiquement">
              <a:extLst>
                <a:ext uri="{FF2B5EF4-FFF2-40B4-BE49-F238E27FC236}">
                  <a16:creationId xmlns:a16="http://schemas.microsoft.com/office/drawing/2014/main" id="{0A4B300C-DFF8-E9F0-FDFE-15A81BD3C725}"/>
                </a:ext>
              </a:extLst>
            </p:cNvPr>
            <p:cNvPicPr>
              <a:picLocks noChangeAspect="1"/>
            </p:cNvPicPr>
            <p:nvPr/>
          </p:nvPicPr>
          <p:blipFill rotWithShape="1">
            <a:blip r:embed="rId2">
              <a:extLst>
                <a:ext uri="{28A0092B-C50C-407E-A947-70E740481C1C}">
                  <a14:useLocalDpi xmlns:a14="http://schemas.microsoft.com/office/drawing/2010/main" val="0"/>
                </a:ext>
              </a:extLst>
            </a:blip>
            <a:srcRect l="4345"/>
            <a:stretch/>
          </p:blipFill>
          <p:spPr>
            <a:xfrm>
              <a:off x="12135285" y="4274223"/>
              <a:ext cx="2080039" cy="2605662"/>
            </a:xfrm>
            <a:prstGeom prst="rect">
              <a:avLst/>
            </a:prstGeom>
          </p:spPr>
        </p:pic>
        <p:sp>
          <p:nvSpPr>
            <p:cNvPr id="5" name="ZoneTexte 4">
              <a:extLst>
                <a:ext uri="{FF2B5EF4-FFF2-40B4-BE49-F238E27FC236}">
                  <a16:creationId xmlns:a16="http://schemas.microsoft.com/office/drawing/2014/main" id="{A5549B42-F72B-0FC2-F55B-AE2F6A070D62}"/>
                </a:ext>
              </a:extLst>
            </p:cNvPr>
            <p:cNvSpPr txBox="1"/>
            <p:nvPr/>
          </p:nvSpPr>
          <p:spPr bwMode="auto">
            <a:xfrm>
              <a:off x="14515645" y="5310225"/>
              <a:ext cx="6620640" cy="1569660"/>
            </a:xfrm>
            <a:prstGeom prst="rect">
              <a:avLst/>
            </a:prstGeom>
            <a:noFill/>
          </p:spPr>
          <p:txBody>
            <a:bodyPr wrap="square" rtlCol="0">
              <a:spAutoFit/>
            </a:bodyPr>
            <a:lstStyle/>
            <a:p>
              <a:r>
                <a:rPr lang="fr-FR" sz="2400" b="1" spc="70" dirty="0">
                  <a:solidFill>
                    <a:schemeClr val="bg1"/>
                  </a:solidFill>
                  <a:latin typeface="Poppins-SemiBold"/>
                  <a:cs typeface="Poppins-SemiBold"/>
                </a:rPr>
                <a:t>Belkacem </a:t>
              </a:r>
              <a:r>
                <a:rPr lang="fr-FR" sz="2400" b="1" spc="70" dirty="0" err="1">
                  <a:solidFill>
                    <a:schemeClr val="bg1"/>
                  </a:solidFill>
                  <a:latin typeface="Poppins-SemiBold"/>
                  <a:cs typeface="Poppins-SemiBold"/>
                </a:rPr>
                <a:t>Laïmouche</a:t>
              </a:r>
              <a:endParaRPr lang="fr-FR" sz="2400" b="1" spc="70" dirty="0">
                <a:solidFill>
                  <a:schemeClr val="bg1"/>
                </a:solidFill>
                <a:latin typeface="Poppins-SemiBold"/>
                <a:cs typeface="Poppins-SemiBold"/>
              </a:endParaRPr>
            </a:p>
            <a:p>
              <a:r>
                <a:rPr lang="fr-FR" sz="2400" spc="70" dirty="0">
                  <a:solidFill>
                    <a:schemeClr val="bg1"/>
                  </a:solidFill>
                  <a:latin typeface="Poppins-SemiBold"/>
                  <a:cs typeface="Poppins-SemiBold"/>
                </a:rPr>
                <a:t>Responsable de la Fabrique Digitale</a:t>
              </a:r>
            </a:p>
            <a:p>
              <a:r>
                <a:rPr lang="fr-FR" sz="2400" spc="70" dirty="0">
                  <a:solidFill>
                    <a:schemeClr val="bg1"/>
                  </a:solidFill>
                  <a:latin typeface="Poppins-SemiBold"/>
                  <a:cs typeface="Poppins-SemiBold"/>
                </a:rPr>
                <a:t>Direction du Numérique</a:t>
              </a:r>
            </a:p>
            <a:p>
              <a:r>
                <a:rPr lang="fr-FR" sz="2400" spc="70" dirty="0">
                  <a:solidFill>
                    <a:schemeClr val="bg1"/>
                  </a:solidFill>
                  <a:latin typeface="Poppins-SemiBold"/>
                </a:rPr>
                <a:t>Direction Générale de l’Aviation Civile</a:t>
              </a:r>
              <a:endParaRPr lang="fr-FR" sz="2400" dirty="0">
                <a:solidFill>
                  <a:schemeClr val="bg1"/>
                </a:solidFill>
              </a:endParaRPr>
            </a:p>
          </p:txBody>
        </p:sp>
      </p:grpSp>
      <p:sp>
        <p:nvSpPr>
          <p:cNvPr id="6" name="object 7">
            <a:extLst>
              <a:ext uri="{FF2B5EF4-FFF2-40B4-BE49-F238E27FC236}">
                <a16:creationId xmlns:a16="http://schemas.microsoft.com/office/drawing/2014/main" id="{DA07CE6F-A169-7BCB-793B-10B6CAD476B1}"/>
              </a:ext>
            </a:extLst>
          </p:cNvPr>
          <p:cNvSpPr txBox="1"/>
          <p:nvPr/>
        </p:nvSpPr>
        <p:spPr bwMode="auto">
          <a:xfrm>
            <a:off x="2131170" y="1910259"/>
            <a:ext cx="16705856" cy="3683700"/>
          </a:xfrm>
          <a:prstGeom prst="rect">
            <a:avLst/>
          </a:prstGeom>
        </p:spPr>
        <p:txBody>
          <a:bodyPr vert="horz" wrap="square" lIns="0" tIns="13334" rIns="0" bIns="0" rtlCol="0">
            <a:spAutoFit/>
          </a:bodyPr>
          <a:lstStyle/>
          <a:p>
            <a:pPr marL="12699" marR="5079">
              <a:lnSpc>
                <a:spcPct val="100000"/>
              </a:lnSpc>
              <a:spcBef>
                <a:spcPts val="104"/>
              </a:spcBef>
              <a:defRPr/>
            </a:pPr>
            <a:r>
              <a:rPr lang="fr-FR" sz="6400" b="1" spc="124" dirty="0">
                <a:solidFill>
                  <a:srgbClr val="FFFFFF"/>
                </a:solidFill>
                <a:latin typeface="Poppins-ExtraBold"/>
                <a:cs typeface="Poppins-ExtraBold"/>
              </a:rPr>
              <a:t>USE CASE #3</a:t>
            </a:r>
          </a:p>
          <a:p>
            <a:pPr marL="12699" marR="5079">
              <a:lnSpc>
                <a:spcPct val="100000"/>
              </a:lnSpc>
              <a:spcBef>
                <a:spcPts val="104"/>
              </a:spcBef>
              <a:defRPr/>
            </a:pPr>
            <a:endParaRPr lang="fr-FR" sz="6400" b="1" spc="124" dirty="0">
              <a:solidFill>
                <a:srgbClr val="FFFFFF"/>
              </a:solidFill>
              <a:latin typeface="Poppins-ExtraBold"/>
              <a:cs typeface="Poppins-ExtraBold"/>
            </a:endParaRPr>
          </a:p>
          <a:p>
            <a:pPr marL="12699" marR="5079">
              <a:spcBef>
                <a:spcPts val="104"/>
              </a:spcBef>
              <a:defRPr/>
            </a:pPr>
            <a:r>
              <a:rPr lang="fr-FR" sz="4400" i="1" spc="124" dirty="0">
                <a:solidFill>
                  <a:srgbClr val="FFFFFF"/>
                </a:solidFill>
                <a:latin typeface="Poppins-ExtraBold"/>
                <a:cs typeface="Poppins-ExtraBold"/>
              </a:rPr>
              <a:t>Algorithme de </a:t>
            </a:r>
            <a:r>
              <a:rPr lang="fr-FR" sz="4400" i="1" spc="124" dirty="0" err="1">
                <a:solidFill>
                  <a:srgbClr val="FFFFFF"/>
                </a:solidFill>
                <a:latin typeface="Poppins-ExtraBold"/>
                <a:cs typeface="Poppins-ExtraBold"/>
              </a:rPr>
              <a:t>matching</a:t>
            </a:r>
            <a:r>
              <a:rPr lang="fr-FR" sz="4400" i="1" spc="124" dirty="0">
                <a:solidFill>
                  <a:srgbClr val="FFFFFF"/>
                </a:solidFill>
                <a:latin typeface="Poppins-ExtraBold"/>
                <a:cs typeface="Poppins-ExtraBold"/>
              </a:rPr>
              <a:t> candidat / poste</a:t>
            </a:r>
            <a:endParaRPr lang="fr-FR" sz="4400" i="1" dirty="0">
              <a:latin typeface="Poppins-ExtraBold"/>
              <a:cs typeface="Poppins-ExtraBold"/>
            </a:endParaRPr>
          </a:p>
          <a:p>
            <a:pPr marL="12699" marR="5079">
              <a:lnSpc>
                <a:spcPct val="100000"/>
              </a:lnSpc>
              <a:spcBef>
                <a:spcPts val="104"/>
              </a:spcBef>
              <a:defRPr/>
            </a:pPr>
            <a:endParaRPr sz="6400" dirty="0">
              <a:latin typeface="Poppins-ExtraBold"/>
              <a:cs typeface="Poppins-ExtraBold"/>
            </a:endParaRPr>
          </a:p>
        </p:txBody>
      </p:sp>
      <p:pic>
        <p:nvPicPr>
          <p:cNvPr id="1028" name="Picture 4">
            <a:extLst>
              <a:ext uri="{FF2B5EF4-FFF2-40B4-BE49-F238E27FC236}">
                <a16:creationId xmlns:a16="http://schemas.microsoft.com/office/drawing/2014/main" id="{A29A8D61-98C7-5D76-9D3F-7132CB7E8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0415" y="1317150"/>
            <a:ext cx="1596565" cy="1589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176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2796449" y="407785"/>
            <a:ext cx="17547995" cy="1106071"/>
          </a:xfrm>
          <a:prstGeom prst="rect">
            <a:avLst/>
          </a:prstGeom>
        </p:spPr>
        <p:txBody>
          <a:bodyPr vert="horz" wrap="square" lIns="0" tIns="249554" rIns="0" bIns="0" rtlCol="0">
            <a:spAutoFit/>
          </a:bodyPr>
          <a:lstStyle/>
          <a:p>
            <a:pPr marL="12700">
              <a:spcBef>
                <a:spcPts val="1964"/>
              </a:spcBef>
            </a:pPr>
            <a:r>
              <a:rPr lang="fr-FR" sz="5550" b="1" spc="80" dirty="0">
                <a:solidFill>
                  <a:srgbClr val="A3002E"/>
                </a:solidFill>
                <a:latin typeface="Poppins-ExtraBold"/>
                <a:cs typeface="Poppins"/>
              </a:rPr>
              <a:t>Contexte</a:t>
            </a:r>
          </a:p>
        </p:txBody>
      </p:sp>
      <p:pic>
        <p:nvPicPr>
          <p:cNvPr id="11" name="object 11"/>
          <p:cNvPicPr/>
          <p:nvPr/>
        </p:nvPicPr>
        <p:blipFill>
          <a:blip r:embed="rId3" cstate="print"/>
          <a:stretch>
            <a:fillRect/>
          </a:stretch>
        </p:blipFill>
        <p:spPr>
          <a:xfrm>
            <a:off x="18901180" y="10507662"/>
            <a:ext cx="83076" cy="83076"/>
          </a:xfrm>
          <a:prstGeom prst="rect">
            <a:avLst/>
          </a:prstGeom>
        </p:spPr>
      </p:pic>
      <p:sp>
        <p:nvSpPr>
          <p:cNvPr id="12" name="object 12"/>
          <p:cNvSpPr/>
          <p:nvPr/>
        </p:nvSpPr>
        <p:spPr>
          <a:xfrm>
            <a:off x="1462011" y="1018304"/>
            <a:ext cx="467359" cy="290195"/>
          </a:xfrm>
          <a:custGeom>
            <a:avLst/>
            <a:gdLst/>
            <a:ahLst/>
            <a:cxnLst/>
            <a:rect l="l" t="t" r="r" b="b"/>
            <a:pathLst>
              <a:path w="467360" h="290194">
                <a:moveTo>
                  <a:pt x="266179" y="86309"/>
                </a:moveTo>
                <a:lnTo>
                  <a:pt x="246532" y="50431"/>
                </a:lnTo>
                <a:lnTo>
                  <a:pt x="218109" y="23253"/>
                </a:lnTo>
                <a:lnTo>
                  <a:pt x="181114" y="6019"/>
                </a:lnTo>
                <a:lnTo>
                  <a:pt x="135724" y="0"/>
                </a:lnTo>
                <a:lnTo>
                  <a:pt x="91732" y="6921"/>
                </a:lnTo>
                <a:lnTo>
                  <a:pt x="54343" y="26581"/>
                </a:lnTo>
                <a:lnTo>
                  <a:pt x="25361" y="57327"/>
                </a:lnTo>
                <a:lnTo>
                  <a:pt x="6642" y="97497"/>
                </a:lnTo>
                <a:lnTo>
                  <a:pt x="0" y="145453"/>
                </a:lnTo>
                <a:lnTo>
                  <a:pt x="6642" y="193014"/>
                </a:lnTo>
                <a:lnTo>
                  <a:pt x="25361" y="232956"/>
                </a:lnTo>
                <a:lnTo>
                  <a:pt x="54343" y="263575"/>
                </a:lnTo>
                <a:lnTo>
                  <a:pt x="91732" y="283184"/>
                </a:lnTo>
                <a:lnTo>
                  <a:pt x="135724" y="290106"/>
                </a:lnTo>
                <a:lnTo>
                  <a:pt x="181114" y="284073"/>
                </a:lnTo>
                <a:lnTo>
                  <a:pt x="218109" y="266852"/>
                </a:lnTo>
                <a:lnTo>
                  <a:pt x="246532" y="239674"/>
                </a:lnTo>
                <a:lnTo>
                  <a:pt x="266179" y="203796"/>
                </a:lnTo>
                <a:lnTo>
                  <a:pt x="245110" y="203796"/>
                </a:lnTo>
                <a:lnTo>
                  <a:pt x="229323" y="232181"/>
                </a:lnTo>
                <a:lnTo>
                  <a:pt x="205765" y="254342"/>
                </a:lnTo>
                <a:lnTo>
                  <a:pt x="174523" y="268757"/>
                </a:lnTo>
                <a:lnTo>
                  <a:pt x="135724" y="273888"/>
                </a:lnTo>
                <a:lnTo>
                  <a:pt x="89903" y="264985"/>
                </a:lnTo>
                <a:lnTo>
                  <a:pt x="52705" y="239458"/>
                </a:lnTo>
                <a:lnTo>
                  <a:pt x="27749" y="199021"/>
                </a:lnTo>
                <a:lnTo>
                  <a:pt x="18618" y="145453"/>
                </a:lnTo>
                <a:lnTo>
                  <a:pt x="27749" y="91249"/>
                </a:lnTo>
                <a:lnTo>
                  <a:pt x="52705" y="50596"/>
                </a:lnTo>
                <a:lnTo>
                  <a:pt x="89903" y="25069"/>
                </a:lnTo>
                <a:lnTo>
                  <a:pt x="135724" y="16217"/>
                </a:lnTo>
                <a:lnTo>
                  <a:pt x="174523" y="21348"/>
                </a:lnTo>
                <a:lnTo>
                  <a:pt x="205765" y="35763"/>
                </a:lnTo>
                <a:lnTo>
                  <a:pt x="229323" y="57924"/>
                </a:lnTo>
                <a:lnTo>
                  <a:pt x="245110" y="86309"/>
                </a:lnTo>
                <a:lnTo>
                  <a:pt x="266179" y="86309"/>
                </a:lnTo>
                <a:close/>
              </a:path>
              <a:path w="467360" h="290194">
                <a:moveTo>
                  <a:pt x="467093" y="2997"/>
                </a:moveTo>
                <a:lnTo>
                  <a:pt x="323265" y="2997"/>
                </a:lnTo>
                <a:lnTo>
                  <a:pt x="323265" y="18237"/>
                </a:lnTo>
                <a:lnTo>
                  <a:pt x="323265" y="136347"/>
                </a:lnTo>
                <a:lnTo>
                  <a:pt x="323265" y="152857"/>
                </a:lnTo>
                <a:lnTo>
                  <a:pt x="323265" y="272237"/>
                </a:lnTo>
                <a:lnTo>
                  <a:pt x="323265" y="287477"/>
                </a:lnTo>
                <a:lnTo>
                  <a:pt x="467093" y="287477"/>
                </a:lnTo>
                <a:lnTo>
                  <a:pt x="467093" y="272237"/>
                </a:lnTo>
                <a:lnTo>
                  <a:pt x="341490" y="272237"/>
                </a:lnTo>
                <a:lnTo>
                  <a:pt x="341490" y="152857"/>
                </a:lnTo>
                <a:lnTo>
                  <a:pt x="454939" y="152857"/>
                </a:lnTo>
                <a:lnTo>
                  <a:pt x="454939" y="136347"/>
                </a:lnTo>
                <a:lnTo>
                  <a:pt x="341490" y="136347"/>
                </a:lnTo>
                <a:lnTo>
                  <a:pt x="341490" y="18237"/>
                </a:lnTo>
                <a:lnTo>
                  <a:pt x="467093" y="18237"/>
                </a:lnTo>
                <a:lnTo>
                  <a:pt x="467093" y="2997"/>
                </a:lnTo>
                <a:close/>
              </a:path>
            </a:pathLst>
          </a:custGeom>
          <a:solidFill>
            <a:srgbClr val="00002E"/>
          </a:solidFill>
        </p:spPr>
        <p:txBody>
          <a:bodyPr wrap="square" lIns="0" tIns="0" rIns="0" bIns="0" rtlCol="0"/>
          <a:lstStyle/>
          <a:p>
            <a:endParaRPr/>
          </a:p>
        </p:txBody>
      </p:sp>
      <p:sp>
        <p:nvSpPr>
          <p:cNvPr id="13" name="object 13"/>
          <p:cNvSpPr/>
          <p:nvPr/>
        </p:nvSpPr>
        <p:spPr>
          <a:xfrm>
            <a:off x="2351114" y="647773"/>
            <a:ext cx="0" cy="1028700"/>
          </a:xfrm>
          <a:custGeom>
            <a:avLst/>
            <a:gdLst/>
            <a:ahLst/>
            <a:cxnLst/>
            <a:rect l="l" t="t" r="r" b="b"/>
            <a:pathLst>
              <a:path h="1028700">
                <a:moveTo>
                  <a:pt x="0" y="0"/>
                </a:moveTo>
                <a:lnTo>
                  <a:pt x="0" y="1028293"/>
                </a:lnTo>
              </a:path>
            </a:pathLst>
          </a:custGeom>
          <a:ln w="41213">
            <a:solidFill>
              <a:srgbClr val="A3002E"/>
            </a:solidFill>
          </a:ln>
        </p:spPr>
        <p:txBody>
          <a:bodyPr wrap="square" lIns="0" tIns="0" rIns="0" bIns="0" rtlCol="0"/>
          <a:lstStyle/>
          <a:p>
            <a:endParaRPr/>
          </a:p>
        </p:txBody>
      </p:sp>
      <p:sp>
        <p:nvSpPr>
          <p:cNvPr id="14" name="object 14"/>
          <p:cNvSpPr/>
          <p:nvPr/>
        </p:nvSpPr>
        <p:spPr>
          <a:xfrm>
            <a:off x="528778" y="647770"/>
            <a:ext cx="257810" cy="287655"/>
          </a:xfrm>
          <a:custGeom>
            <a:avLst/>
            <a:gdLst/>
            <a:ahLst/>
            <a:cxnLst/>
            <a:rect l="l" t="t" r="r" b="b"/>
            <a:pathLst>
              <a:path w="257809" h="287655">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a:moveTo>
                  <a:pt x="128650" y="89659"/>
                </a:moveTo>
                <a:lnTo>
                  <a:pt x="102984" y="94259"/>
                </a:lnTo>
                <a:lnTo>
                  <a:pt x="79924" y="108059"/>
                </a:lnTo>
                <a:lnTo>
                  <a:pt x="177376" y="108059"/>
                </a:lnTo>
                <a:lnTo>
                  <a:pt x="154316" y="94259"/>
                </a:lnTo>
                <a:lnTo>
                  <a:pt x="128650" y="89659"/>
                </a:lnTo>
                <a:close/>
              </a:path>
              <a:path w="257809" h="287655">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endParaRPr/>
          </a:p>
        </p:txBody>
      </p:sp>
      <p:sp>
        <p:nvSpPr>
          <p:cNvPr id="15" name="object 15"/>
          <p:cNvSpPr/>
          <p:nvPr/>
        </p:nvSpPr>
        <p:spPr>
          <a:xfrm>
            <a:off x="1183156" y="647775"/>
            <a:ext cx="238760" cy="287655"/>
          </a:xfrm>
          <a:custGeom>
            <a:avLst/>
            <a:gdLst/>
            <a:ahLst/>
            <a:cxnLst/>
            <a:rect l="l" t="t" r="r" b="b"/>
            <a:pathLst>
              <a:path w="238759" h="287655">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endParaRPr/>
          </a:p>
        </p:txBody>
      </p:sp>
      <p:sp>
        <p:nvSpPr>
          <p:cNvPr id="16" name="object 16"/>
          <p:cNvSpPr/>
          <p:nvPr/>
        </p:nvSpPr>
        <p:spPr>
          <a:xfrm>
            <a:off x="860861" y="647775"/>
            <a:ext cx="247650" cy="290830"/>
          </a:xfrm>
          <a:custGeom>
            <a:avLst/>
            <a:gdLst/>
            <a:ahLst/>
            <a:cxnLst/>
            <a:rect l="l" t="t" r="r" b="b"/>
            <a:pathLst>
              <a:path w="247650" h="29083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endParaRPr/>
          </a:p>
        </p:txBody>
      </p:sp>
      <p:sp>
        <p:nvSpPr>
          <p:cNvPr id="18" name="object 18"/>
          <p:cNvSpPr/>
          <p:nvPr/>
        </p:nvSpPr>
        <p:spPr>
          <a:xfrm>
            <a:off x="572370" y="1388596"/>
            <a:ext cx="90805" cy="287655"/>
          </a:xfrm>
          <a:custGeom>
            <a:avLst/>
            <a:gdLst/>
            <a:ahLst/>
            <a:cxnLst/>
            <a:rect l="l" t="t" r="r" b="b"/>
            <a:pathLst>
              <a:path w="90804" h="287655">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endParaRPr/>
          </a:p>
        </p:txBody>
      </p:sp>
      <p:pic>
        <p:nvPicPr>
          <p:cNvPr id="19" name="object 19"/>
          <p:cNvPicPr/>
          <p:nvPr/>
        </p:nvPicPr>
        <p:blipFill>
          <a:blip r:embed="rId4" cstate="print"/>
          <a:stretch>
            <a:fillRect/>
          </a:stretch>
        </p:blipFill>
        <p:spPr>
          <a:xfrm>
            <a:off x="523545" y="1578426"/>
            <a:ext cx="97641" cy="97651"/>
          </a:xfrm>
          <a:prstGeom prst="rect">
            <a:avLst/>
          </a:prstGeom>
        </p:spPr>
      </p:pic>
      <p:sp>
        <p:nvSpPr>
          <p:cNvPr id="20" name="object 20"/>
          <p:cNvSpPr/>
          <p:nvPr/>
        </p:nvSpPr>
        <p:spPr>
          <a:xfrm>
            <a:off x="658937" y="1388592"/>
            <a:ext cx="301625" cy="287655"/>
          </a:xfrm>
          <a:custGeom>
            <a:avLst/>
            <a:gdLst/>
            <a:ahLst/>
            <a:cxnLst/>
            <a:rect l="l" t="t" r="r" b="b"/>
            <a:pathLst>
              <a:path w="301625" h="287655">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a:moveTo>
                  <a:pt x="284316" y="240589"/>
                </a:moveTo>
                <a:lnTo>
                  <a:pt x="201438" y="240589"/>
                </a:lnTo>
                <a:lnTo>
                  <a:pt x="216925" y="287478"/>
                </a:lnTo>
                <a:lnTo>
                  <a:pt x="301341" y="287478"/>
                </a:lnTo>
                <a:lnTo>
                  <a:pt x="284316" y="240589"/>
                </a:lnTo>
                <a:close/>
              </a:path>
              <a:path w="301625" h="287655">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endParaRPr/>
          </a:p>
        </p:txBody>
      </p:sp>
      <p:sp>
        <p:nvSpPr>
          <p:cNvPr id="21" name="object 21"/>
          <p:cNvSpPr/>
          <p:nvPr/>
        </p:nvSpPr>
        <p:spPr>
          <a:xfrm>
            <a:off x="527037" y="1021149"/>
            <a:ext cx="146685" cy="284480"/>
          </a:xfrm>
          <a:custGeom>
            <a:avLst/>
            <a:gdLst/>
            <a:ahLst/>
            <a:cxnLst/>
            <a:rect l="l" t="t" r="r" b="b"/>
            <a:pathLst>
              <a:path w="146684" h="28448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endParaRPr/>
          </a:p>
        </p:txBody>
      </p:sp>
      <p:sp>
        <p:nvSpPr>
          <p:cNvPr id="22" name="object 22"/>
          <p:cNvSpPr/>
          <p:nvPr/>
        </p:nvSpPr>
        <p:spPr>
          <a:xfrm>
            <a:off x="721880" y="1021149"/>
            <a:ext cx="435609" cy="284480"/>
          </a:xfrm>
          <a:custGeom>
            <a:avLst/>
            <a:gdLst/>
            <a:ahLst/>
            <a:cxnLst/>
            <a:rect l="l" t="t" r="r" b="b"/>
            <a:pathLst>
              <a:path w="435609" h="28448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endParaRPr/>
          </a:p>
        </p:txBody>
      </p:sp>
      <p:sp>
        <p:nvSpPr>
          <p:cNvPr id="23" name="object 23"/>
          <p:cNvSpPr/>
          <p:nvPr/>
        </p:nvSpPr>
        <p:spPr>
          <a:xfrm>
            <a:off x="1203150" y="1021544"/>
            <a:ext cx="203835" cy="284480"/>
          </a:xfrm>
          <a:custGeom>
            <a:avLst/>
            <a:gdLst/>
            <a:ahLst/>
            <a:cxnLst/>
            <a:rect l="l" t="t" r="r" b="b"/>
            <a:pathLst>
              <a:path w="203834" h="28448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endParaRPr/>
          </a:p>
        </p:txBody>
      </p:sp>
      <p:sp>
        <p:nvSpPr>
          <p:cNvPr id="25" name="object 25"/>
          <p:cNvSpPr txBox="1">
            <a:spLocks noGrp="1"/>
          </p:cNvSpPr>
          <p:nvPr>
            <p:ph type="sldNum" sz="quarter" idx="7"/>
          </p:nvPr>
        </p:nvSpPr>
        <p:spPr>
          <a:xfrm>
            <a:off x="19042541" y="10293239"/>
            <a:ext cx="464819" cy="435376"/>
          </a:xfrm>
          <a:prstGeom prst="rect">
            <a:avLst/>
          </a:prstGeom>
        </p:spPr>
        <p:txBody>
          <a:bodyPr vert="horz" wrap="square" lIns="0" tIns="50165" rIns="0" bIns="0" rtlCol="0">
            <a:spAutoFit/>
          </a:bodyPr>
          <a:lstStyle/>
          <a:p>
            <a:pPr marL="38100">
              <a:lnSpc>
                <a:spcPct val="100000"/>
              </a:lnSpc>
              <a:spcBef>
                <a:spcPts val="395"/>
              </a:spcBef>
            </a:pPr>
            <a:fld id="{81D60167-4931-47E6-BA6A-407CBD079E47}" type="slidenum">
              <a:rPr spc="-5" dirty="0">
                <a:solidFill>
                  <a:schemeClr val="bg1"/>
                </a:solidFill>
              </a:rPr>
              <a:t>36</a:t>
            </a:fld>
            <a:endParaRPr spc="-5" dirty="0">
              <a:solidFill>
                <a:schemeClr val="bg1"/>
              </a:solidFill>
            </a:endParaRPr>
          </a:p>
        </p:txBody>
      </p:sp>
      <p:sp>
        <p:nvSpPr>
          <p:cNvPr id="2" name="object 24">
            <a:extLst>
              <a:ext uri="{FF2B5EF4-FFF2-40B4-BE49-F238E27FC236}">
                <a16:creationId xmlns:a16="http://schemas.microsoft.com/office/drawing/2014/main" id="{2816E46D-9882-31FC-01AC-D574F3FC7988}"/>
              </a:ext>
            </a:extLst>
          </p:cNvPr>
          <p:cNvSpPr txBox="1">
            <a:spLocks/>
          </p:cNvSpPr>
          <p:nvPr/>
        </p:nvSpPr>
        <p:spPr>
          <a:xfrm>
            <a:off x="19042541" y="10337166"/>
            <a:ext cx="464819" cy="575309"/>
          </a:xfrm>
          <a:prstGeom prst="rect">
            <a:avLst/>
          </a:prstGeom>
        </p:spPr>
        <p:txBody>
          <a:bodyPr vert="horz" wrap="square" lIns="0" tIns="50165" rIns="0" bIns="0" rtlCol="0">
            <a:spAutoFit/>
          </a:bodyPr>
          <a:lstStyle>
            <a:defPPr>
              <a:defRPr lang="fr-FR"/>
            </a:defPPr>
            <a:lvl1pPr marL="0" algn="l" defTabSz="914400" rtl="0" eaLnBrk="1" latinLnBrk="0" hangingPunct="1">
              <a:defRPr sz="2500" b="1" i="0" kern="1200">
                <a:solidFill>
                  <a:srgbClr val="00002E"/>
                </a:solidFill>
                <a:latin typeface="Poppins-ExtraBold"/>
                <a:ea typeface="+mn-ea"/>
                <a:cs typeface="Poppins-Extra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395"/>
              </a:spcBef>
            </a:pPr>
            <a:fld id="{81D60167-4931-47E6-BA6A-407CBD079E47}" type="slidenum">
              <a:rPr lang="fr-FR" spc="-5" smtClean="0"/>
              <a:pPr marL="38100">
                <a:spcBef>
                  <a:spcPts val="395"/>
                </a:spcBef>
              </a:pPr>
              <a:t>36</a:t>
            </a:fld>
            <a:endParaRPr lang="fr-FR" spc="-5" dirty="0"/>
          </a:p>
        </p:txBody>
      </p:sp>
      <p:sp>
        <p:nvSpPr>
          <p:cNvPr id="5" name="ZoneTexte 4">
            <a:extLst>
              <a:ext uri="{FF2B5EF4-FFF2-40B4-BE49-F238E27FC236}">
                <a16:creationId xmlns:a16="http://schemas.microsoft.com/office/drawing/2014/main" id="{34BFE4E2-4222-E448-804B-8ACD01F3CC1C}"/>
              </a:ext>
            </a:extLst>
          </p:cNvPr>
          <p:cNvSpPr txBox="1"/>
          <p:nvPr/>
        </p:nvSpPr>
        <p:spPr>
          <a:xfrm>
            <a:off x="510842" y="2641969"/>
            <a:ext cx="18381066" cy="6370975"/>
          </a:xfrm>
          <a:prstGeom prst="rect">
            <a:avLst/>
          </a:prstGeom>
          <a:noFill/>
        </p:spPr>
        <p:txBody>
          <a:bodyPr wrap="square">
            <a:spAutoFit/>
          </a:bodyPr>
          <a:lstStyle/>
          <a:p>
            <a:pPr marL="742950" indent="-742950">
              <a:buAutoNum type="alphaLcParenR"/>
            </a:pPr>
            <a:r>
              <a:rPr lang="fr-FR" sz="4400" b="1" spc="80" dirty="0">
                <a:solidFill>
                  <a:srgbClr val="A3002E"/>
                </a:solidFill>
                <a:latin typeface="Poppins-ExtraBold"/>
                <a:cs typeface="Poppins"/>
              </a:rPr>
              <a:t>L’IA au service de notre transformation digitale</a:t>
            </a:r>
          </a:p>
          <a:p>
            <a:pPr marL="742950" indent="-742950">
              <a:buAutoNum type="alphaLcParenR"/>
            </a:pPr>
            <a:endParaRPr lang="fr-FR" sz="4400" dirty="0"/>
          </a:p>
          <a:p>
            <a:r>
              <a:rPr lang="fr-FR" sz="3200" dirty="0">
                <a:latin typeface="Poppins" pitchFamily="2" charset="77"/>
                <a:cs typeface="Poppins" pitchFamily="2" charset="77"/>
              </a:rPr>
              <a:t>L’IA est un pilier de la transformation numérique qui permet d’automatiser certaines tâches et de gagner sur certains points : </a:t>
            </a:r>
          </a:p>
          <a:p>
            <a:pPr marL="1225125" lvl="1" indent="-471202">
              <a:buFont typeface="Arial" panose="020B0604020202020204" pitchFamily="34" charset="0"/>
              <a:buChar char="•"/>
            </a:pPr>
            <a:r>
              <a:rPr lang="fr-FR" sz="3200" dirty="0">
                <a:latin typeface="Poppins" pitchFamily="2" charset="77"/>
                <a:cs typeface="Poppins" pitchFamily="2" charset="77"/>
              </a:rPr>
              <a:t>Réduction du risque d’erreur</a:t>
            </a:r>
          </a:p>
          <a:p>
            <a:pPr marL="1225125" lvl="1" indent="-471202">
              <a:buFont typeface="Arial" panose="020B0604020202020204" pitchFamily="34" charset="0"/>
              <a:buChar char="•"/>
            </a:pPr>
            <a:r>
              <a:rPr lang="fr-FR" sz="3200" dirty="0">
                <a:latin typeface="Poppins" pitchFamily="2" charset="77"/>
                <a:cs typeface="Poppins" pitchFamily="2" charset="77"/>
              </a:rPr>
              <a:t>Gain de productivité sur des tâches à faible valeur ajoutée (diminution du temps de recherche, d’analyse de l’information)</a:t>
            </a:r>
          </a:p>
          <a:p>
            <a:endParaRPr lang="fr-FR" sz="3200" dirty="0">
              <a:latin typeface="Poppins" pitchFamily="2" charset="77"/>
              <a:cs typeface="Poppins" pitchFamily="2" charset="77"/>
            </a:endParaRPr>
          </a:p>
          <a:p>
            <a:r>
              <a:rPr lang="fr-FR" sz="3200" dirty="0">
                <a:latin typeface="Poppins" pitchFamily="2" charset="77"/>
                <a:cs typeface="Poppins" pitchFamily="2" charset="77"/>
              </a:rPr>
              <a:t>L’IA peut impacter l’organisation et l’humain :</a:t>
            </a:r>
          </a:p>
          <a:p>
            <a:pPr marL="1225125" lvl="1" indent="-471202">
              <a:buFont typeface="Arial" panose="020B0604020202020204" pitchFamily="34" charset="0"/>
              <a:buChar char="•"/>
            </a:pPr>
            <a:r>
              <a:rPr lang="fr-FR" sz="3200" dirty="0">
                <a:latin typeface="Poppins" pitchFamily="2" charset="77"/>
                <a:cs typeface="Poppins" pitchFamily="2" charset="77"/>
              </a:rPr>
              <a:t>Processus métiers, sécurité</a:t>
            </a:r>
          </a:p>
          <a:p>
            <a:pPr marL="1225125" lvl="1" indent="-471202">
              <a:buFont typeface="Arial" panose="020B0604020202020204" pitchFamily="34" charset="0"/>
              <a:buChar char="•"/>
            </a:pPr>
            <a:r>
              <a:rPr lang="fr-FR" sz="3200" dirty="0">
                <a:latin typeface="Poppins" pitchFamily="2" charset="77"/>
                <a:cs typeface="Poppins" pitchFamily="2" charset="77"/>
              </a:rPr>
              <a:t>Expérience collaborateur, relation « éthique-confiance », etc.</a:t>
            </a:r>
          </a:p>
          <a:p>
            <a:endParaRPr lang="fr-FR" sz="3200" dirty="0"/>
          </a:p>
        </p:txBody>
      </p:sp>
      <p:sp>
        <p:nvSpPr>
          <p:cNvPr id="4" name="object 19">
            <a:extLst>
              <a:ext uri="{FF2B5EF4-FFF2-40B4-BE49-F238E27FC236}">
                <a16:creationId xmlns:a16="http://schemas.microsoft.com/office/drawing/2014/main" id="{50BD62D8-C7EA-2DF1-8929-8810DDD556B7}"/>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pic>
        <p:nvPicPr>
          <p:cNvPr id="6" name="Picture 4">
            <a:extLst>
              <a:ext uri="{FF2B5EF4-FFF2-40B4-BE49-F238E27FC236}">
                <a16:creationId xmlns:a16="http://schemas.microsoft.com/office/drawing/2014/main" id="{8060CDC6-9FC0-43FA-B22E-ABCBFD1167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1908" y="407786"/>
            <a:ext cx="798282" cy="794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124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11"/>
          <p:cNvPicPr/>
          <p:nvPr/>
        </p:nvPicPr>
        <p:blipFill>
          <a:blip r:embed="rId3" cstate="print"/>
          <a:stretch>
            <a:fillRect/>
          </a:stretch>
        </p:blipFill>
        <p:spPr>
          <a:xfrm>
            <a:off x="18901180" y="10507662"/>
            <a:ext cx="83076" cy="83076"/>
          </a:xfrm>
          <a:prstGeom prst="rect">
            <a:avLst/>
          </a:prstGeom>
        </p:spPr>
      </p:pic>
      <p:sp>
        <p:nvSpPr>
          <p:cNvPr id="12" name="object 12"/>
          <p:cNvSpPr/>
          <p:nvPr/>
        </p:nvSpPr>
        <p:spPr>
          <a:xfrm>
            <a:off x="1462011" y="1018304"/>
            <a:ext cx="467359" cy="290195"/>
          </a:xfrm>
          <a:custGeom>
            <a:avLst/>
            <a:gdLst/>
            <a:ahLst/>
            <a:cxnLst/>
            <a:rect l="l" t="t" r="r" b="b"/>
            <a:pathLst>
              <a:path w="467360" h="290194">
                <a:moveTo>
                  <a:pt x="266179" y="86309"/>
                </a:moveTo>
                <a:lnTo>
                  <a:pt x="246532" y="50431"/>
                </a:lnTo>
                <a:lnTo>
                  <a:pt x="218109" y="23253"/>
                </a:lnTo>
                <a:lnTo>
                  <a:pt x="181114" y="6019"/>
                </a:lnTo>
                <a:lnTo>
                  <a:pt x="135724" y="0"/>
                </a:lnTo>
                <a:lnTo>
                  <a:pt x="91732" y="6921"/>
                </a:lnTo>
                <a:lnTo>
                  <a:pt x="54343" y="26581"/>
                </a:lnTo>
                <a:lnTo>
                  <a:pt x="25361" y="57327"/>
                </a:lnTo>
                <a:lnTo>
                  <a:pt x="6642" y="97497"/>
                </a:lnTo>
                <a:lnTo>
                  <a:pt x="0" y="145453"/>
                </a:lnTo>
                <a:lnTo>
                  <a:pt x="6642" y="193014"/>
                </a:lnTo>
                <a:lnTo>
                  <a:pt x="25361" y="232956"/>
                </a:lnTo>
                <a:lnTo>
                  <a:pt x="54343" y="263575"/>
                </a:lnTo>
                <a:lnTo>
                  <a:pt x="91732" y="283184"/>
                </a:lnTo>
                <a:lnTo>
                  <a:pt x="135724" y="290106"/>
                </a:lnTo>
                <a:lnTo>
                  <a:pt x="181114" y="284073"/>
                </a:lnTo>
                <a:lnTo>
                  <a:pt x="218109" y="266852"/>
                </a:lnTo>
                <a:lnTo>
                  <a:pt x="246532" y="239674"/>
                </a:lnTo>
                <a:lnTo>
                  <a:pt x="266179" y="203796"/>
                </a:lnTo>
                <a:lnTo>
                  <a:pt x="245110" y="203796"/>
                </a:lnTo>
                <a:lnTo>
                  <a:pt x="229323" y="232181"/>
                </a:lnTo>
                <a:lnTo>
                  <a:pt x="205765" y="254342"/>
                </a:lnTo>
                <a:lnTo>
                  <a:pt x="174523" y="268757"/>
                </a:lnTo>
                <a:lnTo>
                  <a:pt x="135724" y="273888"/>
                </a:lnTo>
                <a:lnTo>
                  <a:pt x="89903" y="264985"/>
                </a:lnTo>
                <a:lnTo>
                  <a:pt x="52705" y="239458"/>
                </a:lnTo>
                <a:lnTo>
                  <a:pt x="27749" y="199021"/>
                </a:lnTo>
                <a:lnTo>
                  <a:pt x="18618" y="145453"/>
                </a:lnTo>
                <a:lnTo>
                  <a:pt x="27749" y="91249"/>
                </a:lnTo>
                <a:lnTo>
                  <a:pt x="52705" y="50596"/>
                </a:lnTo>
                <a:lnTo>
                  <a:pt x="89903" y="25069"/>
                </a:lnTo>
                <a:lnTo>
                  <a:pt x="135724" y="16217"/>
                </a:lnTo>
                <a:lnTo>
                  <a:pt x="174523" y="21348"/>
                </a:lnTo>
                <a:lnTo>
                  <a:pt x="205765" y="35763"/>
                </a:lnTo>
                <a:lnTo>
                  <a:pt x="229323" y="57924"/>
                </a:lnTo>
                <a:lnTo>
                  <a:pt x="245110" y="86309"/>
                </a:lnTo>
                <a:lnTo>
                  <a:pt x="266179" y="86309"/>
                </a:lnTo>
                <a:close/>
              </a:path>
              <a:path w="467360" h="290194">
                <a:moveTo>
                  <a:pt x="467093" y="2997"/>
                </a:moveTo>
                <a:lnTo>
                  <a:pt x="323265" y="2997"/>
                </a:lnTo>
                <a:lnTo>
                  <a:pt x="323265" y="18237"/>
                </a:lnTo>
                <a:lnTo>
                  <a:pt x="323265" y="136347"/>
                </a:lnTo>
                <a:lnTo>
                  <a:pt x="323265" y="152857"/>
                </a:lnTo>
                <a:lnTo>
                  <a:pt x="323265" y="272237"/>
                </a:lnTo>
                <a:lnTo>
                  <a:pt x="323265" y="287477"/>
                </a:lnTo>
                <a:lnTo>
                  <a:pt x="467093" y="287477"/>
                </a:lnTo>
                <a:lnTo>
                  <a:pt x="467093" y="272237"/>
                </a:lnTo>
                <a:lnTo>
                  <a:pt x="341490" y="272237"/>
                </a:lnTo>
                <a:lnTo>
                  <a:pt x="341490" y="152857"/>
                </a:lnTo>
                <a:lnTo>
                  <a:pt x="454939" y="152857"/>
                </a:lnTo>
                <a:lnTo>
                  <a:pt x="454939" y="136347"/>
                </a:lnTo>
                <a:lnTo>
                  <a:pt x="341490" y="136347"/>
                </a:lnTo>
                <a:lnTo>
                  <a:pt x="341490" y="18237"/>
                </a:lnTo>
                <a:lnTo>
                  <a:pt x="467093" y="18237"/>
                </a:lnTo>
                <a:lnTo>
                  <a:pt x="467093" y="2997"/>
                </a:lnTo>
                <a:close/>
              </a:path>
            </a:pathLst>
          </a:custGeom>
          <a:solidFill>
            <a:srgbClr val="00002E"/>
          </a:solidFill>
        </p:spPr>
        <p:txBody>
          <a:bodyPr wrap="square" lIns="0" tIns="0" rIns="0" bIns="0" rtlCol="0"/>
          <a:lstStyle/>
          <a:p>
            <a:endParaRPr/>
          </a:p>
        </p:txBody>
      </p:sp>
      <p:sp>
        <p:nvSpPr>
          <p:cNvPr id="13" name="object 13"/>
          <p:cNvSpPr/>
          <p:nvPr/>
        </p:nvSpPr>
        <p:spPr>
          <a:xfrm>
            <a:off x="2351114" y="647773"/>
            <a:ext cx="0" cy="1028700"/>
          </a:xfrm>
          <a:custGeom>
            <a:avLst/>
            <a:gdLst/>
            <a:ahLst/>
            <a:cxnLst/>
            <a:rect l="l" t="t" r="r" b="b"/>
            <a:pathLst>
              <a:path h="1028700">
                <a:moveTo>
                  <a:pt x="0" y="0"/>
                </a:moveTo>
                <a:lnTo>
                  <a:pt x="0" y="1028293"/>
                </a:lnTo>
              </a:path>
            </a:pathLst>
          </a:custGeom>
          <a:ln w="41213">
            <a:solidFill>
              <a:srgbClr val="A3002E"/>
            </a:solidFill>
          </a:ln>
        </p:spPr>
        <p:txBody>
          <a:bodyPr wrap="square" lIns="0" tIns="0" rIns="0" bIns="0" rtlCol="0"/>
          <a:lstStyle/>
          <a:p>
            <a:endParaRPr/>
          </a:p>
        </p:txBody>
      </p:sp>
      <p:sp>
        <p:nvSpPr>
          <p:cNvPr id="14" name="object 14"/>
          <p:cNvSpPr/>
          <p:nvPr/>
        </p:nvSpPr>
        <p:spPr>
          <a:xfrm>
            <a:off x="528778" y="647770"/>
            <a:ext cx="257810" cy="287655"/>
          </a:xfrm>
          <a:custGeom>
            <a:avLst/>
            <a:gdLst/>
            <a:ahLst/>
            <a:cxnLst/>
            <a:rect l="l" t="t" r="r" b="b"/>
            <a:pathLst>
              <a:path w="257809" h="287655">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a:moveTo>
                  <a:pt x="128650" y="89659"/>
                </a:moveTo>
                <a:lnTo>
                  <a:pt x="102984" y="94259"/>
                </a:lnTo>
                <a:lnTo>
                  <a:pt x="79924" y="108059"/>
                </a:lnTo>
                <a:lnTo>
                  <a:pt x="177376" y="108059"/>
                </a:lnTo>
                <a:lnTo>
                  <a:pt x="154316" y="94259"/>
                </a:lnTo>
                <a:lnTo>
                  <a:pt x="128650" y="89659"/>
                </a:lnTo>
                <a:close/>
              </a:path>
              <a:path w="257809" h="287655">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endParaRPr/>
          </a:p>
        </p:txBody>
      </p:sp>
      <p:sp>
        <p:nvSpPr>
          <p:cNvPr id="15" name="object 15"/>
          <p:cNvSpPr/>
          <p:nvPr/>
        </p:nvSpPr>
        <p:spPr>
          <a:xfrm>
            <a:off x="1183156" y="647775"/>
            <a:ext cx="238760" cy="287655"/>
          </a:xfrm>
          <a:custGeom>
            <a:avLst/>
            <a:gdLst/>
            <a:ahLst/>
            <a:cxnLst/>
            <a:rect l="l" t="t" r="r" b="b"/>
            <a:pathLst>
              <a:path w="238759" h="287655">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endParaRPr/>
          </a:p>
        </p:txBody>
      </p:sp>
      <p:sp>
        <p:nvSpPr>
          <p:cNvPr id="16" name="object 16"/>
          <p:cNvSpPr/>
          <p:nvPr/>
        </p:nvSpPr>
        <p:spPr>
          <a:xfrm>
            <a:off x="860861" y="647775"/>
            <a:ext cx="247650" cy="290830"/>
          </a:xfrm>
          <a:custGeom>
            <a:avLst/>
            <a:gdLst/>
            <a:ahLst/>
            <a:cxnLst/>
            <a:rect l="l" t="t" r="r" b="b"/>
            <a:pathLst>
              <a:path w="247650" h="29083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endParaRPr/>
          </a:p>
        </p:txBody>
      </p:sp>
      <p:sp>
        <p:nvSpPr>
          <p:cNvPr id="18" name="object 18"/>
          <p:cNvSpPr/>
          <p:nvPr/>
        </p:nvSpPr>
        <p:spPr>
          <a:xfrm>
            <a:off x="572370" y="1388596"/>
            <a:ext cx="90805" cy="287655"/>
          </a:xfrm>
          <a:custGeom>
            <a:avLst/>
            <a:gdLst/>
            <a:ahLst/>
            <a:cxnLst/>
            <a:rect l="l" t="t" r="r" b="b"/>
            <a:pathLst>
              <a:path w="90804" h="287655">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endParaRPr/>
          </a:p>
        </p:txBody>
      </p:sp>
      <p:pic>
        <p:nvPicPr>
          <p:cNvPr id="19" name="object 19"/>
          <p:cNvPicPr/>
          <p:nvPr/>
        </p:nvPicPr>
        <p:blipFill>
          <a:blip r:embed="rId4" cstate="print"/>
          <a:stretch>
            <a:fillRect/>
          </a:stretch>
        </p:blipFill>
        <p:spPr>
          <a:xfrm>
            <a:off x="523545" y="1578426"/>
            <a:ext cx="97641" cy="97651"/>
          </a:xfrm>
          <a:prstGeom prst="rect">
            <a:avLst/>
          </a:prstGeom>
        </p:spPr>
      </p:pic>
      <p:sp>
        <p:nvSpPr>
          <p:cNvPr id="20" name="object 20"/>
          <p:cNvSpPr/>
          <p:nvPr/>
        </p:nvSpPr>
        <p:spPr>
          <a:xfrm>
            <a:off x="658937" y="1388592"/>
            <a:ext cx="301625" cy="287655"/>
          </a:xfrm>
          <a:custGeom>
            <a:avLst/>
            <a:gdLst/>
            <a:ahLst/>
            <a:cxnLst/>
            <a:rect l="l" t="t" r="r" b="b"/>
            <a:pathLst>
              <a:path w="301625" h="287655">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a:moveTo>
                  <a:pt x="284316" y="240589"/>
                </a:moveTo>
                <a:lnTo>
                  <a:pt x="201438" y="240589"/>
                </a:lnTo>
                <a:lnTo>
                  <a:pt x="216925" y="287478"/>
                </a:lnTo>
                <a:lnTo>
                  <a:pt x="301341" y="287478"/>
                </a:lnTo>
                <a:lnTo>
                  <a:pt x="284316" y="240589"/>
                </a:lnTo>
                <a:close/>
              </a:path>
              <a:path w="301625" h="287655">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endParaRPr/>
          </a:p>
        </p:txBody>
      </p:sp>
      <p:sp>
        <p:nvSpPr>
          <p:cNvPr id="21" name="object 21"/>
          <p:cNvSpPr/>
          <p:nvPr/>
        </p:nvSpPr>
        <p:spPr>
          <a:xfrm>
            <a:off x="527037" y="1021149"/>
            <a:ext cx="146685" cy="284480"/>
          </a:xfrm>
          <a:custGeom>
            <a:avLst/>
            <a:gdLst/>
            <a:ahLst/>
            <a:cxnLst/>
            <a:rect l="l" t="t" r="r" b="b"/>
            <a:pathLst>
              <a:path w="146684" h="28448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endParaRPr/>
          </a:p>
        </p:txBody>
      </p:sp>
      <p:sp>
        <p:nvSpPr>
          <p:cNvPr id="22" name="object 22"/>
          <p:cNvSpPr/>
          <p:nvPr/>
        </p:nvSpPr>
        <p:spPr>
          <a:xfrm>
            <a:off x="721880" y="1021149"/>
            <a:ext cx="435609" cy="284480"/>
          </a:xfrm>
          <a:custGeom>
            <a:avLst/>
            <a:gdLst/>
            <a:ahLst/>
            <a:cxnLst/>
            <a:rect l="l" t="t" r="r" b="b"/>
            <a:pathLst>
              <a:path w="435609" h="28448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endParaRPr/>
          </a:p>
        </p:txBody>
      </p:sp>
      <p:sp>
        <p:nvSpPr>
          <p:cNvPr id="23" name="object 23"/>
          <p:cNvSpPr/>
          <p:nvPr/>
        </p:nvSpPr>
        <p:spPr>
          <a:xfrm>
            <a:off x="1203150" y="1021544"/>
            <a:ext cx="203835" cy="284480"/>
          </a:xfrm>
          <a:custGeom>
            <a:avLst/>
            <a:gdLst/>
            <a:ahLst/>
            <a:cxnLst/>
            <a:rect l="l" t="t" r="r" b="b"/>
            <a:pathLst>
              <a:path w="203834" h="28448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endParaRPr/>
          </a:p>
        </p:txBody>
      </p:sp>
      <p:sp>
        <p:nvSpPr>
          <p:cNvPr id="25" name="object 25"/>
          <p:cNvSpPr txBox="1">
            <a:spLocks noGrp="1"/>
          </p:cNvSpPr>
          <p:nvPr>
            <p:ph type="sldNum" sz="quarter" idx="7"/>
          </p:nvPr>
        </p:nvSpPr>
        <p:spPr>
          <a:xfrm>
            <a:off x="19042541" y="10293239"/>
            <a:ext cx="464819" cy="435376"/>
          </a:xfrm>
          <a:prstGeom prst="rect">
            <a:avLst/>
          </a:prstGeom>
        </p:spPr>
        <p:txBody>
          <a:bodyPr vert="horz" wrap="square" lIns="0" tIns="50165" rIns="0" bIns="0" rtlCol="0">
            <a:spAutoFit/>
          </a:bodyPr>
          <a:lstStyle/>
          <a:p>
            <a:pPr marL="38100">
              <a:lnSpc>
                <a:spcPct val="100000"/>
              </a:lnSpc>
              <a:spcBef>
                <a:spcPts val="395"/>
              </a:spcBef>
            </a:pPr>
            <a:fld id="{81D60167-4931-47E6-BA6A-407CBD079E47}" type="slidenum">
              <a:rPr spc="-5" dirty="0">
                <a:solidFill>
                  <a:schemeClr val="bg1"/>
                </a:solidFill>
              </a:rPr>
              <a:t>37</a:t>
            </a:fld>
            <a:endParaRPr spc="-5" dirty="0">
              <a:solidFill>
                <a:schemeClr val="bg1"/>
              </a:solidFill>
            </a:endParaRPr>
          </a:p>
        </p:txBody>
      </p:sp>
      <p:sp>
        <p:nvSpPr>
          <p:cNvPr id="2" name="object 24">
            <a:extLst>
              <a:ext uri="{FF2B5EF4-FFF2-40B4-BE49-F238E27FC236}">
                <a16:creationId xmlns:a16="http://schemas.microsoft.com/office/drawing/2014/main" id="{2816E46D-9882-31FC-01AC-D574F3FC7988}"/>
              </a:ext>
            </a:extLst>
          </p:cNvPr>
          <p:cNvSpPr txBox="1">
            <a:spLocks/>
          </p:cNvSpPr>
          <p:nvPr/>
        </p:nvSpPr>
        <p:spPr>
          <a:xfrm>
            <a:off x="19042541" y="10337166"/>
            <a:ext cx="464819" cy="575309"/>
          </a:xfrm>
          <a:prstGeom prst="rect">
            <a:avLst/>
          </a:prstGeom>
        </p:spPr>
        <p:txBody>
          <a:bodyPr vert="horz" wrap="square" lIns="0" tIns="50165" rIns="0" bIns="0" rtlCol="0">
            <a:spAutoFit/>
          </a:bodyPr>
          <a:lstStyle>
            <a:defPPr>
              <a:defRPr lang="fr-FR"/>
            </a:defPPr>
            <a:lvl1pPr marL="0" algn="l" defTabSz="914400" rtl="0" eaLnBrk="1" latinLnBrk="0" hangingPunct="1">
              <a:defRPr sz="2500" b="1" i="0" kern="1200">
                <a:solidFill>
                  <a:srgbClr val="00002E"/>
                </a:solidFill>
                <a:latin typeface="Poppins-ExtraBold"/>
                <a:ea typeface="+mn-ea"/>
                <a:cs typeface="Poppins-Extra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395"/>
              </a:spcBef>
            </a:pPr>
            <a:fld id="{81D60167-4931-47E6-BA6A-407CBD079E47}" type="slidenum">
              <a:rPr lang="fr-FR" spc="-5" smtClean="0"/>
              <a:pPr marL="38100">
                <a:spcBef>
                  <a:spcPts val="395"/>
                </a:spcBef>
              </a:pPr>
              <a:t>37</a:t>
            </a:fld>
            <a:endParaRPr lang="fr-FR" spc="-5" dirty="0"/>
          </a:p>
        </p:txBody>
      </p:sp>
      <p:sp>
        <p:nvSpPr>
          <p:cNvPr id="5" name="ZoneTexte 4">
            <a:extLst>
              <a:ext uri="{FF2B5EF4-FFF2-40B4-BE49-F238E27FC236}">
                <a16:creationId xmlns:a16="http://schemas.microsoft.com/office/drawing/2014/main" id="{34BFE4E2-4222-E448-804B-8ACD01F3CC1C}"/>
              </a:ext>
            </a:extLst>
          </p:cNvPr>
          <p:cNvSpPr txBox="1"/>
          <p:nvPr/>
        </p:nvSpPr>
        <p:spPr>
          <a:xfrm>
            <a:off x="786588" y="2289856"/>
            <a:ext cx="18381066" cy="6924973"/>
          </a:xfrm>
          <a:prstGeom prst="rect">
            <a:avLst/>
          </a:prstGeom>
          <a:noFill/>
        </p:spPr>
        <p:txBody>
          <a:bodyPr wrap="square">
            <a:spAutoFit/>
          </a:bodyPr>
          <a:lstStyle/>
          <a:p>
            <a:r>
              <a:rPr lang="fr-FR" sz="4400" b="1" spc="80" dirty="0">
                <a:solidFill>
                  <a:srgbClr val="A3002E"/>
                </a:solidFill>
                <a:latin typeface="Poppins" pitchFamily="2" charset="77"/>
                <a:cs typeface="Poppins" pitchFamily="2" charset="77"/>
              </a:rPr>
              <a:t>b) Une législation commune et un cadre légal à l’IA au niveau européen</a:t>
            </a:r>
            <a:endParaRPr lang="fr-FR" sz="4400" b="1" spc="60" dirty="0">
              <a:solidFill>
                <a:srgbClr val="00002E"/>
              </a:solidFill>
              <a:latin typeface="Poppins" pitchFamily="2" charset="77"/>
              <a:cs typeface="Poppins" pitchFamily="2" charset="77"/>
            </a:endParaRPr>
          </a:p>
          <a:p>
            <a:endParaRPr lang="fr-FR" sz="3600" dirty="0">
              <a:latin typeface="Poppins" pitchFamily="2" charset="77"/>
              <a:cs typeface="Poppins" pitchFamily="2" charset="77"/>
            </a:endParaRPr>
          </a:p>
          <a:p>
            <a:r>
              <a:rPr lang="fr-FR" sz="3200" dirty="0">
                <a:latin typeface="Poppins" pitchFamily="2" charset="77"/>
                <a:cs typeface="Poppins" pitchFamily="2" charset="77"/>
              </a:rPr>
              <a:t>La </a:t>
            </a:r>
            <a:r>
              <a:rPr lang="fr-FR" sz="3200" b="1" dirty="0">
                <a:latin typeface="Poppins" pitchFamily="2" charset="77"/>
                <a:cs typeface="Poppins" pitchFamily="2" charset="77"/>
              </a:rPr>
              <a:t>législation sur l’intelligence artificielle</a:t>
            </a:r>
            <a:r>
              <a:rPr lang="fr-FR" sz="3200" dirty="0">
                <a:latin typeface="Poppins" pitchFamily="2" charset="77"/>
                <a:cs typeface="Poppins" pitchFamily="2" charset="77"/>
              </a:rPr>
              <a:t> (AI </a:t>
            </a:r>
            <a:r>
              <a:rPr lang="fr-FR" sz="3200" dirty="0" err="1">
                <a:latin typeface="Poppins" pitchFamily="2" charset="77"/>
                <a:cs typeface="Poppins" pitchFamily="2" charset="77"/>
              </a:rPr>
              <a:t>Act</a:t>
            </a:r>
            <a:r>
              <a:rPr lang="fr-FR" sz="3200" dirty="0">
                <a:latin typeface="Poppins" pitchFamily="2" charset="77"/>
                <a:cs typeface="Poppins" pitchFamily="2" charset="77"/>
              </a:rPr>
              <a:t>) est une proposition de règlement européen déposée le 21 avril 2021 par la Commission européenne qui a pour but d’introduire une législation commune et un cadre légal à l’intelligence artificielle. </a:t>
            </a:r>
          </a:p>
          <a:p>
            <a:pPr marL="471202" indent="-471202">
              <a:buFont typeface="Arial" panose="020B0604020202020204" pitchFamily="34" charset="0"/>
              <a:buChar char="•"/>
            </a:pPr>
            <a:r>
              <a:rPr lang="fr-FR" sz="3200" dirty="0">
                <a:latin typeface="Poppins" pitchFamily="2" charset="77"/>
                <a:cs typeface="Poppins" pitchFamily="2" charset="77"/>
              </a:rPr>
              <a:t>Classification des applications de l’intelligence artificielle par risque</a:t>
            </a:r>
          </a:p>
          <a:p>
            <a:pPr marL="471202" indent="-471202">
              <a:buFont typeface="Arial" panose="020B0604020202020204" pitchFamily="34" charset="0"/>
              <a:buChar char="•"/>
            </a:pPr>
            <a:r>
              <a:rPr lang="fr-FR" sz="3200" dirty="0">
                <a:latin typeface="Poppins" pitchFamily="2" charset="77"/>
                <a:cs typeface="Poppins" pitchFamily="2" charset="77"/>
              </a:rPr>
              <a:t>Interdiction de certains types d’applications (ex : applications qui manipuleraient les personnes de façon subliminale).</a:t>
            </a:r>
          </a:p>
          <a:p>
            <a:endParaRPr lang="fr-FR" sz="3200" dirty="0">
              <a:latin typeface="Poppins" pitchFamily="2" charset="77"/>
              <a:cs typeface="Poppins" pitchFamily="2" charset="77"/>
            </a:endParaRPr>
          </a:p>
          <a:p>
            <a:endParaRPr lang="fr-FR" sz="3200" dirty="0">
              <a:latin typeface="Poppins" pitchFamily="2" charset="77"/>
              <a:cs typeface="Poppins" pitchFamily="2" charset="77"/>
            </a:endParaRPr>
          </a:p>
          <a:p>
            <a:r>
              <a:rPr lang="fr-FR" sz="3200" dirty="0">
                <a:latin typeface="Poppins" pitchFamily="2" charset="77"/>
                <a:cs typeface="Poppins" pitchFamily="2" charset="77"/>
              </a:rPr>
              <a:t>Focus sur les systèmes à risque élevé - Obligations pour les fournisseurs, distributeurs et les </a:t>
            </a:r>
            <a:r>
              <a:rPr lang="fr-FR" sz="3200" b="1" dirty="0">
                <a:latin typeface="Poppins" pitchFamily="2" charset="77"/>
                <a:cs typeface="Poppins" pitchFamily="2" charset="77"/>
              </a:rPr>
              <a:t>utilisateurs</a:t>
            </a:r>
          </a:p>
        </p:txBody>
      </p:sp>
      <p:sp>
        <p:nvSpPr>
          <p:cNvPr id="4" name="object 19">
            <a:extLst>
              <a:ext uri="{FF2B5EF4-FFF2-40B4-BE49-F238E27FC236}">
                <a16:creationId xmlns:a16="http://schemas.microsoft.com/office/drawing/2014/main" id="{23D0F92C-C6E0-B623-15CA-E7CE97B0A6DC}"/>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pic>
        <p:nvPicPr>
          <p:cNvPr id="6" name="Picture 4">
            <a:extLst>
              <a:ext uri="{FF2B5EF4-FFF2-40B4-BE49-F238E27FC236}">
                <a16:creationId xmlns:a16="http://schemas.microsoft.com/office/drawing/2014/main" id="{21B47DB0-D622-98E2-9153-4D37DCCA27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1908" y="407786"/>
            <a:ext cx="798282" cy="794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182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2772859" y="307538"/>
            <a:ext cx="18288856" cy="1606208"/>
          </a:xfrm>
          <a:prstGeom prst="rect">
            <a:avLst/>
          </a:prstGeom>
        </p:spPr>
        <p:txBody>
          <a:bodyPr vert="horz" wrap="square" lIns="0" tIns="249554" rIns="0" bIns="0" rtlCol="0">
            <a:spAutoFit/>
          </a:bodyPr>
          <a:lstStyle/>
          <a:p>
            <a:pPr marL="12700">
              <a:lnSpc>
                <a:spcPct val="100000"/>
              </a:lnSpc>
              <a:spcBef>
                <a:spcPts val="1964"/>
              </a:spcBef>
            </a:pPr>
            <a:r>
              <a:rPr lang="fr-FR" sz="4400" b="1" spc="80" dirty="0">
                <a:solidFill>
                  <a:srgbClr val="A3002E"/>
                </a:solidFill>
                <a:latin typeface="Poppins-ExtraBold"/>
                <a:cs typeface="Poppins"/>
              </a:rPr>
              <a:t>L’AI </a:t>
            </a:r>
            <a:r>
              <a:rPr lang="fr-FR" sz="4400" b="1" spc="80" dirty="0" err="1">
                <a:solidFill>
                  <a:srgbClr val="A3002E"/>
                </a:solidFill>
                <a:latin typeface="Poppins-ExtraBold"/>
                <a:cs typeface="Poppins"/>
              </a:rPr>
              <a:t>Act</a:t>
            </a:r>
            <a:r>
              <a:rPr lang="fr-FR" sz="4400" b="1" spc="80" dirty="0">
                <a:solidFill>
                  <a:srgbClr val="A3002E"/>
                </a:solidFill>
                <a:latin typeface="Poppins-ExtraBold"/>
                <a:cs typeface="Poppins"/>
              </a:rPr>
              <a:t> fixe des obligations pour les utilisateurs de            systèmes à risque élevé </a:t>
            </a:r>
            <a:endParaRPr lang="fr-FR" sz="5400" b="1" spc="80" dirty="0">
              <a:solidFill>
                <a:srgbClr val="A3002E"/>
              </a:solidFill>
              <a:latin typeface="Poppins-ExtraBold"/>
              <a:cs typeface="Poppins"/>
            </a:endParaRPr>
          </a:p>
        </p:txBody>
      </p:sp>
      <p:pic>
        <p:nvPicPr>
          <p:cNvPr id="11" name="object 11"/>
          <p:cNvPicPr/>
          <p:nvPr/>
        </p:nvPicPr>
        <p:blipFill>
          <a:blip r:embed="rId3" cstate="print"/>
          <a:stretch>
            <a:fillRect/>
          </a:stretch>
        </p:blipFill>
        <p:spPr>
          <a:xfrm>
            <a:off x="18901180" y="10507662"/>
            <a:ext cx="83076" cy="83076"/>
          </a:xfrm>
          <a:prstGeom prst="rect">
            <a:avLst/>
          </a:prstGeom>
        </p:spPr>
      </p:pic>
      <p:sp>
        <p:nvSpPr>
          <p:cNvPr id="12" name="object 12"/>
          <p:cNvSpPr/>
          <p:nvPr/>
        </p:nvSpPr>
        <p:spPr>
          <a:xfrm>
            <a:off x="1462011" y="1018304"/>
            <a:ext cx="467359" cy="290195"/>
          </a:xfrm>
          <a:custGeom>
            <a:avLst/>
            <a:gdLst/>
            <a:ahLst/>
            <a:cxnLst/>
            <a:rect l="l" t="t" r="r" b="b"/>
            <a:pathLst>
              <a:path w="467360" h="290194">
                <a:moveTo>
                  <a:pt x="266179" y="86309"/>
                </a:moveTo>
                <a:lnTo>
                  <a:pt x="246532" y="50431"/>
                </a:lnTo>
                <a:lnTo>
                  <a:pt x="218109" y="23253"/>
                </a:lnTo>
                <a:lnTo>
                  <a:pt x="181114" y="6019"/>
                </a:lnTo>
                <a:lnTo>
                  <a:pt x="135724" y="0"/>
                </a:lnTo>
                <a:lnTo>
                  <a:pt x="91732" y="6921"/>
                </a:lnTo>
                <a:lnTo>
                  <a:pt x="54343" y="26581"/>
                </a:lnTo>
                <a:lnTo>
                  <a:pt x="25361" y="57327"/>
                </a:lnTo>
                <a:lnTo>
                  <a:pt x="6642" y="97497"/>
                </a:lnTo>
                <a:lnTo>
                  <a:pt x="0" y="145453"/>
                </a:lnTo>
                <a:lnTo>
                  <a:pt x="6642" y="193014"/>
                </a:lnTo>
                <a:lnTo>
                  <a:pt x="25361" y="232956"/>
                </a:lnTo>
                <a:lnTo>
                  <a:pt x="54343" y="263575"/>
                </a:lnTo>
                <a:lnTo>
                  <a:pt x="91732" y="283184"/>
                </a:lnTo>
                <a:lnTo>
                  <a:pt x="135724" y="290106"/>
                </a:lnTo>
                <a:lnTo>
                  <a:pt x="181114" y="284073"/>
                </a:lnTo>
                <a:lnTo>
                  <a:pt x="218109" y="266852"/>
                </a:lnTo>
                <a:lnTo>
                  <a:pt x="246532" y="239674"/>
                </a:lnTo>
                <a:lnTo>
                  <a:pt x="266179" y="203796"/>
                </a:lnTo>
                <a:lnTo>
                  <a:pt x="245110" y="203796"/>
                </a:lnTo>
                <a:lnTo>
                  <a:pt x="229323" y="232181"/>
                </a:lnTo>
                <a:lnTo>
                  <a:pt x="205765" y="254342"/>
                </a:lnTo>
                <a:lnTo>
                  <a:pt x="174523" y="268757"/>
                </a:lnTo>
                <a:lnTo>
                  <a:pt x="135724" y="273888"/>
                </a:lnTo>
                <a:lnTo>
                  <a:pt x="89903" y="264985"/>
                </a:lnTo>
                <a:lnTo>
                  <a:pt x="52705" y="239458"/>
                </a:lnTo>
                <a:lnTo>
                  <a:pt x="27749" y="199021"/>
                </a:lnTo>
                <a:lnTo>
                  <a:pt x="18618" y="145453"/>
                </a:lnTo>
                <a:lnTo>
                  <a:pt x="27749" y="91249"/>
                </a:lnTo>
                <a:lnTo>
                  <a:pt x="52705" y="50596"/>
                </a:lnTo>
                <a:lnTo>
                  <a:pt x="89903" y="25069"/>
                </a:lnTo>
                <a:lnTo>
                  <a:pt x="135724" y="16217"/>
                </a:lnTo>
                <a:lnTo>
                  <a:pt x="174523" y="21348"/>
                </a:lnTo>
                <a:lnTo>
                  <a:pt x="205765" y="35763"/>
                </a:lnTo>
                <a:lnTo>
                  <a:pt x="229323" y="57924"/>
                </a:lnTo>
                <a:lnTo>
                  <a:pt x="245110" y="86309"/>
                </a:lnTo>
                <a:lnTo>
                  <a:pt x="266179" y="86309"/>
                </a:lnTo>
                <a:close/>
              </a:path>
              <a:path w="467360" h="290194">
                <a:moveTo>
                  <a:pt x="467093" y="2997"/>
                </a:moveTo>
                <a:lnTo>
                  <a:pt x="323265" y="2997"/>
                </a:lnTo>
                <a:lnTo>
                  <a:pt x="323265" y="18237"/>
                </a:lnTo>
                <a:lnTo>
                  <a:pt x="323265" y="136347"/>
                </a:lnTo>
                <a:lnTo>
                  <a:pt x="323265" y="152857"/>
                </a:lnTo>
                <a:lnTo>
                  <a:pt x="323265" y="272237"/>
                </a:lnTo>
                <a:lnTo>
                  <a:pt x="323265" y="287477"/>
                </a:lnTo>
                <a:lnTo>
                  <a:pt x="467093" y="287477"/>
                </a:lnTo>
                <a:lnTo>
                  <a:pt x="467093" y="272237"/>
                </a:lnTo>
                <a:lnTo>
                  <a:pt x="341490" y="272237"/>
                </a:lnTo>
                <a:lnTo>
                  <a:pt x="341490" y="152857"/>
                </a:lnTo>
                <a:lnTo>
                  <a:pt x="454939" y="152857"/>
                </a:lnTo>
                <a:lnTo>
                  <a:pt x="454939" y="136347"/>
                </a:lnTo>
                <a:lnTo>
                  <a:pt x="341490" y="136347"/>
                </a:lnTo>
                <a:lnTo>
                  <a:pt x="341490" y="18237"/>
                </a:lnTo>
                <a:lnTo>
                  <a:pt x="467093" y="18237"/>
                </a:lnTo>
                <a:lnTo>
                  <a:pt x="467093" y="2997"/>
                </a:lnTo>
                <a:close/>
              </a:path>
            </a:pathLst>
          </a:custGeom>
          <a:solidFill>
            <a:srgbClr val="00002E"/>
          </a:solidFill>
        </p:spPr>
        <p:txBody>
          <a:bodyPr wrap="square" lIns="0" tIns="0" rIns="0" bIns="0" rtlCol="0"/>
          <a:lstStyle/>
          <a:p>
            <a:endParaRPr/>
          </a:p>
        </p:txBody>
      </p:sp>
      <p:sp>
        <p:nvSpPr>
          <p:cNvPr id="13" name="object 13"/>
          <p:cNvSpPr/>
          <p:nvPr/>
        </p:nvSpPr>
        <p:spPr>
          <a:xfrm>
            <a:off x="2351114" y="647773"/>
            <a:ext cx="0" cy="1028700"/>
          </a:xfrm>
          <a:custGeom>
            <a:avLst/>
            <a:gdLst/>
            <a:ahLst/>
            <a:cxnLst/>
            <a:rect l="l" t="t" r="r" b="b"/>
            <a:pathLst>
              <a:path h="1028700">
                <a:moveTo>
                  <a:pt x="0" y="0"/>
                </a:moveTo>
                <a:lnTo>
                  <a:pt x="0" y="1028293"/>
                </a:lnTo>
              </a:path>
            </a:pathLst>
          </a:custGeom>
          <a:ln w="41213">
            <a:solidFill>
              <a:srgbClr val="A3002E"/>
            </a:solidFill>
          </a:ln>
        </p:spPr>
        <p:txBody>
          <a:bodyPr wrap="square" lIns="0" tIns="0" rIns="0" bIns="0" rtlCol="0"/>
          <a:lstStyle/>
          <a:p>
            <a:endParaRPr/>
          </a:p>
        </p:txBody>
      </p:sp>
      <p:sp>
        <p:nvSpPr>
          <p:cNvPr id="14" name="object 14"/>
          <p:cNvSpPr/>
          <p:nvPr/>
        </p:nvSpPr>
        <p:spPr>
          <a:xfrm>
            <a:off x="528778" y="647770"/>
            <a:ext cx="257810" cy="287655"/>
          </a:xfrm>
          <a:custGeom>
            <a:avLst/>
            <a:gdLst/>
            <a:ahLst/>
            <a:cxnLst/>
            <a:rect l="l" t="t" r="r" b="b"/>
            <a:pathLst>
              <a:path w="257809" h="287655">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a:moveTo>
                  <a:pt x="128650" y="89659"/>
                </a:moveTo>
                <a:lnTo>
                  <a:pt x="102984" y="94259"/>
                </a:lnTo>
                <a:lnTo>
                  <a:pt x="79924" y="108059"/>
                </a:lnTo>
                <a:lnTo>
                  <a:pt x="177376" y="108059"/>
                </a:lnTo>
                <a:lnTo>
                  <a:pt x="154316" y="94259"/>
                </a:lnTo>
                <a:lnTo>
                  <a:pt x="128650" y="89659"/>
                </a:lnTo>
                <a:close/>
              </a:path>
              <a:path w="257809" h="287655">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endParaRPr/>
          </a:p>
        </p:txBody>
      </p:sp>
      <p:sp>
        <p:nvSpPr>
          <p:cNvPr id="15" name="object 15"/>
          <p:cNvSpPr/>
          <p:nvPr/>
        </p:nvSpPr>
        <p:spPr>
          <a:xfrm>
            <a:off x="1183156" y="647775"/>
            <a:ext cx="238760" cy="287655"/>
          </a:xfrm>
          <a:custGeom>
            <a:avLst/>
            <a:gdLst/>
            <a:ahLst/>
            <a:cxnLst/>
            <a:rect l="l" t="t" r="r" b="b"/>
            <a:pathLst>
              <a:path w="238759" h="287655">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endParaRPr/>
          </a:p>
        </p:txBody>
      </p:sp>
      <p:sp>
        <p:nvSpPr>
          <p:cNvPr id="16" name="object 16"/>
          <p:cNvSpPr/>
          <p:nvPr/>
        </p:nvSpPr>
        <p:spPr>
          <a:xfrm>
            <a:off x="860861" y="647775"/>
            <a:ext cx="247650" cy="290830"/>
          </a:xfrm>
          <a:custGeom>
            <a:avLst/>
            <a:gdLst/>
            <a:ahLst/>
            <a:cxnLst/>
            <a:rect l="l" t="t" r="r" b="b"/>
            <a:pathLst>
              <a:path w="247650" h="29083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endParaRPr/>
          </a:p>
        </p:txBody>
      </p:sp>
      <p:sp>
        <p:nvSpPr>
          <p:cNvPr id="18" name="object 18"/>
          <p:cNvSpPr/>
          <p:nvPr/>
        </p:nvSpPr>
        <p:spPr>
          <a:xfrm>
            <a:off x="572370" y="1388596"/>
            <a:ext cx="90805" cy="287655"/>
          </a:xfrm>
          <a:custGeom>
            <a:avLst/>
            <a:gdLst/>
            <a:ahLst/>
            <a:cxnLst/>
            <a:rect l="l" t="t" r="r" b="b"/>
            <a:pathLst>
              <a:path w="90804" h="287655">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endParaRPr/>
          </a:p>
        </p:txBody>
      </p:sp>
      <p:pic>
        <p:nvPicPr>
          <p:cNvPr id="19" name="object 19"/>
          <p:cNvPicPr/>
          <p:nvPr/>
        </p:nvPicPr>
        <p:blipFill>
          <a:blip r:embed="rId4" cstate="print"/>
          <a:stretch>
            <a:fillRect/>
          </a:stretch>
        </p:blipFill>
        <p:spPr>
          <a:xfrm>
            <a:off x="523545" y="1578426"/>
            <a:ext cx="97641" cy="97651"/>
          </a:xfrm>
          <a:prstGeom prst="rect">
            <a:avLst/>
          </a:prstGeom>
        </p:spPr>
      </p:pic>
      <p:sp>
        <p:nvSpPr>
          <p:cNvPr id="20" name="object 20"/>
          <p:cNvSpPr/>
          <p:nvPr/>
        </p:nvSpPr>
        <p:spPr>
          <a:xfrm>
            <a:off x="658937" y="1388592"/>
            <a:ext cx="301625" cy="287655"/>
          </a:xfrm>
          <a:custGeom>
            <a:avLst/>
            <a:gdLst/>
            <a:ahLst/>
            <a:cxnLst/>
            <a:rect l="l" t="t" r="r" b="b"/>
            <a:pathLst>
              <a:path w="301625" h="287655">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a:moveTo>
                  <a:pt x="284316" y="240589"/>
                </a:moveTo>
                <a:lnTo>
                  <a:pt x="201438" y="240589"/>
                </a:lnTo>
                <a:lnTo>
                  <a:pt x="216925" y="287478"/>
                </a:lnTo>
                <a:lnTo>
                  <a:pt x="301341" y="287478"/>
                </a:lnTo>
                <a:lnTo>
                  <a:pt x="284316" y="240589"/>
                </a:lnTo>
                <a:close/>
              </a:path>
              <a:path w="301625" h="287655">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endParaRPr/>
          </a:p>
        </p:txBody>
      </p:sp>
      <p:sp>
        <p:nvSpPr>
          <p:cNvPr id="21" name="object 21"/>
          <p:cNvSpPr/>
          <p:nvPr/>
        </p:nvSpPr>
        <p:spPr>
          <a:xfrm>
            <a:off x="527037" y="1021149"/>
            <a:ext cx="146685" cy="284480"/>
          </a:xfrm>
          <a:custGeom>
            <a:avLst/>
            <a:gdLst/>
            <a:ahLst/>
            <a:cxnLst/>
            <a:rect l="l" t="t" r="r" b="b"/>
            <a:pathLst>
              <a:path w="146684" h="28448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endParaRPr/>
          </a:p>
        </p:txBody>
      </p:sp>
      <p:sp>
        <p:nvSpPr>
          <p:cNvPr id="22" name="object 22"/>
          <p:cNvSpPr/>
          <p:nvPr/>
        </p:nvSpPr>
        <p:spPr>
          <a:xfrm>
            <a:off x="721880" y="1021149"/>
            <a:ext cx="435609" cy="284480"/>
          </a:xfrm>
          <a:custGeom>
            <a:avLst/>
            <a:gdLst/>
            <a:ahLst/>
            <a:cxnLst/>
            <a:rect l="l" t="t" r="r" b="b"/>
            <a:pathLst>
              <a:path w="435609" h="28448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endParaRPr/>
          </a:p>
        </p:txBody>
      </p:sp>
      <p:sp>
        <p:nvSpPr>
          <p:cNvPr id="23" name="object 23"/>
          <p:cNvSpPr/>
          <p:nvPr/>
        </p:nvSpPr>
        <p:spPr>
          <a:xfrm>
            <a:off x="1203150" y="1021544"/>
            <a:ext cx="203835" cy="284480"/>
          </a:xfrm>
          <a:custGeom>
            <a:avLst/>
            <a:gdLst/>
            <a:ahLst/>
            <a:cxnLst/>
            <a:rect l="l" t="t" r="r" b="b"/>
            <a:pathLst>
              <a:path w="203834" h="28448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endParaRPr/>
          </a:p>
        </p:txBody>
      </p:sp>
      <p:sp>
        <p:nvSpPr>
          <p:cNvPr id="25" name="object 25"/>
          <p:cNvSpPr txBox="1">
            <a:spLocks noGrp="1"/>
          </p:cNvSpPr>
          <p:nvPr>
            <p:ph type="sldNum" sz="quarter" idx="7"/>
          </p:nvPr>
        </p:nvSpPr>
        <p:spPr>
          <a:xfrm>
            <a:off x="19042541" y="10293239"/>
            <a:ext cx="464819" cy="435376"/>
          </a:xfrm>
          <a:prstGeom prst="rect">
            <a:avLst/>
          </a:prstGeom>
        </p:spPr>
        <p:txBody>
          <a:bodyPr vert="horz" wrap="square" lIns="0" tIns="50165" rIns="0" bIns="0" rtlCol="0">
            <a:spAutoFit/>
          </a:bodyPr>
          <a:lstStyle/>
          <a:p>
            <a:pPr marL="38100">
              <a:lnSpc>
                <a:spcPct val="100000"/>
              </a:lnSpc>
              <a:spcBef>
                <a:spcPts val="395"/>
              </a:spcBef>
            </a:pPr>
            <a:fld id="{81D60167-4931-47E6-BA6A-407CBD079E47}" type="slidenum">
              <a:rPr spc="-5" dirty="0">
                <a:solidFill>
                  <a:schemeClr val="bg1"/>
                </a:solidFill>
              </a:rPr>
              <a:t>38</a:t>
            </a:fld>
            <a:endParaRPr spc="-5" dirty="0">
              <a:solidFill>
                <a:schemeClr val="bg1"/>
              </a:solidFill>
            </a:endParaRPr>
          </a:p>
        </p:txBody>
      </p:sp>
      <p:sp>
        <p:nvSpPr>
          <p:cNvPr id="2" name="object 24">
            <a:extLst>
              <a:ext uri="{FF2B5EF4-FFF2-40B4-BE49-F238E27FC236}">
                <a16:creationId xmlns:a16="http://schemas.microsoft.com/office/drawing/2014/main" id="{2816E46D-9882-31FC-01AC-D574F3FC7988}"/>
              </a:ext>
            </a:extLst>
          </p:cNvPr>
          <p:cNvSpPr txBox="1">
            <a:spLocks/>
          </p:cNvSpPr>
          <p:nvPr/>
        </p:nvSpPr>
        <p:spPr>
          <a:xfrm>
            <a:off x="19042541" y="10337166"/>
            <a:ext cx="464819" cy="575309"/>
          </a:xfrm>
          <a:prstGeom prst="rect">
            <a:avLst/>
          </a:prstGeom>
        </p:spPr>
        <p:txBody>
          <a:bodyPr vert="horz" wrap="square" lIns="0" tIns="50165" rIns="0" bIns="0" rtlCol="0">
            <a:spAutoFit/>
          </a:bodyPr>
          <a:lstStyle>
            <a:defPPr>
              <a:defRPr lang="fr-FR"/>
            </a:defPPr>
            <a:lvl1pPr marL="0" algn="l" defTabSz="914400" rtl="0" eaLnBrk="1" latinLnBrk="0" hangingPunct="1">
              <a:defRPr sz="2500" b="1" i="0" kern="1200">
                <a:solidFill>
                  <a:srgbClr val="00002E"/>
                </a:solidFill>
                <a:latin typeface="Poppins-ExtraBold"/>
                <a:ea typeface="+mn-ea"/>
                <a:cs typeface="Poppins-Extra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395"/>
              </a:spcBef>
            </a:pPr>
            <a:fld id="{81D60167-4931-47E6-BA6A-407CBD079E47}" type="slidenum">
              <a:rPr lang="fr-FR" spc="-5" smtClean="0"/>
              <a:pPr marL="38100">
                <a:spcBef>
                  <a:spcPts val="395"/>
                </a:spcBef>
              </a:pPr>
              <a:t>38</a:t>
            </a:fld>
            <a:endParaRPr lang="fr-FR" spc="-5" dirty="0"/>
          </a:p>
        </p:txBody>
      </p:sp>
      <p:sp>
        <p:nvSpPr>
          <p:cNvPr id="7" name="ZoneTexte 6">
            <a:extLst>
              <a:ext uri="{FF2B5EF4-FFF2-40B4-BE49-F238E27FC236}">
                <a16:creationId xmlns:a16="http://schemas.microsoft.com/office/drawing/2014/main" id="{53EE857D-F973-9264-125C-52BF75508713}"/>
              </a:ext>
            </a:extLst>
          </p:cNvPr>
          <p:cNvSpPr txBox="1"/>
          <p:nvPr/>
        </p:nvSpPr>
        <p:spPr>
          <a:xfrm>
            <a:off x="9066200" y="5346093"/>
            <a:ext cx="10441160" cy="369332"/>
          </a:xfrm>
          <a:prstGeom prst="rect">
            <a:avLst/>
          </a:prstGeom>
          <a:noFill/>
        </p:spPr>
        <p:txBody>
          <a:bodyPr wrap="square" rtlCol="0">
            <a:spAutoFit/>
          </a:bodyPr>
          <a:lstStyle/>
          <a:p>
            <a:r>
              <a:rPr lang="fr-FR" dirty="0"/>
              <a:t>………….</a:t>
            </a:r>
          </a:p>
        </p:txBody>
      </p:sp>
      <p:sp>
        <p:nvSpPr>
          <p:cNvPr id="24" name="ZoneTexte 23">
            <a:extLst>
              <a:ext uri="{FF2B5EF4-FFF2-40B4-BE49-F238E27FC236}">
                <a16:creationId xmlns:a16="http://schemas.microsoft.com/office/drawing/2014/main" id="{CF34DE3F-39F0-81B3-BED8-66C93D674C40}"/>
              </a:ext>
            </a:extLst>
          </p:cNvPr>
          <p:cNvSpPr txBox="1"/>
          <p:nvPr/>
        </p:nvSpPr>
        <p:spPr>
          <a:xfrm>
            <a:off x="9074860" y="8748937"/>
            <a:ext cx="10441160" cy="369332"/>
          </a:xfrm>
          <a:prstGeom prst="rect">
            <a:avLst/>
          </a:prstGeom>
          <a:noFill/>
        </p:spPr>
        <p:txBody>
          <a:bodyPr wrap="square" rtlCol="0">
            <a:spAutoFit/>
          </a:bodyPr>
          <a:lstStyle/>
          <a:p>
            <a:r>
              <a:rPr lang="fr-FR" dirty="0"/>
              <a:t>………….</a:t>
            </a:r>
          </a:p>
        </p:txBody>
      </p:sp>
      <p:sp>
        <p:nvSpPr>
          <p:cNvPr id="27" name="ZoneTexte 26">
            <a:extLst>
              <a:ext uri="{FF2B5EF4-FFF2-40B4-BE49-F238E27FC236}">
                <a16:creationId xmlns:a16="http://schemas.microsoft.com/office/drawing/2014/main" id="{BAECF7BE-FD17-9D5D-9245-1B444D7D216C}"/>
              </a:ext>
            </a:extLst>
          </p:cNvPr>
          <p:cNvSpPr txBox="1"/>
          <p:nvPr/>
        </p:nvSpPr>
        <p:spPr>
          <a:xfrm>
            <a:off x="13943731" y="3177368"/>
            <a:ext cx="5540989" cy="5324535"/>
          </a:xfrm>
          <a:prstGeom prst="rect">
            <a:avLst/>
          </a:prstGeom>
          <a:noFill/>
        </p:spPr>
        <p:txBody>
          <a:bodyPr wrap="square">
            <a:spAutoFit/>
          </a:bodyPr>
          <a:lstStyle/>
          <a:p>
            <a:r>
              <a:rPr lang="fr-FR" sz="2000" b="1" dirty="0">
                <a:solidFill>
                  <a:srgbClr val="A3002D"/>
                </a:solidFill>
                <a:latin typeface="Poppins" pitchFamily="2" charset="77"/>
                <a:cs typeface="Poppins" pitchFamily="2" charset="77"/>
              </a:rPr>
              <a:t>Exemples d’obligations pour les utilisateurs : </a:t>
            </a:r>
          </a:p>
          <a:p>
            <a:endParaRPr lang="fr-FR" sz="2000" b="1" dirty="0">
              <a:solidFill>
                <a:srgbClr val="FF0000"/>
              </a:solidFill>
              <a:latin typeface="Poppins" pitchFamily="2" charset="77"/>
              <a:cs typeface="Poppins" pitchFamily="2" charset="77"/>
            </a:endParaRPr>
          </a:p>
          <a:p>
            <a:pPr marL="471202" indent="-471202">
              <a:buFont typeface="Arial" panose="020B0604020202020204" pitchFamily="34" charset="0"/>
              <a:buChar char="•"/>
            </a:pPr>
            <a:r>
              <a:rPr lang="fr-FR" sz="2000" dirty="0">
                <a:latin typeface="Poppins" pitchFamily="2" charset="77"/>
                <a:cs typeface="Poppins" pitchFamily="2" charset="77"/>
              </a:rPr>
              <a:t>S’assurer de la pertinence des données entrées dans le système </a:t>
            </a:r>
          </a:p>
          <a:p>
            <a:pPr marL="471202" indent="-471202">
              <a:buFont typeface="Arial" panose="020B0604020202020204" pitchFamily="34" charset="0"/>
              <a:buChar char="•"/>
            </a:pPr>
            <a:endParaRPr lang="fr-FR" sz="2000" dirty="0">
              <a:latin typeface="Poppins" pitchFamily="2" charset="77"/>
              <a:cs typeface="Poppins" pitchFamily="2" charset="77"/>
            </a:endParaRPr>
          </a:p>
          <a:p>
            <a:pPr marL="471202" indent="-471202">
              <a:buFont typeface="Arial" panose="020B0604020202020204" pitchFamily="34" charset="0"/>
              <a:buChar char="•"/>
            </a:pPr>
            <a:r>
              <a:rPr lang="fr-FR" sz="2000" dirty="0">
                <a:latin typeface="Poppins" pitchFamily="2" charset="77"/>
                <a:cs typeface="Poppins" pitchFamily="2" charset="77"/>
              </a:rPr>
              <a:t>Arrêter l'utilisation du système s'il est considéré comme présentant des risques pour la santé, la sécurité, pour la protection des droits fondamentaux, ou en cas d'incident grave ou de dysfonctionnement</a:t>
            </a:r>
          </a:p>
          <a:p>
            <a:pPr marL="471202" indent="-471202">
              <a:buFont typeface="Arial" panose="020B0604020202020204" pitchFamily="34" charset="0"/>
              <a:buChar char="•"/>
            </a:pPr>
            <a:endParaRPr lang="fr-FR" sz="2000" dirty="0">
              <a:latin typeface="Poppins" pitchFamily="2" charset="77"/>
              <a:cs typeface="Poppins" pitchFamily="2" charset="77"/>
            </a:endParaRPr>
          </a:p>
          <a:p>
            <a:pPr marL="471202" indent="-471202">
              <a:buFont typeface="Arial" panose="020B0604020202020204" pitchFamily="34" charset="0"/>
              <a:buChar char="•"/>
            </a:pPr>
            <a:r>
              <a:rPr lang="fr-FR" sz="2000" dirty="0">
                <a:latin typeface="Poppins" pitchFamily="2" charset="77"/>
                <a:cs typeface="Poppins" pitchFamily="2" charset="77"/>
              </a:rPr>
              <a:t>Devoir utiliser et surveiller les systèmes en suivant les instructions d'utilisation accompagnant les systèmes </a:t>
            </a:r>
          </a:p>
        </p:txBody>
      </p:sp>
      <p:grpSp>
        <p:nvGrpSpPr>
          <p:cNvPr id="3" name="Groupe 2">
            <a:extLst>
              <a:ext uri="{FF2B5EF4-FFF2-40B4-BE49-F238E27FC236}">
                <a16:creationId xmlns:a16="http://schemas.microsoft.com/office/drawing/2014/main" id="{6A196780-9F69-D39E-D3B0-18017DDD45E9}"/>
              </a:ext>
            </a:extLst>
          </p:cNvPr>
          <p:cNvGrpSpPr/>
          <p:nvPr/>
        </p:nvGrpSpPr>
        <p:grpSpPr>
          <a:xfrm>
            <a:off x="258962" y="2157918"/>
            <a:ext cx="13483770" cy="6978106"/>
            <a:chOff x="3067274" y="2140163"/>
            <a:chExt cx="13483770" cy="6978106"/>
          </a:xfrm>
        </p:grpSpPr>
        <p:pic>
          <p:nvPicPr>
            <p:cNvPr id="6" name="Image 5">
              <a:extLst>
                <a:ext uri="{FF2B5EF4-FFF2-40B4-BE49-F238E27FC236}">
                  <a16:creationId xmlns:a16="http://schemas.microsoft.com/office/drawing/2014/main" id="{3B6F08ED-3FA1-A213-5DDC-B8BC69702456}"/>
                </a:ext>
              </a:extLst>
            </p:cNvPr>
            <p:cNvPicPr>
              <a:picLocks noChangeAspect="1"/>
            </p:cNvPicPr>
            <p:nvPr/>
          </p:nvPicPr>
          <p:blipFill>
            <a:blip r:embed="rId5"/>
            <a:stretch>
              <a:fillRect/>
            </a:stretch>
          </p:blipFill>
          <p:spPr>
            <a:xfrm>
              <a:off x="3553055" y="2140163"/>
              <a:ext cx="12997989" cy="3483332"/>
            </a:xfrm>
            <a:prstGeom prst="rect">
              <a:avLst/>
            </a:prstGeom>
          </p:spPr>
        </p:pic>
        <p:pic>
          <p:nvPicPr>
            <p:cNvPr id="10" name="Image 9">
              <a:extLst>
                <a:ext uri="{FF2B5EF4-FFF2-40B4-BE49-F238E27FC236}">
                  <a16:creationId xmlns:a16="http://schemas.microsoft.com/office/drawing/2014/main" id="{E1288EB8-D7B6-8C47-0E98-791709FCBA4F}"/>
                </a:ext>
              </a:extLst>
            </p:cNvPr>
            <p:cNvPicPr>
              <a:picLocks noChangeAspect="1"/>
            </p:cNvPicPr>
            <p:nvPr/>
          </p:nvPicPr>
          <p:blipFill>
            <a:blip r:embed="rId6"/>
            <a:stretch>
              <a:fillRect/>
            </a:stretch>
          </p:blipFill>
          <p:spPr>
            <a:xfrm>
              <a:off x="3730641" y="5745594"/>
              <a:ext cx="12586105" cy="2471094"/>
            </a:xfrm>
            <a:prstGeom prst="rect">
              <a:avLst/>
            </a:prstGeom>
          </p:spPr>
        </p:pic>
        <p:sp>
          <p:nvSpPr>
            <p:cNvPr id="17" name="Ellipse 16">
              <a:extLst>
                <a:ext uri="{FF2B5EF4-FFF2-40B4-BE49-F238E27FC236}">
                  <a16:creationId xmlns:a16="http://schemas.microsoft.com/office/drawing/2014/main" id="{B97D5D1E-A588-CD17-089F-A50095DFA049}"/>
                </a:ext>
              </a:extLst>
            </p:cNvPr>
            <p:cNvSpPr/>
            <p:nvPr/>
          </p:nvSpPr>
          <p:spPr>
            <a:xfrm>
              <a:off x="3283298" y="6198429"/>
              <a:ext cx="12586105" cy="21602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D765B46D-7768-8A9C-370A-80E36196CB05}"/>
                </a:ext>
              </a:extLst>
            </p:cNvPr>
            <p:cNvSpPr/>
            <p:nvPr/>
          </p:nvSpPr>
          <p:spPr>
            <a:xfrm>
              <a:off x="3067274" y="2414315"/>
              <a:ext cx="13483769" cy="67039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object 19">
            <a:extLst>
              <a:ext uri="{FF2B5EF4-FFF2-40B4-BE49-F238E27FC236}">
                <a16:creationId xmlns:a16="http://schemas.microsoft.com/office/drawing/2014/main" id="{D7DDFAE8-2AC8-D3C2-9529-62E6A17D5600}"/>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pic>
        <p:nvPicPr>
          <p:cNvPr id="5" name="Picture 4">
            <a:extLst>
              <a:ext uri="{FF2B5EF4-FFF2-40B4-BE49-F238E27FC236}">
                <a16:creationId xmlns:a16="http://schemas.microsoft.com/office/drawing/2014/main" id="{5224A76A-46D8-0616-0C40-B57FF1F876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91908" y="407786"/>
            <a:ext cx="798282" cy="794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476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2487135" y="355372"/>
            <a:ext cx="16497120" cy="1606208"/>
          </a:xfrm>
          <a:prstGeom prst="rect">
            <a:avLst/>
          </a:prstGeom>
        </p:spPr>
        <p:txBody>
          <a:bodyPr vert="horz" wrap="square" lIns="0" tIns="249554" rIns="0" bIns="0" rtlCol="0">
            <a:spAutoFit/>
          </a:bodyPr>
          <a:lstStyle/>
          <a:p>
            <a:pPr marL="12700">
              <a:lnSpc>
                <a:spcPct val="100000"/>
              </a:lnSpc>
              <a:spcBef>
                <a:spcPts val="1964"/>
              </a:spcBef>
            </a:pPr>
            <a:r>
              <a:rPr lang="fr-FR" sz="4400" b="1" spc="80" dirty="0">
                <a:solidFill>
                  <a:srgbClr val="A3002E"/>
                </a:solidFill>
                <a:latin typeface="Poppins-ExtraBold"/>
                <a:cs typeface="Poppins-ExtraBold"/>
              </a:rPr>
              <a:t>Une approche expérimentale centrée sur l’humain, pour explorer et développer des algorithmes d’IA</a:t>
            </a:r>
            <a:endParaRPr lang="fr-FR" sz="2800" b="1" spc="60" dirty="0">
              <a:solidFill>
                <a:srgbClr val="00002E"/>
              </a:solidFill>
              <a:latin typeface="Poppins"/>
              <a:cs typeface="Poppins"/>
            </a:endParaRPr>
          </a:p>
        </p:txBody>
      </p:sp>
      <p:pic>
        <p:nvPicPr>
          <p:cNvPr id="11" name="object 11"/>
          <p:cNvPicPr/>
          <p:nvPr/>
        </p:nvPicPr>
        <p:blipFill>
          <a:blip r:embed="rId3" cstate="print"/>
          <a:stretch>
            <a:fillRect/>
          </a:stretch>
        </p:blipFill>
        <p:spPr>
          <a:xfrm>
            <a:off x="18901180" y="10507662"/>
            <a:ext cx="83076" cy="83076"/>
          </a:xfrm>
          <a:prstGeom prst="rect">
            <a:avLst/>
          </a:prstGeom>
        </p:spPr>
      </p:pic>
      <p:sp>
        <p:nvSpPr>
          <p:cNvPr id="12" name="object 12"/>
          <p:cNvSpPr/>
          <p:nvPr/>
        </p:nvSpPr>
        <p:spPr>
          <a:xfrm>
            <a:off x="1462011" y="1018304"/>
            <a:ext cx="467359" cy="290195"/>
          </a:xfrm>
          <a:custGeom>
            <a:avLst/>
            <a:gdLst/>
            <a:ahLst/>
            <a:cxnLst/>
            <a:rect l="l" t="t" r="r" b="b"/>
            <a:pathLst>
              <a:path w="467360" h="290194">
                <a:moveTo>
                  <a:pt x="266179" y="86309"/>
                </a:moveTo>
                <a:lnTo>
                  <a:pt x="246532" y="50431"/>
                </a:lnTo>
                <a:lnTo>
                  <a:pt x="218109" y="23253"/>
                </a:lnTo>
                <a:lnTo>
                  <a:pt x="181114" y="6019"/>
                </a:lnTo>
                <a:lnTo>
                  <a:pt x="135724" y="0"/>
                </a:lnTo>
                <a:lnTo>
                  <a:pt x="91732" y="6921"/>
                </a:lnTo>
                <a:lnTo>
                  <a:pt x="54343" y="26581"/>
                </a:lnTo>
                <a:lnTo>
                  <a:pt x="25361" y="57327"/>
                </a:lnTo>
                <a:lnTo>
                  <a:pt x="6642" y="97497"/>
                </a:lnTo>
                <a:lnTo>
                  <a:pt x="0" y="145453"/>
                </a:lnTo>
                <a:lnTo>
                  <a:pt x="6642" y="193014"/>
                </a:lnTo>
                <a:lnTo>
                  <a:pt x="25361" y="232956"/>
                </a:lnTo>
                <a:lnTo>
                  <a:pt x="54343" y="263575"/>
                </a:lnTo>
                <a:lnTo>
                  <a:pt x="91732" y="283184"/>
                </a:lnTo>
                <a:lnTo>
                  <a:pt x="135724" y="290106"/>
                </a:lnTo>
                <a:lnTo>
                  <a:pt x="181114" y="284073"/>
                </a:lnTo>
                <a:lnTo>
                  <a:pt x="218109" y="266852"/>
                </a:lnTo>
                <a:lnTo>
                  <a:pt x="246532" y="239674"/>
                </a:lnTo>
                <a:lnTo>
                  <a:pt x="266179" y="203796"/>
                </a:lnTo>
                <a:lnTo>
                  <a:pt x="245110" y="203796"/>
                </a:lnTo>
                <a:lnTo>
                  <a:pt x="229323" y="232181"/>
                </a:lnTo>
                <a:lnTo>
                  <a:pt x="205765" y="254342"/>
                </a:lnTo>
                <a:lnTo>
                  <a:pt x="174523" y="268757"/>
                </a:lnTo>
                <a:lnTo>
                  <a:pt x="135724" y="273888"/>
                </a:lnTo>
                <a:lnTo>
                  <a:pt x="89903" y="264985"/>
                </a:lnTo>
                <a:lnTo>
                  <a:pt x="52705" y="239458"/>
                </a:lnTo>
                <a:lnTo>
                  <a:pt x="27749" y="199021"/>
                </a:lnTo>
                <a:lnTo>
                  <a:pt x="18618" y="145453"/>
                </a:lnTo>
                <a:lnTo>
                  <a:pt x="27749" y="91249"/>
                </a:lnTo>
                <a:lnTo>
                  <a:pt x="52705" y="50596"/>
                </a:lnTo>
                <a:lnTo>
                  <a:pt x="89903" y="25069"/>
                </a:lnTo>
                <a:lnTo>
                  <a:pt x="135724" y="16217"/>
                </a:lnTo>
                <a:lnTo>
                  <a:pt x="174523" y="21348"/>
                </a:lnTo>
                <a:lnTo>
                  <a:pt x="205765" y="35763"/>
                </a:lnTo>
                <a:lnTo>
                  <a:pt x="229323" y="57924"/>
                </a:lnTo>
                <a:lnTo>
                  <a:pt x="245110" y="86309"/>
                </a:lnTo>
                <a:lnTo>
                  <a:pt x="266179" y="86309"/>
                </a:lnTo>
                <a:close/>
              </a:path>
              <a:path w="467360" h="290194">
                <a:moveTo>
                  <a:pt x="467093" y="2997"/>
                </a:moveTo>
                <a:lnTo>
                  <a:pt x="323265" y="2997"/>
                </a:lnTo>
                <a:lnTo>
                  <a:pt x="323265" y="18237"/>
                </a:lnTo>
                <a:lnTo>
                  <a:pt x="323265" y="136347"/>
                </a:lnTo>
                <a:lnTo>
                  <a:pt x="323265" y="152857"/>
                </a:lnTo>
                <a:lnTo>
                  <a:pt x="323265" y="272237"/>
                </a:lnTo>
                <a:lnTo>
                  <a:pt x="323265" y="287477"/>
                </a:lnTo>
                <a:lnTo>
                  <a:pt x="467093" y="287477"/>
                </a:lnTo>
                <a:lnTo>
                  <a:pt x="467093" y="272237"/>
                </a:lnTo>
                <a:lnTo>
                  <a:pt x="341490" y="272237"/>
                </a:lnTo>
                <a:lnTo>
                  <a:pt x="341490" y="152857"/>
                </a:lnTo>
                <a:lnTo>
                  <a:pt x="454939" y="152857"/>
                </a:lnTo>
                <a:lnTo>
                  <a:pt x="454939" y="136347"/>
                </a:lnTo>
                <a:lnTo>
                  <a:pt x="341490" y="136347"/>
                </a:lnTo>
                <a:lnTo>
                  <a:pt x="341490" y="18237"/>
                </a:lnTo>
                <a:lnTo>
                  <a:pt x="467093" y="18237"/>
                </a:lnTo>
                <a:lnTo>
                  <a:pt x="467093" y="2997"/>
                </a:lnTo>
                <a:close/>
              </a:path>
            </a:pathLst>
          </a:custGeom>
          <a:solidFill>
            <a:srgbClr val="00002E"/>
          </a:solidFill>
        </p:spPr>
        <p:txBody>
          <a:bodyPr wrap="square" lIns="0" tIns="0" rIns="0" bIns="0" rtlCol="0"/>
          <a:lstStyle/>
          <a:p>
            <a:endParaRPr/>
          </a:p>
        </p:txBody>
      </p:sp>
      <p:sp>
        <p:nvSpPr>
          <p:cNvPr id="13" name="object 13"/>
          <p:cNvSpPr/>
          <p:nvPr/>
        </p:nvSpPr>
        <p:spPr>
          <a:xfrm>
            <a:off x="2351114" y="647773"/>
            <a:ext cx="0" cy="1028700"/>
          </a:xfrm>
          <a:custGeom>
            <a:avLst/>
            <a:gdLst/>
            <a:ahLst/>
            <a:cxnLst/>
            <a:rect l="l" t="t" r="r" b="b"/>
            <a:pathLst>
              <a:path h="1028700">
                <a:moveTo>
                  <a:pt x="0" y="0"/>
                </a:moveTo>
                <a:lnTo>
                  <a:pt x="0" y="1028293"/>
                </a:lnTo>
              </a:path>
            </a:pathLst>
          </a:custGeom>
          <a:ln w="41213">
            <a:solidFill>
              <a:srgbClr val="A3002E"/>
            </a:solidFill>
          </a:ln>
        </p:spPr>
        <p:txBody>
          <a:bodyPr wrap="square" lIns="0" tIns="0" rIns="0" bIns="0" rtlCol="0"/>
          <a:lstStyle/>
          <a:p>
            <a:endParaRPr/>
          </a:p>
        </p:txBody>
      </p:sp>
      <p:sp>
        <p:nvSpPr>
          <p:cNvPr id="14" name="object 14"/>
          <p:cNvSpPr/>
          <p:nvPr/>
        </p:nvSpPr>
        <p:spPr>
          <a:xfrm>
            <a:off x="528778" y="647770"/>
            <a:ext cx="257810" cy="287655"/>
          </a:xfrm>
          <a:custGeom>
            <a:avLst/>
            <a:gdLst/>
            <a:ahLst/>
            <a:cxnLst/>
            <a:rect l="l" t="t" r="r" b="b"/>
            <a:pathLst>
              <a:path w="257809" h="287655">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a:moveTo>
                  <a:pt x="128650" y="89659"/>
                </a:moveTo>
                <a:lnTo>
                  <a:pt x="102984" y="94259"/>
                </a:lnTo>
                <a:lnTo>
                  <a:pt x="79924" y="108059"/>
                </a:lnTo>
                <a:lnTo>
                  <a:pt x="177376" y="108059"/>
                </a:lnTo>
                <a:lnTo>
                  <a:pt x="154316" y="94259"/>
                </a:lnTo>
                <a:lnTo>
                  <a:pt x="128650" y="89659"/>
                </a:lnTo>
                <a:close/>
              </a:path>
              <a:path w="257809" h="287655">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endParaRPr/>
          </a:p>
        </p:txBody>
      </p:sp>
      <p:sp>
        <p:nvSpPr>
          <p:cNvPr id="15" name="object 15"/>
          <p:cNvSpPr/>
          <p:nvPr/>
        </p:nvSpPr>
        <p:spPr>
          <a:xfrm>
            <a:off x="1183156" y="647775"/>
            <a:ext cx="238760" cy="287655"/>
          </a:xfrm>
          <a:custGeom>
            <a:avLst/>
            <a:gdLst/>
            <a:ahLst/>
            <a:cxnLst/>
            <a:rect l="l" t="t" r="r" b="b"/>
            <a:pathLst>
              <a:path w="238759" h="287655">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endParaRPr/>
          </a:p>
        </p:txBody>
      </p:sp>
      <p:sp>
        <p:nvSpPr>
          <p:cNvPr id="16" name="object 16"/>
          <p:cNvSpPr/>
          <p:nvPr/>
        </p:nvSpPr>
        <p:spPr>
          <a:xfrm>
            <a:off x="860861" y="647775"/>
            <a:ext cx="247650" cy="290830"/>
          </a:xfrm>
          <a:custGeom>
            <a:avLst/>
            <a:gdLst/>
            <a:ahLst/>
            <a:cxnLst/>
            <a:rect l="l" t="t" r="r" b="b"/>
            <a:pathLst>
              <a:path w="247650" h="29083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endParaRPr/>
          </a:p>
        </p:txBody>
      </p:sp>
      <p:sp>
        <p:nvSpPr>
          <p:cNvPr id="18" name="object 18"/>
          <p:cNvSpPr/>
          <p:nvPr/>
        </p:nvSpPr>
        <p:spPr>
          <a:xfrm>
            <a:off x="572370" y="1388596"/>
            <a:ext cx="90805" cy="287655"/>
          </a:xfrm>
          <a:custGeom>
            <a:avLst/>
            <a:gdLst/>
            <a:ahLst/>
            <a:cxnLst/>
            <a:rect l="l" t="t" r="r" b="b"/>
            <a:pathLst>
              <a:path w="90804" h="287655">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endParaRPr/>
          </a:p>
        </p:txBody>
      </p:sp>
      <p:pic>
        <p:nvPicPr>
          <p:cNvPr id="19" name="object 19"/>
          <p:cNvPicPr/>
          <p:nvPr/>
        </p:nvPicPr>
        <p:blipFill>
          <a:blip r:embed="rId4" cstate="print"/>
          <a:stretch>
            <a:fillRect/>
          </a:stretch>
        </p:blipFill>
        <p:spPr>
          <a:xfrm>
            <a:off x="523545" y="1578426"/>
            <a:ext cx="97641" cy="97651"/>
          </a:xfrm>
          <a:prstGeom prst="rect">
            <a:avLst/>
          </a:prstGeom>
        </p:spPr>
      </p:pic>
      <p:sp>
        <p:nvSpPr>
          <p:cNvPr id="20" name="object 20"/>
          <p:cNvSpPr/>
          <p:nvPr/>
        </p:nvSpPr>
        <p:spPr>
          <a:xfrm>
            <a:off x="658937" y="1388592"/>
            <a:ext cx="301625" cy="287655"/>
          </a:xfrm>
          <a:custGeom>
            <a:avLst/>
            <a:gdLst/>
            <a:ahLst/>
            <a:cxnLst/>
            <a:rect l="l" t="t" r="r" b="b"/>
            <a:pathLst>
              <a:path w="301625" h="287655">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a:moveTo>
                  <a:pt x="284316" y="240589"/>
                </a:moveTo>
                <a:lnTo>
                  <a:pt x="201438" y="240589"/>
                </a:lnTo>
                <a:lnTo>
                  <a:pt x="216925" y="287478"/>
                </a:lnTo>
                <a:lnTo>
                  <a:pt x="301341" y="287478"/>
                </a:lnTo>
                <a:lnTo>
                  <a:pt x="284316" y="240589"/>
                </a:lnTo>
                <a:close/>
              </a:path>
              <a:path w="301625" h="287655">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endParaRPr/>
          </a:p>
        </p:txBody>
      </p:sp>
      <p:sp>
        <p:nvSpPr>
          <p:cNvPr id="21" name="object 21"/>
          <p:cNvSpPr/>
          <p:nvPr/>
        </p:nvSpPr>
        <p:spPr>
          <a:xfrm>
            <a:off x="527037" y="1021149"/>
            <a:ext cx="146685" cy="284480"/>
          </a:xfrm>
          <a:custGeom>
            <a:avLst/>
            <a:gdLst/>
            <a:ahLst/>
            <a:cxnLst/>
            <a:rect l="l" t="t" r="r" b="b"/>
            <a:pathLst>
              <a:path w="146684" h="28448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endParaRPr/>
          </a:p>
        </p:txBody>
      </p:sp>
      <p:sp>
        <p:nvSpPr>
          <p:cNvPr id="22" name="object 22"/>
          <p:cNvSpPr/>
          <p:nvPr/>
        </p:nvSpPr>
        <p:spPr>
          <a:xfrm>
            <a:off x="721880" y="1021149"/>
            <a:ext cx="435609" cy="284480"/>
          </a:xfrm>
          <a:custGeom>
            <a:avLst/>
            <a:gdLst/>
            <a:ahLst/>
            <a:cxnLst/>
            <a:rect l="l" t="t" r="r" b="b"/>
            <a:pathLst>
              <a:path w="435609" h="28448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endParaRPr/>
          </a:p>
        </p:txBody>
      </p:sp>
      <p:sp>
        <p:nvSpPr>
          <p:cNvPr id="23" name="object 23"/>
          <p:cNvSpPr/>
          <p:nvPr/>
        </p:nvSpPr>
        <p:spPr>
          <a:xfrm>
            <a:off x="1203150" y="1021544"/>
            <a:ext cx="203835" cy="284480"/>
          </a:xfrm>
          <a:custGeom>
            <a:avLst/>
            <a:gdLst/>
            <a:ahLst/>
            <a:cxnLst/>
            <a:rect l="l" t="t" r="r" b="b"/>
            <a:pathLst>
              <a:path w="203834" h="28448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endParaRPr/>
          </a:p>
        </p:txBody>
      </p:sp>
      <p:sp>
        <p:nvSpPr>
          <p:cNvPr id="25" name="object 25"/>
          <p:cNvSpPr txBox="1">
            <a:spLocks noGrp="1"/>
          </p:cNvSpPr>
          <p:nvPr>
            <p:ph type="sldNum" sz="quarter" idx="7"/>
          </p:nvPr>
        </p:nvSpPr>
        <p:spPr>
          <a:xfrm>
            <a:off x="19042541" y="10293239"/>
            <a:ext cx="464819" cy="435376"/>
          </a:xfrm>
          <a:prstGeom prst="rect">
            <a:avLst/>
          </a:prstGeom>
        </p:spPr>
        <p:txBody>
          <a:bodyPr vert="horz" wrap="square" lIns="0" tIns="50165" rIns="0" bIns="0" rtlCol="0">
            <a:spAutoFit/>
          </a:bodyPr>
          <a:lstStyle/>
          <a:p>
            <a:pPr marL="38100">
              <a:lnSpc>
                <a:spcPct val="100000"/>
              </a:lnSpc>
              <a:spcBef>
                <a:spcPts val="395"/>
              </a:spcBef>
            </a:pPr>
            <a:fld id="{81D60167-4931-47E6-BA6A-407CBD079E47}" type="slidenum">
              <a:rPr spc="-5" dirty="0">
                <a:solidFill>
                  <a:schemeClr val="bg1"/>
                </a:solidFill>
              </a:rPr>
              <a:t>39</a:t>
            </a:fld>
            <a:endParaRPr spc="-5" dirty="0">
              <a:solidFill>
                <a:schemeClr val="bg1"/>
              </a:solidFill>
            </a:endParaRPr>
          </a:p>
        </p:txBody>
      </p:sp>
      <p:sp>
        <p:nvSpPr>
          <p:cNvPr id="2" name="object 24">
            <a:extLst>
              <a:ext uri="{FF2B5EF4-FFF2-40B4-BE49-F238E27FC236}">
                <a16:creationId xmlns:a16="http://schemas.microsoft.com/office/drawing/2014/main" id="{2816E46D-9882-31FC-01AC-D574F3FC7988}"/>
              </a:ext>
            </a:extLst>
          </p:cNvPr>
          <p:cNvSpPr txBox="1">
            <a:spLocks/>
          </p:cNvSpPr>
          <p:nvPr/>
        </p:nvSpPr>
        <p:spPr>
          <a:xfrm>
            <a:off x="19042541" y="10337166"/>
            <a:ext cx="464819" cy="575309"/>
          </a:xfrm>
          <a:prstGeom prst="rect">
            <a:avLst/>
          </a:prstGeom>
        </p:spPr>
        <p:txBody>
          <a:bodyPr vert="horz" wrap="square" lIns="0" tIns="50165" rIns="0" bIns="0" rtlCol="0">
            <a:spAutoFit/>
          </a:bodyPr>
          <a:lstStyle>
            <a:defPPr>
              <a:defRPr lang="fr-FR"/>
            </a:defPPr>
            <a:lvl1pPr marL="0" algn="l" defTabSz="914400" rtl="0" eaLnBrk="1" latinLnBrk="0" hangingPunct="1">
              <a:defRPr sz="2500" b="1" i="0" kern="1200">
                <a:solidFill>
                  <a:srgbClr val="00002E"/>
                </a:solidFill>
                <a:latin typeface="Poppins-ExtraBold"/>
                <a:ea typeface="+mn-ea"/>
                <a:cs typeface="Poppins-Extra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395"/>
              </a:spcBef>
            </a:pPr>
            <a:fld id="{81D60167-4931-47E6-BA6A-407CBD079E47}" type="slidenum">
              <a:rPr lang="fr-FR" spc="-5" smtClean="0"/>
              <a:pPr marL="38100">
                <a:spcBef>
                  <a:spcPts val="395"/>
                </a:spcBef>
              </a:pPr>
              <a:t>39</a:t>
            </a:fld>
            <a:endParaRPr lang="fr-FR" spc="-5" dirty="0"/>
          </a:p>
        </p:txBody>
      </p:sp>
      <p:pic>
        <p:nvPicPr>
          <p:cNvPr id="97" name="Graphique 96">
            <a:extLst>
              <a:ext uri="{FF2B5EF4-FFF2-40B4-BE49-F238E27FC236}">
                <a16:creationId xmlns:a16="http://schemas.microsoft.com/office/drawing/2014/main" id="{BFB91C7F-7234-8646-5D6F-FB0042E1BF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3998" y="4925304"/>
            <a:ext cx="10867928" cy="4870020"/>
          </a:xfrm>
          <a:prstGeom prst="rect">
            <a:avLst/>
          </a:prstGeom>
        </p:spPr>
      </p:pic>
      <p:sp>
        <p:nvSpPr>
          <p:cNvPr id="98" name="Google Shape;301;p4">
            <a:extLst>
              <a:ext uri="{FF2B5EF4-FFF2-40B4-BE49-F238E27FC236}">
                <a16:creationId xmlns:a16="http://schemas.microsoft.com/office/drawing/2014/main" id="{C39B0B48-4C7A-1D38-9F30-59D12625F66F}"/>
              </a:ext>
            </a:extLst>
          </p:cNvPr>
          <p:cNvSpPr txBox="1"/>
          <p:nvPr/>
        </p:nvSpPr>
        <p:spPr>
          <a:xfrm>
            <a:off x="4057374" y="6825807"/>
            <a:ext cx="2784607" cy="1116628"/>
          </a:xfrm>
          <a:prstGeom prst="rect">
            <a:avLst/>
          </a:prstGeom>
          <a:noFill/>
          <a:ln>
            <a:noFill/>
          </a:ln>
        </p:spPr>
        <p:txBody>
          <a:bodyPr spcFirstLastPara="1" wrap="square" lIns="201008" tIns="100477" rIns="201008" bIns="100477" anchor="t" anchorCtr="0">
            <a:spAutoFit/>
          </a:bodyPr>
          <a:lstStyle/>
          <a:p>
            <a:pPr lvl="0" algn="r">
              <a:buSzPts val="1200"/>
            </a:pPr>
            <a:r>
              <a:rPr lang="fr-FR" sz="1979" dirty="0">
                <a:solidFill>
                  <a:srgbClr val="7B7B7B"/>
                </a:solidFill>
                <a:latin typeface="Marianne" panose="02000000000000000000" pitchFamily="50" charset="0"/>
              </a:rPr>
              <a:t>Vérifier l’impact et la faisabilité auprès des agents</a:t>
            </a:r>
            <a:endParaRPr sz="1979" dirty="0">
              <a:solidFill>
                <a:srgbClr val="7B7B7B"/>
              </a:solidFill>
              <a:latin typeface="Marianne" panose="02000000000000000000" pitchFamily="50" charset="0"/>
            </a:endParaRPr>
          </a:p>
        </p:txBody>
      </p:sp>
      <p:grpSp>
        <p:nvGrpSpPr>
          <p:cNvPr id="99" name="Groupe 98">
            <a:extLst>
              <a:ext uri="{FF2B5EF4-FFF2-40B4-BE49-F238E27FC236}">
                <a16:creationId xmlns:a16="http://schemas.microsoft.com/office/drawing/2014/main" id="{2E7F486F-1AA8-2C64-6E26-2EDE4CBD8913}"/>
              </a:ext>
            </a:extLst>
          </p:cNvPr>
          <p:cNvGrpSpPr/>
          <p:nvPr/>
        </p:nvGrpSpPr>
        <p:grpSpPr>
          <a:xfrm>
            <a:off x="13462754" y="4438981"/>
            <a:ext cx="5228458" cy="2991611"/>
            <a:chOff x="6225540" y="1942381"/>
            <a:chExt cx="2378073" cy="1360682"/>
          </a:xfrm>
        </p:grpSpPr>
        <p:pic>
          <p:nvPicPr>
            <p:cNvPr id="100" name="Graphique 99">
              <a:extLst>
                <a:ext uri="{FF2B5EF4-FFF2-40B4-BE49-F238E27FC236}">
                  <a16:creationId xmlns:a16="http://schemas.microsoft.com/office/drawing/2014/main" id="{95858050-7A66-FB71-5C0D-E3A0E1C74E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25540" y="1942381"/>
              <a:ext cx="2378073" cy="1360682"/>
            </a:xfrm>
            <a:prstGeom prst="rect">
              <a:avLst/>
            </a:prstGeom>
          </p:spPr>
        </p:pic>
        <p:sp>
          <p:nvSpPr>
            <p:cNvPr id="101" name="Google Shape;299;p4">
              <a:extLst>
                <a:ext uri="{FF2B5EF4-FFF2-40B4-BE49-F238E27FC236}">
                  <a16:creationId xmlns:a16="http://schemas.microsoft.com/office/drawing/2014/main" id="{99AC167D-ADEE-A67C-CDE9-30BEFF02DE43}"/>
                </a:ext>
              </a:extLst>
            </p:cNvPr>
            <p:cNvSpPr txBox="1"/>
            <p:nvPr/>
          </p:nvSpPr>
          <p:spPr>
            <a:xfrm>
              <a:off x="6613387" y="1984449"/>
              <a:ext cx="348473" cy="184666"/>
            </a:xfrm>
            <a:prstGeom prst="rect">
              <a:avLst/>
            </a:prstGeom>
            <a:noFill/>
            <a:ln>
              <a:noFill/>
            </a:ln>
          </p:spPr>
          <p:txBody>
            <a:bodyPr spcFirstLastPara="1" wrap="square" lIns="0" tIns="0" rIns="0" bIns="0" anchor="t" anchorCtr="0">
              <a:spAutoFit/>
            </a:bodyPr>
            <a:lstStyle/>
            <a:p>
              <a:pPr algn="ctr">
                <a:buSzPts val="1200"/>
              </a:pPr>
              <a:r>
                <a:rPr lang="fr-FR" sz="1319" dirty="0">
                  <a:solidFill>
                    <a:schemeClr val="bg1"/>
                  </a:solidFill>
                  <a:latin typeface="Marianne" panose="02000000000000000000" pitchFamily="50" charset="0"/>
                </a:rPr>
                <a:t>Focus</a:t>
              </a:r>
            </a:p>
            <a:p>
              <a:pPr algn="ctr">
                <a:buSzPts val="1200"/>
              </a:pPr>
              <a:r>
                <a:rPr lang="fr-FR" sz="1319" dirty="0">
                  <a:solidFill>
                    <a:schemeClr val="bg1"/>
                  </a:solidFill>
                  <a:latin typeface="Marianne" panose="02000000000000000000" pitchFamily="50" charset="0"/>
                </a:rPr>
                <a:t>groups</a:t>
              </a:r>
              <a:endParaRPr sz="1319" dirty="0">
                <a:solidFill>
                  <a:schemeClr val="bg1"/>
                </a:solidFill>
                <a:latin typeface="Marianne" panose="02000000000000000000" pitchFamily="50" charset="0"/>
              </a:endParaRPr>
            </a:p>
          </p:txBody>
        </p:sp>
        <p:sp>
          <p:nvSpPr>
            <p:cNvPr id="102" name="Google Shape;299;p4">
              <a:extLst>
                <a:ext uri="{FF2B5EF4-FFF2-40B4-BE49-F238E27FC236}">
                  <a16:creationId xmlns:a16="http://schemas.microsoft.com/office/drawing/2014/main" id="{D63CFF52-70B4-15D8-EAFE-579FF3FC90BA}"/>
                </a:ext>
              </a:extLst>
            </p:cNvPr>
            <p:cNvSpPr txBox="1"/>
            <p:nvPr/>
          </p:nvSpPr>
          <p:spPr>
            <a:xfrm>
              <a:off x="7108055" y="2082515"/>
              <a:ext cx="430574" cy="184666"/>
            </a:xfrm>
            <a:prstGeom prst="rect">
              <a:avLst/>
            </a:prstGeom>
            <a:noFill/>
            <a:ln>
              <a:noFill/>
            </a:ln>
          </p:spPr>
          <p:txBody>
            <a:bodyPr spcFirstLastPara="1" wrap="square" lIns="0" tIns="0" rIns="0" bIns="0" anchor="t" anchorCtr="0">
              <a:spAutoFit/>
            </a:bodyPr>
            <a:lstStyle/>
            <a:p>
              <a:pPr algn="ctr">
                <a:buSzPts val="1200"/>
              </a:pPr>
              <a:r>
                <a:rPr lang="fr-FR" sz="1319" dirty="0">
                  <a:solidFill>
                    <a:schemeClr val="bg1"/>
                  </a:solidFill>
                  <a:latin typeface="Marianne" panose="02000000000000000000" pitchFamily="50" charset="0"/>
                </a:rPr>
                <a:t>Entretiens</a:t>
              </a:r>
            </a:p>
            <a:p>
              <a:pPr algn="ctr">
                <a:buSzPts val="1200"/>
              </a:pPr>
              <a:r>
                <a:rPr lang="fr-FR" sz="1319" dirty="0">
                  <a:solidFill>
                    <a:schemeClr val="bg1"/>
                  </a:solidFill>
                  <a:latin typeface="Marianne" panose="02000000000000000000" pitchFamily="50" charset="0"/>
                </a:rPr>
                <a:t>individuels</a:t>
              </a:r>
              <a:endParaRPr sz="1319" dirty="0">
                <a:solidFill>
                  <a:schemeClr val="bg1"/>
                </a:solidFill>
                <a:latin typeface="Marianne" panose="02000000000000000000" pitchFamily="50" charset="0"/>
              </a:endParaRPr>
            </a:p>
          </p:txBody>
        </p:sp>
        <p:sp>
          <p:nvSpPr>
            <p:cNvPr id="103" name="Google Shape;299;p4">
              <a:extLst>
                <a:ext uri="{FF2B5EF4-FFF2-40B4-BE49-F238E27FC236}">
                  <a16:creationId xmlns:a16="http://schemas.microsoft.com/office/drawing/2014/main" id="{14314799-3254-9522-0162-59066DB7C9C4}"/>
                </a:ext>
              </a:extLst>
            </p:cNvPr>
            <p:cNvSpPr txBox="1"/>
            <p:nvPr/>
          </p:nvSpPr>
          <p:spPr>
            <a:xfrm>
              <a:off x="7610011" y="2015261"/>
              <a:ext cx="430574" cy="92333"/>
            </a:xfrm>
            <a:prstGeom prst="rect">
              <a:avLst/>
            </a:prstGeom>
            <a:noFill/>
            <a:ln>
              <a:noFill/>
            </a:ln>
          </p:spPr>
          <p:txBody>
            <a:bodyPr spcFirstLastPara="1" wrap="square" lIns="0" tIns="0" rIns="0" bIns="0" anchor="t" anchorCtr="0">
              <a:spAutoFit/>
            </a:bodyPr>
            <a:lstStyle/>
            <a:p>
              <a:pPr algn="ctr">
                <a:buSzPts val="1200"/>
              </a:pPr>
              <a:r>
                <a:rPr lang="fr-FR" sz="1319" dirty="0">
                  <a:solidFill>
                    <a:schemeClr val="bg1"/>
                  </a:solidFill>
                  <a:latin typeface="Marianne" panose="02000000000000000000" pitchFamily="50" charset="0"/>
                </a:rPr>
                <a:t>Benchmark</a:t>
              </a:r>
              <a:endParaRPr sz="1319" dirty="0">
                <a:solidFill>
                  <a:schemeClr val="bg1"/>
                </a:solidFill>
                <a:latin typeface="Marianne" panose="02000000000000000000" pitchFamily="50" charset="0"/>
              </a:endParaRPr>
            </a:p>
          </p:txBody>
        </p:sp>
        <p:sp>
          <p:nvSpPr>
            <p:cNvPr id="104" name="Google Shape;299;p4">
              <a:extLst>
                <a:ext uri="{FF2B5EF4-FFF2-40B4-BE49-F238E27FC236}">
                  <a16:creationId xmlns:a16="http://schemas.microsoft.com/office/drawing/2014/main" id="{74F1A863-CE95-ADE9-75DF-485565DDB2D2}"/>
                </a:ext>
              </a:extLst>
            </p:cNvPr>
            <p:cNvSpPr txBox="1"/>
            <p:nvPr/>
          </p:nvSpPr>
          <p:spPr>
            <a:xfrm>
              <a:off x="8262931" y="2039583"/>
              <a:ext cx="288224" cy="92333"/>
            </a:xfrm>
            <a:prstGeom prst="rect">
              <a:avLst/>
            </a:prstGeom>
            <a:noFill/>
            <a:ln>
              <a:noFill/>
            </a:ln>
          </p:spPr>
          <p:txBody>
            <a:bodyPr spcFirstLastPara="1" wrap="square" lIns="0" tIns="0" rIns="0" bIns="0" anchor="t" anchorCtr="0">
              <a:spAutoFit/>
            </a:bodyPr>
            <a:lstStyle/>
            <a:p>
              <a:pPr algn="ctr">
                <a:buSzPts val="1200"/>
              </a:pPr>
              <a:r>
                <a:rPr lang="fr-FR" sz="1319" dirty="0">
                  <a:solidFill>
                    <a:schemeClr val="bg1"/>
                  </a:solidFill>
                  <a:latin typeface="Marianne" panose="02000000000000000000" pitchFamily="50" charset="0"/>
                </a:rPr>
                <a:t>…</a:t>
              </a:r>
              <a:endParaRPr sz="1319" dirty="0">
                <a:solidFill>
                  <a:schemeClr val="bg1"/>
                </a:solidFill>
                <a:latin typeface="Marianne" panose="02000000000000000000" pitchFamily="50" charset="0"/>
              </a:endParaRPr>
            </a:p>
          </p:txBody>
        </p:sp>
      </p:grpSp>
      <p:sp>
        <p:nvSpPr>
          <p:cNvPr id="105" name="Google Shape;301;p4">
            <a:extLst>
              <a:ext uri="{FF2B5EF4-FFF2-40B4-BE49-F238E27FC236}">
                <a16:creationId xmlns:a16="http://schemas.microsoft.com/office/drawing/2014/main" id="{40E859A4-575D-78F9-D0C9-1BDA61CE4266}"/>
              </a:ext>
            </a:extLst>
          </p:cNvPr>
          <p:cNvSpPr txBox="1"/>
          <p:nvPr/>
        </p:nvSpPr>
        <p:spPr>
          <a:xfrm>
            <a:off x="7390224" y="9679928"/>
            <a:ext cx="3961440" cy="1015062"/>
          </a:xfrm>
          <a:prstGeom prst="rect">
            <a:avLst/>
          </a:prstGeom>
          <a:noFill/>
          <a:ln>
            <a:noFill/>
          </a:ln>
        </p:spPr>
        <p:txBody>
          <a:bodyPr spcFirstLastPara="1" wrap="square" lIns="201008" tIns="100477" rIns="201008" bIns="100477" anchor="t" anchorCtr="0">
            <a:spAutoFit/>
          </a:bodyPr>
          <a:lstStyle/>
          <a:p>
            <a:pPr lvl="2">
              <a:buSzPts val="1200"/>
            </a:pPr>
            <a:r>
              <a:rPr lang="fr-FR" sz="1759" dirty="0">
                <a:solidFill>
                  <a:srgbClr val="7B7B7B"/>
                </a:solidFill>
                <a:latin typeface="Marianne" panose="02000000000000000000" pitchFamily="50" charset="0"/>
              </a:rPr>
              <a:t>Identifier les priorités en </a:t>
            </a:r>
            <a:r>
              <a:rPr lang="fr-FR" sz="1759" b="1" dirty="0">
                <a:solidFill>
                  <a:srgbClr val="666666"/>
                </a:solidFill>
                <a:latin typeface="Marianne" panose="02000000000000000000" pitchFamily="50" charset="0"/>
              </a:rPr>
              <a:t>fonction de celles des agents</a:t>
            </a:r>
            <a:endParaRPr lang="fr-FR" sz="1979" dirty="0">
              <a:solidFill>
                <a:srgbClr val="666666"/>
              </a:solidFill>
              <a:latin typeface="Marianne" panose="02000000000000000000" pitchFamily="50" charset="0"/>
            </a:endParaRPr>
          </a:p>
        </p:txBody>
      </p:sp>
      <p:sp>
        <p:nvSpPr>
          <p:cNvPr id="106" name="Google Shape;301;p4">
            <a:extLst>
              <a:ext uri="{FF2B5EF4-FFF2-40B4-BE49-F238E27FC236}">
                <a16:creationId xmlns:a16="http://schemas.microsoft.com/office/drawing/2014/main" id="{B55ADE63-8FE7-AF3C-97E0-FB0FB35B84AF}"/>
              </a:ext>
            </a:extLst>
          </p:cNvPr>
          <p:cNvSpPr txBox="1"/>
          <p:nvPr/>
        </p:nvSpPr>
        <p:spPr>
          <a:xfrm>
            <a:off x="10608270" y="4573461"/>
            <a:ext cx="3173194" cy="812058"/>
          </a:xfrm>
          <a:prstGeom prst="rect">
            <a:avLst/>
          </a:prstGeom>
          <a:noFill/>
          <a:ln>
            <a:noFill/>
          </a:ln>
        </p:spPr>
        <p:txBody>
          <a:bodyPr spcFirstLastPara="1" wrap="square" lIns="201008" tIns="100477" rIns="201008" bIns="100477" anchor="t" anchorCtr="0">
            <a:spAutoFit/>
          </a:bodyPr>
          <a:lstStyle/>
          <a:p>
            <a:pPr lvl="0">
              <a:buSzPts val="1200"/>
            </a:pPr>
            <a:r>
              <a:rPr lang="fr-FR" sz="1979" dirty="0">
                <a:solidFill>
                  <a:srgbClr val="7B7B7B"/>
                </a:solidFill>
                <a:latin typeface="Marianne" panose="02000000000000000000" pitchFamily="50" charset="0"/>
              </a:rPr>
              <a:t>Avec les bonnes expertises des agents </a:t>
            </a:r>
          </a:p>
        </p:txBody>
      </p:sp>
      <p:sp>
        <p:nvSpPr>
          <p:cNvPr id="107" name="Google Shape;301;p4">
            <a:extLst>
              <a:ext uri="{FF2B5EF4-FFF2-40B4-BE49-F238E27FC236}">
                <a16:creationId xmlns:a16="http://schemas.microsoft.com/office/drawing/2014/main" id="{C32D9922-3105-98B7-D148-E7AB65B66B2B}"/>
              </a:ext>
            </a:extLst>
          </p:cNvPr>
          <p:cNvSpPr txBox="1"/>
          <p:nvPr/>
        </p:nvSpPr>
        <p:spPr>
          <a:xfrm>
            <a:off x="12565705" y="7550943"/>
            <a:ext cx="5565476" cy="812058"/>
          </a:xfrm>
          <a:prstGeom prst="rect">
            <a:avLst/>
          </a:prstGeom>
          <a:noFill/>
          <a:ln>
            <a:noFill/>
          </a:ln>
        </p:spPr>
        <p:txBody>
          <a:bodyPr spcFirstLastPara="1" wrap="square" lIns="201008" tIns="100477" rIns="201008" bIns="100477" anchor="t" anchorCtr="0">
            <a:spAutoFit/>
          </a:bodyPr>
          <a:lstStyle/>
          <a:p>
            <a:pPr>
              <a:buSzPts val="1200"/>
            </a:pPr>
            <a:r>
              <a:rPr lang="fr-FR" sz="1979" dirty="0">
                <a:solidFill>
                  <a:srgbClr val="7B7B7B"/>
                </a:solidFill>
                <a:latin typeface="Marianne" panose="02000000000000000000" pitchFamily="50" charset="0"/>
              </a:rPr>
              <a:t>La problématique, les enjeux de terrain, les points de blocage, les atouts existants.</a:t>
            </a:r>
          </a:p>
        </p:txBody>
      </p:sp>
      <p:sp>
        <p:nvSpPr>
          <p:cNvPr id="108" name="Ellipse 107">
            <a:extLst>
              <a:ext uri="{FF2B5EF4-FFF2-40B4-BE49-F238E27FC236}">
                <a16:creationId xmlns:a16="http://schemas.microsoft.com/office/drawing/2014/main" id="{414D67D8-555B-450A-DFF1-6C3D3791C6A8}"/>
              </a:ext>
            </a:extLst>
          </p:cNvPr>
          <p:cNvSpPr/>
          <p:nvPr/>
        </p:nvSpPr>
        <p:spPr>
          <a:xfrm>
            <a:off x="6793906" y="6971399"/>
            <a:ext cx="712350" cy="712350"/>
          </a:xfrm>
          <a:prstGeom prst="ellipse">
            <a:avLst/>
          </a:prstGeom>
          <a:solidFill>
            <a:srgbClr val="FAB31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3518" b="1" dirty="0">
                <a:solidFill>
                  <a:schemeClr val="bg1"/>
                </a:solidFill>
                <a:latin typeface="Marianne" panose="02000000000000000000" pitchFamily="50" charset="0"/>
              </a:rPr>
              <a:t>4</a:t>
            </a:r>
            <a:endParaRPr lang="fr-FR" sz="4397" b="1" dirty="0">
              <a:solidFill>
                <a:schemeClr val="bg1"/>
              </a:solidFill>
              <a:latin typeface="Marianne" panose="02000000000000000000" pitchFamily="50" charset="0"/>
            </a:endParaRPr>
          </a:p>
        </p:txBody>
      </p:sp>
      <p:grpSp>
        <p:nvGrpSpPr>
          <p:cNvPr id="109" name="Groupe 108">
            <a:extLst>
              <a:ext uri="{FF2B5EF4-FFF2-40B4-BE49-F238E27FC236}">
                <a16:creationId xmlns:a16="http://schemas.microsoft.com/office/drawing/2014/main" id="{EFDE347E-2FCA-DB85-B419-1CC4D34EBB2A}"/>
              </a:ext>
            </a:extLst>
          </p:cNvPr>
          <p:cNvGrpSpPr/>
          <p:nvPr/>
        </p:nvGrpSpPr>
        <p:grpSpPr>
          <a:xfrm>
            <a:off x="1710578" y="4209791"/>
            <a:ext cx="2270820" cy="2212847"/>
            <a:chOff x="818754" y="1481504"/>
            <a:chExt cx="1032843" cy="1006475"/>
          </a:xfrm>
        </p:grpSpPr>
        <p:cxnSp>
          <p:nvCxnSpPr>
            <p:cNvPr id="110" name="Connecteur droit 109">
              <a:extLst>
                <a:ext uri="{FF2B5EF4-FFF2-40B4-BE49-F238E27FC236}">
                  <a16:creationId xmlns:a16="http://schemas.microsoft.com/office/drawing/2014/main" id="{1D6B28F8-B1D3-48AF-1665-5B2EEE258533}"/>
                </a:ext>
              </a:extLst>
            </p:cNvPr>
            <p:cNvCxnSpPr>
              <a:cxnSpLocks/>
            </p:cNvCxnSpPr>
            <p:nvPr/>
          </p:nvCxnSpPr>
          <p:spPr>
            <a:xfrm>
              <a:off x="1335176" y="1604107"/>
              <a:ext cx="0" cy="883872"/>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1" name="Google Shape;299;p4">
              <a:extLst>
                <a:ext uri="{FF2B5EF4-FFF2-40B4-BE49-F238E27FC236}">
                  <a16:creationId xmlns:a16="http://schemas.microsoft.com/office/drawing/2014/main" id="{400C818B-838A-E1A0-AF48-9FD15B5490EC}"/>
                </a:ext>
              </a:extLst>
            </p:cNvPr>
            <p:cNvSpPr txBox="1"/>
            <p:nvPr/>
          </p:nvSpPr>
          <p:spPr>
            <a:xfrm>
              <a:off x="959892" y="1856030"/>
              <a:ext cx="750566" cy="184666"/>
            </a:xfrm>
            <a:prstGeom prst="rect">
              <a:avLst/>
            </a:prstGeom>
            <a:noFill/>
            <a:ln>
              <a:noFill/>
            </a:ln>
          </p:spPr>
          <p:txBody>
            <a:bodyPr spcFirstLastPara="1" wrap="square" lIns="0" tIns="0" rIns="0" bIns="0" anchor="t" anchorCtr="0">
              <a:spAutoFit/>
            </a:bodyPr>
            <a:lstStyle/>
            <a:p>
              <a:pPr lvl="0" algn="ctr">
                <a:buSzPts val="1200"/>
              </a:pPr>
              <a:r>
                <a:rPr lang="fr-FR" sz="1319" dirty="0">
                  <a:solidFill>
                    <a:srgbClr val="666666"/>
                  </a:solidFill>
                  <a:latin typeface="Marianne" panose="02000000000000000000" pitchFamily="50" charset="0"/>
                </a:rPr>
                <a:t>Essais randomisés contrôlés</a:t>
              </a:r>
            </a:p>
          </p:txBody>
        </p:sp>
        <p:sp>
          <p:nvSpPr>
            <p:cNvPr id="112" name="Google Shape;299;p4">
              <a:extLst>
                <a:ext uri="{FF2B5EF4-FFF2-40B4-BE49-F238E27FC236}">
                  <a16:creationId xmlns:a16="http://schemas.microsoft.com/office/drawing/2014/main" id="{05139338-FCDB-F021-8F39-7ABA6465D0F1}"/>
                </a:ext>
              </a:extLst>
            </p:cNvPr>
            <p:cNvSpPr txBox="1"/>
            <p:nvPr/>
          </p:nvSpPr>
          <p:spPr>
            <a:xfrm>
              <a:off x="1051540" y="1481504"/>
              <a:ext cx="567271" cy="92333"/>
            </a:xfrm>
            <a:prstGeom prst="rect">
              <a:avLst/>
            </a:prstGeom>
            <a:noFill/>
            <a:ln>
              <a:noFill/>
            </a:ln>
          </p:spPr>
          <p:txBody>
            <a:bodyPr spcFirstLastPara="1" wrap="square" lIns="0" tIns="0" rIns="0" bIns="0" anchor="t" anchorCtr="0">
              <a:spAutoFit/>
            </a:bodyPr>
            <a:lstStyle/>
            <a:p>
              <a:pPr lvl="0" algn="ctr">
                <a:buSzPts val="1200"/>
              </a:pPr>
              <a:r>
                <a:rPr lang="fr-FR" sz="1319" dirty="0">
                  <a:solidFill>
                    <a:srgbClr val="666666"/>
                  </a:solidFill>
                  <a:latin typeface="Marianne" panose="02000000000000000000" pitchFamily="50" charset="0"/>
                </a:rPr>
                <a:t>Focus groups</a:t>
              </a:r>
            </a:p>
          </p:txBody>
        </p:sp>
        <p:sp>
          <p:nvSpPr>
            <p:cNvPr id="113" name="Google Shape;299;p4">
              <a:extLst>
                <a:ext uri="{FF2B5EF4-FFF2-40B4-BE49-F238E27FC236}">
                  <a16:creationId xmlns:a16="http://schemas.microsoft.com/office/drawing/2014/main" id="{C1FDC88A-D040-013F-6E69-030F9C8E89EA}"/>
                </a:ext>
              </a:extLst>
            </p:cNvPr>
            <p:cNvSpPr txBox="1"/>
            <p:nvPr/>
          </p:nvSpPr>
          <p:spPr>
            <a:xfrm>
              <a:off x="818754" y="2144284"/>
              <a:ext cx="1032843" cy="92333"/>
            </a:xfrm>
            <a:prstGeom prst="rect">
              <a:avLst/>
            </a:prstGeom>
            <a:noFill/>
            <a:ln>
              <a:noFill/>
            </a:ln>
          </p:spPr>
          <p:txBody>
            <a:bodyPr spcFirstLastPara="1" wrap="square" lIns="0" tIns="0" rIns="0" bIns="0" anchor="t" anchorCtr="0">
              <a:spAutoFit/>
            </a:bodyPr>
            <a:lstStyle/>
            <a:p>
              <a:pPr lvl="0" algn="ctr">
                <a:buSzPts val="1200"/>
              </a:pPr>
              <a:r>
                <a:rPr lang="fr-FR" sz="1319" dirty="0">
                  <a:solidFill>
                    <a:srgbClr val="666666"/>
                  </a:solidFill>
                  <a:latin typeface="Marianne" panose="02000000000000000000" pitchFamily="50" charset="0"/>
                </a:rPr>
                <a:t>Entretiens individuels</a:t>
              </a:r>
            </a:p>
          </p:txBody>
        </p:sp>
        <p:sp>
          <p:nvSpPr>
            <p:cNvPr id="114" name="Google Shape;299;p4">
              <a:extLst>
                <a:ext uri="{FF2B5EF4-FFF2-40B4-BE49-F238E27FC236}">
                  <a16:creationId xmlns:a16="http://schemas.microsoft.com/office/drawing/2014/main" id="{34A31CA3-1C45-9FE5-C80A-DA07D5E932BA}"/>
                </a:ext>
              </a:extLst>
            </p:cNvPr>
            <p:cNvSpPr txBox="1"/>
            <p:nvPr/>
          </p:nvSpPr>
          <p:spPr>
            <a:xfrm>
              <a:off x="1036837" y="1666170"/>
              <a:ext cx="596676" cy="92333"/>
            </a:xfrm>
            <a:prstGeom prst="rect">
              <a:avLst/>
            </a:prstGeom>
            <a:noFill/>
            <a:ln>
              <a:noFill/>
            </a:ln>
          </p:spPr>
          <p:txBody>
            <a:bodyPr spcFirstLastPara="1" wrap="square" lIns="0" tIns="0" rIns="0" bIns="0" anchor="t" anchorCtr="0">
              <a:spAutoFit/>
            </a:bodyPr>
            <a:lstStyle/>
            <a:p>
              <a:pPr lvl="0" algn="ctr">
                <a:buSzPts val="1200"/>
              </a:pPr>
              <a:r>
                <a:rPr lang="fr-FR" sz="1319" dirty="0">
                  <a:solidFill>
                    <a:srgbClr val="666666"/>
                  </a:solidFill>
                  <a:latin typeface="Marianne" panose="02000000000000000000" pitchFamily="50" charset="0"/>
                </a:rPr>
                <a:t>Tests A/B</a:t>
              </a:r>
            </a:p>
          </p:txBody>
        </p:sp>
      </p:grpSp>
      <p:grpSp>
        <p:nvGrpSpPr>
          <p:cNvPr id="115" name="Groupe 114">
            <a:extLst>
              <a:ext uri="{FF2B5EF4-FFF2-40B4-BE49-F238E27FC236}">
                <a16:creationId xmlns:a16="http://schemas.microsoft.com/office/drawing/2014/main" id="{A9AD59FE-F7F1-C60A-EAC8-0C09FE6C1CC1}"/>
              </a:ext>
            </a:extLst>
          </p:cNvPr>
          <p:cNvGrpSpPr/>
          <p:nvPr/>
        </p:nvGrpSpPr>
        <p:grpSpPr>
          <a:xfrm>
            <a:off x="6273837" y="2488415"/>
            <a:ext cx="6093651" cy="3096883"/>
            <a:chOff x="2881955" y="1106145"/>
            <a:chExt cx="2771591" cy="1408563"/>
          </a:xfrm>
        </p:grpSpPr>
        <p:pic>
          <p:nvPicPr>
            <p:cNvPr id="116" name="Graphique 115">
              <a:extLst>
                <a:ext uri="{FF2B5EF4-FFF2-40B4-BE49-F238E27FC236}">
                  <a16:creationId xmlns:a16="http://schemas.microsoft.com/office/drawing/2014/main" id="{2CB47607-DFF0-130D-1115-070F5B2945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81955" y="1106145"/>
              <a:ext cx="2771591" cy="1408563"/>
            </a:xfrm>
            <a:prstGeom prst="rect">
              <a:avLst/>
            </a:prstGeom>
          </p:spPr>
        </p:pic>
        <p:sp>
          <p:nvSpPr>
            <p:cNvPr id="117" name="Google Shape;299;p4">
              <a:extLst>
                <a:ext uri="{FF2B5EF4-FFF2-40B4-BE49-F238E27FC236}">
                  <a16:creationId xmlns:a16="http://schemas.microsoft.com/office/drawing/2014/main" id="{375BEF21-02C7-7015-621F-976133CBA0DF}"/>
                </a:ext>
              </a:extLst>
            </p:cNvPr>
            <p:cNvSpPr txBox="1"/>
            <p:nvPr/>
          </p:nvSpPr>
          <p:spPr>
            <a:xfrm>
              <a:off x="4850454" y="1469693"/>
              <a:ext cx="268605" cy="276999"/>
            </a:xfrm>
            <a:prstGeom prst="rect">
              <a:avLst/>
            </a:prstGeom>
            <a:noFill/>
            <a:ln>
              <a:noFill/>
            </a:ln>
          </p:spPr>
          <p:txBody>
            <a:bodyPr spcFirstLastPara="1" wrap="square" lIns="0" tIns="0" rIns="0" bIns="0" anchor="t" anchorCtr="0">
              <a:spAutoFit/>
            </a:bodyPr>
            <a:lstStyle/>
            <a:p>
              <a:pPr algn="ctr">
                <a:buSzPts val="1200"/>
              </a:pPr>
              <a:r>
                <a:rPr lang="fr-FR" sz="1319" dirty="0">
                  <a:solidFill>
                    <a:schemeClr val="bg1"/>
                  </a:solidFill>
                  <a:latin typeface="Marianne" panose="02000000000000000000" pitchFamily="50" charset="0"/>
                </a:rPr>
                <a:t>Co-construction</a:t>
              </a:r>
            </a:p>
          </p:txBody>
        </p:sp>
        <p:sp>
          <p:nvSpPr>
            <p:cNvPr id="118" name="Google Shape;299;p4">
              <a:extLst>
                <a:ext uri="{FF2B5EF4-FFF2-40B4-BE49-F238E27FC236}">
                  <a16:creationId xmlns:a16="http://schemas.microsoft.com/office/drawing/2014/main" id="{55C741EA-4C8B-4C74-7B87-F87727F1A5A4}"/>
                </a:ext>
              </a:extLst>
            </p:cNvPr>
            <p:cNvSpPr txBox="1"/>
            <p:nvPr/>
          </p:nvSpPr>
          <p:spPr>
            <a:xfrm>
              <a:off x="3173104" y="1900578"/>
              <a:ext cx="276688" cy="184666"/>
            </a:xfrm>
            <a:prstGeom prst="rect">
              <a:avLst/>
            </a:prstGeom>
            <a:noFill/>
            <a:ln>
              <a:noFill/>
            </a:ln>
          </p:spPr>
          <p:txBody>
            <a:bodyPr spcFirstLastPara="1" wrap="square" lIns="0" tIns="0" rIns="0" bIns="0" anchor="t" anchorCtr="0">
              <a:spAutoFit/>
            </a:bodyPr>
            <a:lstStyle/>
            <a:p>
              <a:pPr algn="ctr">
                <a:buSzPts val="1200"/>
              </a:pPr>
              <a:r>
                <a:rPr lang="fr-FR" sz="1319" dirty="0">
                  <a:solidFill>
                    <a:schemeClr val="bg1"/>
                  </a:solidFill>
                  <a:latin typeface="Marianne" panose="02000000000000000000" pitchFamily="50" charset="0"/>
                </a:rPr>
                <a:t>Brainstorming</a:t>
              </a:r>
            </a:p>
          </p:txBody>
        </p:sp>
        <p:sp>
          <p:nvSpPr>
            <p:cNvPr id="119" name="Google Shape;299;p4">
              <a:extLst>
                <a:ext uri="{FF2B5EF4-FFF2-40B4-BE49-F238E27FC236}">
                  <a16:creationId xmlns:a16="http://schemas.microsoft.com/office/drawing/2014/main" id="{95253638-8EAF-98C8-11DF-0D43A1704390}"/>
                </a:ext>
              </a:extLst>
            </p:cNvPr>
            <p:cNvSpPr txBox="1"/>
            <p:nvPr/>
          </p:nvSpPr>
          <p:spPr>
            <a:xfrm>
              <a:off x="3896253" y="1591581"/>
              <a:ext cx="505059" cy="83088"/>
            </a:xfrm>
            <a:prstGeom prst="rect">
              <a:avLst/>
            </a:prstGeom>
            <a:noFill/>
            <a:ln>
              <a:noFill/>
            </a:ln>
          </p:spPr>
          <p:txBody>
            <a:bodyPr spcFirstLastPara="1" wrap="square" lIns="0" tIns="0" rIns="0" bIns="0" anchor="t" anchorCtr="0">
              <a:spAutoFit/>
            </a:bodyPr>
            <a:lstStyle/>
            <a:p>
              <a:pPr lvl="0" algn="ctr">
                <a:lnSpc>
                  <a:spcPct val="90000"/>
                </a:lnSpc>
                <a:buClr>
                  <a:schemeClr val="dk1"/>
                </a:buClr>
                <a:buSzPts val="700"/>
              </a:pPr>
              <a:r>
                <a:rPr lang="fr-FR" sz="1319" dirty="0">
                  <a:solidFill>
                    <a:schemeClr val="bg1"/>
                  </a:solidFill>
                  <a:latin typeface="Marianne" panose="02000000000000000000" pitchFamily="50" charset="0"/>
                </a:rPr>
                <a:t>Prototypage</a:t>
              </a:r>
            </a:p>
          </p:txBody>
        </p:sp>
      </p:grpSp>
      <p:sp>
        <p:nvSpPr>
          <p:cNvPr id="120" name="Ellipse 119">
            <a:extLst>
              <a:ext uri="{FF2B5EF4-FFF2-40B4-BE49-F238E27FC236}">
                <a16:creationId xmlns:a16="http://schemas.microsoft.com/office/drawing/2014/main" id="{4E974611-9520-56FB-EB8D-1CE3646783A3}"/>
              </a:ext>
            </a:extLst>
          </p:cNvPr>
          <p:cNvSpPr/>
          <p:nvPr/>
        </p:nvSpPr>
        <p:spPr>
          <a:xfrm>
            <a:off x="9222740" y="4585038"/>
            <a:ext cx="712350" cy="712350"/>
          </a:xfrm>
          <a:prstGeom prst="ellipse">
            <a:avLst/>
          </a:prstGeom>
          <a:solidFill>
            <a:srgbClr val="FAB31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3518" b="1" dirty="0">
                <a:solidFill>
                  <a:schemeClr val="bg1"/>
                </a:solidFill>
                <a:latin typeface="Marianne" panose="02000000000000000000" pitchFamily="50" charset="0"/>
              </a:rPr>
              <a:t>3</a:t>
            </a:r>
            <a:endParaRPr lang="fr-FR" sz="4397" b="1" dirty="0">
              <a:solidFill>
                <a:schemeClr val="bg1"/>
              </a:solidFill>
              <a:latin typeface="Marianne" panose="02000000000000000000" pitchFamily="50" charset="0"/>
            </a:endParaRPr>
          </a:p>
        </p:txBody>
      </p:sp>
      <p:sp>
        <p:nvSpPr>
          <p:cNvPr id="121" name="Ellipse 120">
            <a:extLst>
              <a:ext uri="{FF2B5EF4-FFF2-40B4-BE49-F238E27FC236}">
                <a16:creationId xmlns:a16="http://schemas.microsoft.com/office/drawing/2014/main" id="{1779D3CE-1FCB-B8D7-273E-75822033EA78}"/>
              </a:ext>
            </a:extLst>
          </p:cNvPr>
          <p:cNvSpPr/>
          <p:nvPr/>
        </p:nvSpPr>
        <p:spPr>
          <a:xfrm>
            <a:off x="11655137" y="7255389"/>
            <a:ext cx="712350" cy="712350"/>
          </a:xfrm>
          <a:prstGeom prst="ellipse">
            <a:avLst/>
          </a:prstGeom>
          <a:solidFill>
            <a:srgbClr val="2DA3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3518" b="1" dirty="0">
                <a:solidFill>
                  <a:schemeClr val="bg1"/>
                </a:solidFill>
                <a:latin typeface="Marianne" panose="02000000000000000000" pitchFamily="50" charset="0"/>
              </a:rPr>
              <a:t>2</a:t>
            </a:r>
            <a:endParaRPr lang="fr-FR" sz="4397" b="1" dirty="0">
              <a:solidFill>
                <a:schemeClr val="bg1"/>
              </a:solidFill>
              <a:latin typeface="Marianne" panose="02000000000000000000" pitchFamily="50" charset="0"/>
            </a:endParaRPr>
          </a:p>
        </p:txBody>
      </p:sp>
      <p:sp>
        <p:nvSpPr>
          <p:cNvPr id="122" name="Ellipse 121">
            <a:extLst>
              <a:ext uri="{FF2B5EF4-FFF2-40B4-BE49-F238E27FC236}">
                <a16:creationId xmlns:a16="http://schemas.microsoft.com/office/drawing/2014/main" id="{5B924D7C-62B6-A4B4-5AF3-ECAB25DAD4C8}"/>
              </a:ext>
            </a:extLst>
          </p:cNvPr>
          <p:cNvSpPr/>
          <p:nvPr/>
        </p:nvSpPr>
        <p:spPr>
          <a:xfrm>
            <a:off x="6793624" y="9259931"/>
            <a:ext cx="640049" cy="712350"/>
          </a:xfrm>
          <a:prstGeom prst="ellipse">
            <a:avLst/>
          </a:prstGeom>
          <a:solidFill>
            <a:srgbClr val="2DA3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3518" b="1" dirty="0">
                <a:solidFill>
                  <a:schemeClr val="bg1"/>
                </a:solidFill>
                <a:latin typeface="Marianne" panose="02000000000000000000" pitchFamily="50" charset="0"/>
              </a:rPr>
              <a:t>1</a:t>
            </a:r>
            <a:endParaRPr lang="fr-FR" sz="4397" b="1" dirty="0">
              <a:solidFill>
                <a:schemeClr val="bg1"/>
              </a:solidFill>
              <a:latin typeface="Marianne" panose="02000000000000000000" pitchFamily="50" charset="0"/>
            </a:endParaRPr>
          </a:p>
        </p:txBody>
      </p:sp>
      <p:pic>
        <p:nvPicPr>
          <p:cNvPr id="123" name="Graphique 122">
            <a:extLst>
              <a:ext uri="{FF2B5EF4-FFF2-40B4-BE49-F238E27FC236}">
                <a16:creationId xmlns:a16="http://schemas.microsoft.com/office/drawing/2014/main" id="{FFF4A628-A82E-680D-422D-70A0091E033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3113" y="6028256"/>
            <a:ext cx="4005746" cy="2497090"/>
          </a:xfrm>
          <a:prstGeom prst="rect">
            <a:avLst/>
          </a:prstGeom>
        </p:spPr>
      </p:pic>
      <p:sp>
        <p:nvSpPr>
          <p:cNvPr id="4" name="object 19">
            <a:extLst>
              <a:ext uri="{FF2B5EF4-FFF2-40B4-BE49-F238E27FC236}">
                <a16:creationId xmlns:a16="http://schemas.microsoft.com/office/drawing/2014/main" id="{67744E3D-5651-6D2B-1230-A0374F306D81}"/>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pic>
        <p:nvPicPr>
          <p:cNvPr id="5" name="Picture 4">
            <a:extLst>
              <a:ext uri="{FF2B5EF4-FFF2-40B4-BE49-F238E27FC236}">
                <a16:creationId xmlns:a16="http://schemas.microsoft.com/office/drawing/2014/main" id="{ED0899C3-4814-5385-792C-D002D52D1E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891908" y="407786"/>
            <a:ext cx="798282" cy="794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257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7C03B841-827D-F02A-9C26-CCB28E06576A}"/>
              </a:ext>
            </a:extLst>
          </p:cNvPr>
          <p:cNvGrpSpPr/>
          <p:nvPr/>
        </p:nvGrpSpPr>
        <p:grpSpPr>
          <a:xfrm>
            <a:off x="6127614" y="1802271"/>
            <a:ext cx="7848872" cy="7704807"/>
            <a:chOff x="6127614" y="1802271"/>
            <a:chExt cx="7848872" cy="7704807"/>
          </a:xfrm>
        </p:grpSpPr>
        <p:sp>
          <p:nvSpPr>
            <p:cNvPr id="3" name="Rectangle 2">
              <a:extLst>
                <a:ext uri="{FF2B5EF4-FFF2-40B4-BE49-F238E27FC236}">
                  <a16:creationId xmlns:a16="http://schemas.microsoft.com/office/drawing/2014/main" id="{BDBB9535-9055-C036-59A3-2CC34CC0D245}"/>
                </a:ext>
              </a:extLst>
            </p:cNvPr>
            <p:cNvSpPr/>
            <p:nvPr/>
          </p:nvSpPr>
          <p:spPr>
            <a:xfrm>
              <a:off x="6127614" y="1802271"/>
              <a:ext cx="7848872" cy="77048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Police, Graphique, logo, symbole&#10;&#10;Description générée automatiquement">
              <a:extLst>
                <a:ext uri="{FF2B5EF4-FFF2-40B4-BE49-F238E27FC236}">
                  <a16:creationId xmlns:a16="http://schemas.microsoft.com/office/drawing/2014/main" id="{4058AB02-E9BB-B9E8-1E4C-290720EEB1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768" y="3872453"/>
              <a:ext cx="4536563" cy="3564442"/>
            </a:xfrm>
            <a:prstGeom prst="rect">
              <a:avLst/>
            </a:prstGeom>
          </p:spPr>
        </p:pic>
      </p:grpSp>
    </p:spTree>
    <p:extLst>
      <p:ext uri="{BB962C8B-B14F-4D97-AF65-F5344CB8AC3E}">
        <p14:creationId xmlns:p14="http://schemas.microsoft.com/office/powerpoint/2010/main" val="3145713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2717659" y="311681"/>
            <a:ext cx="12050590" cy="1606208"/>
          </a:xfrm>
          <a:prstGeom prst="rect">
            <a:avLst/>
          </a:prstGeom>
        </p:spPr>
        <p:txBody>
          <a:bodyPr vert="horz" wrap="square" lIns="0" tIns="249554" rIns="0" bIns="0" rtlCol="0">
            <a:spAutoFit/>
          </a:bodyPr>
          <a:lstStyle/>
          <a:p>
            <a:r>
              <a:rPr lang="fr-FR" sz="4400" b="1" spc="80" dirty="0">
                <a:solidFill>
                  <a:srgbClr val="A3002E"/>
                </a:solidFill>
                <a:latin typeface="Poppins-ExtraBold"/>
                <a:cs typeface="Poppins-ExtraBold"/>
              </a:rPr>
              <a:t>Exemple d’un use case à base d’IA : </a:t>
            </a:r>
          </a:p>
          <a:p>
            <a:r>
              <a:rPr lang="fr-FR" sz="4400" b="1" spc="80" dirty="0">
                <a:solidFill>
                  <a:srgbClr val="A3002E"/>
                </a:solidFill>
                <a:latin typeface="Poppins-ExtraBold"/>
                <a:cs typeface="Poppins-ExtraBold"/>
              </a:rPr>
              <a:t>« Le </a:t>
            </a:r>
            <a:r>
              <a:rPr lang="fr-FR" sz="4400" b="1" spc="80" dirty="0" err="1">
                <a:solidFill>
                  <a:srgbClr val="A3002E"/>
                </a:solidFill>
                <a:latin typeface="Poppins-ExtraBold"/>
                <a:cs typeface="Poppins-ExtraBold"/>
              </a:rPr>
              <a:t>scoring</a:t>
            </a:r>
            <a:r>
              <a:rPr lang="fr-FR" sz="4400" b="1" spc="80" dirty="0">
                <a:solidFill>
                  <a:srgbClr val="A3002E"/>
                </a:solidFill>
                <a:latin typeface="Poppins-ExtraBold"/>
                <a:cs typeface="Poppins-ExtraBold"/>
              </a:rPr>
              <a:t> automatique de Cv »</a:t>
            </a:r>
            <a:endParaRPr lang="fr-FR" sz="4400" dirty="0"/>
          </a:p>
        </p:txBody>
      </p:sp>
      <p:pic>
        <p:nvPicPr>
          <p:cNvPr id="11" name="object 11"/>
          <p:cNvPicPr/>
          <p:nvPr/>
        </p:nvPicPr>
        <p:blipFill>
          <a:blip r:embed="rId3" cstate="print"/>
          <a:stretch>
            <a:fillRect/>
          </a:stretch>
        </p:blipFill>
        <p:spPr>
          <a:xfrm>
            <a:off x="18901180" y="10507662"/>
            <a:ext cx="83076" cy="83076"/>
          </a:xfrm>
          <a:prstGeom prst="rect">
            <a:avLst/>
          </a:prstGeom>
        </p:spPr>
      </p:pic>
      <p:sp>
        <p:nvSpPr>
          <p:cNvPr id="12" name="object 12"/>
          <p:cNvSpPr/>
          <p:nvPr/>
        </p:nvSpPr>
        <p:spPr>
          <a:xfrm>
            <a:off x="1462011" y="1018304"/>
            <a:ext cx="467359" cy="290195"/>
          </a:xfrm>
          <a:custGeom>
            <a:avLst/>
            <a:gdLst/>
            <a:ahLst/>
            <a:cxnLst/>
            <a:rect l="l" t="t" r="r" b="b"/>
            <a:pathLst>
              <a:path w="467360" h="290194">
                <a:moveTo>
                  <a:pt x="266179" y="86309"/>
                </a:moveTo>
                <a:lnTo>
                  <a:pt x="246532" y="50431"/>
                </a:lnTo>
                <a:lnTo>
                  <a:pt x="218109" y="23253"/>
                </a:lnTo>
                <a:lnTo>
                  <a:pt x="181114" y="6019"/>
                </a:lnTo>
                <a:lnTo>
                  <a:pt x="135724" y="0"/>
                </a:lnTo>
                <a:lnTo>
                  <a:pt x="91732" y="6921"/>
                </a:lnTo>
                <a:lnTo>
                  <a:pt x="54343" y="26581"/>
                </a:lnTo>
                <a:lnTo>
                  <a:pt x="25361" y="57327"/>
                </a:lnTo>
                <a:lnTo>
                  <a:pt x="6642" y="97497"/>
                </a:lnTo>
                <a:lnTo>
                  <a:pt x="0" y="145453"/>
                </a:lnTo>
                <a:lnTo>
                  <a:pt x="6642" y="193014"/>
                </a:lnTo>
                <a:lnTo>
                  <a:pt x="25361" y="232956"/>
                </a:lnTo>
                <a:lnTo>
                  <a:pt x="54343" y="263575"/>
                </a:lnTo>
                <a:lnTo>
                  <a:pt x="91732" y="283184"/>
                </a:lnTo>
                <a:lnTo>
                  <a:pt x="135724" y="290106"/>
                </a:lnTo>
                <a:lnTo>
                  <a:pt x="181114" y="284073"/>
                </a:lnTo>
                <a:lnTo>
                  <a:pt x="218109" y="266852"/>
                </a:lnTo>
                <a:lnTo>
                  <a:pt x="246532" y="239674"/>
                </a:lnTo>
                <a:lnTo>
                  <a:pt x="266179" y="203796"/>
                </a:lnTo>
                <a:lnTo>
                  <a:pt x="245110" y="203796"/>
                </a:lnTo>
                <a:lnTo>
                  <a:pt x="229323" y="232181"/>
                </a:lnTo>
                <a:lnTo>
                  <a:pt x="205765" y="254342"/>
                </a:lnTo>
                <a:lnTo>
                  <a:pt x="174523" y="268757"/>
                </a:lnTo>
                <a:lnTo>
                  <a:pt x="135724" y="273888"/>
                </a:lnTo>
                <a:lnTo>
                  <a:pt x="89903" y="264985"/>
                </a:lnTo>
                <a:lnTo>
                  <a:pt x="52705" y="239458"/>
                </a:lnTo>
                <a:lnTo>
                  <a:pt x="27749" y="199021"/>
                </a:lnTo>
                <a:lnTo>
                  <a:pt x="18618" y="145453"/>
                </a:lnTo>
                <a:lnTo>
                  <a:pt x="27749" y="91249"/>
                </a:lnTo>
                <a:lnTo>
                  <a:pt x="52705" y="50596"/>
                </a:lnTo>
                <a:lnTo>
                  <a:pt x="89903" y="25069"/>
                </a:lnTo>
                <a:lnTo>
                  <a:pt x="135724" y="16217"/>
                </a:lnTo>
                <a:lnTo>
                  <a:pt x="174523" y="21348"/>
                </a:lnTo>
                <a:lnTo>
                  <a:pt x="205765" y="35763"/>
                </a:lnTo>
                <a:lnTo>
                  <a:pt x="229323" y="57924"/>
                </a:lnTo>
                <a:lnTo>
                  <a:pt x="245110" y="86309"/>
                </a:lnTo>
                <a:lnTo>
                  <a:pt x="266179" y="86309"/>
                </a:lnTo>
                <a:close/>
              </a:path>
              <a:path w="467360" h="290194">
                <a:moveTo>
                  <a:pt x="467093" y="2997"/>
                </a:moveTo>
                <a:lnTo>
                  <a:pt x="323265" y="2997"/>
                </a:lnTo>
                <a:lnTo>
                  <a:pt x="323265" y="18237"/>
                </a:lnTo>
                <a:lnTo>
                  <a:pt x="323265" y="136347"/>
                </a:lnTo>
                <a:lnTo>
                  <a:pt x="323265" y="152857"/>
                </a:lnTo>
                <a:lnTo>
                  <a:pt x="323265" y="272237"/>
                </a:lnTo>
                <a:lnTo>
                  <a:pt x="323265" y="287477"/>
                </a:lnTo>
                <a:lnTo>
                  <a:pt x="467093" y="287477"/>
                </a:lnTo>
                <a:lnTo>
                  <a:pt x="467093" y="272237"/>
                </a:lnTo>
                <a:lnTo>
                  <a:pt x="341490" y="272237"/>
                </a:lnTo>
                <a:lnTo>
                  <a:pt x="341490" y="152857"/>
                </a:lnTo>
                <a:lnTo>
                  <a:pt x="454939" y="152857"/>
                </a:lnTo>
                <a:lnTo>
                  <a:pt x="454939" y="136347"/>
                </a:lnTo>
                <a:lnTo>
                  <a:pt x="341490" y="136347"/>
                </a:lnTo>
                <a:lnTo>
                  <a:pt x="341490" y="18237"/>
                </a:lnTo>
                <a:lnTo>
                  <a:pt x="467093" y="18237"/>
                </a:lnTo>
                <a:lnTo>
                  <a:pt x="467093" y="2997"/>
                </a:lnTo>
                <a:close/>
              </a:path>
            </a:pathLst>
          </a:custGeom>
          <a:solidFill>
            <a:srgbClr val="00002E"/>
          </a:solidFill>
        </p:spPr>
        <p:txBody>
          <a:bodyPr wrap="square" lIns="0" tIns="0" rIns="0" bIns="0" rtlCol="0"/>
          <a:lstStyle/>
          <a:p>
            <a:endParaRPr/>
          </a:p>
        </p:txBody>
      </p:sp>
      <p:sp>
        <p:nvSpPr>
          <p:cNvPr id="13" name="object 13"/>
          <p:cNvSpPr/>
          <p:nvPr/>
        </p:nvSpPr>
        <p:spPr>
          <a:xfrm>
            <a:off x="2351114" y="647773"/>
            <a:ext cx="0" cy="1028700"/>
          </a:xfrm>
          <a:custGeom>
            <a:avLst/>
            <a:gdLst/>
            <a:ahLst/>
            <a:cxnLst/>
            <a:rect l="l" t="t" r="r" b="b"/>
            <a:pathLst>
              <a:path h="1028700">
                <a:moveTo>
                  <a:pt x="0" y="0"/>
                </a:moveTo>
                <a:lnTo>
                  <a:pt x="0" y="1028293"/>
                </a:lnTo>
              </a:path>
            </a:pathLst>
          </a:custGeom>
          <a:ln w="41213">
            <a:solidFill>
              <a:srgbClr val="A3002E"/>
            </a:solidFill>
          </a:ln>
        </p:spPr>
        <p:txBody>
          <a:bodyPr wrap="square" lIns="0" tIns="0" rIns="0" bIns="0" rtlCol="0"/>
          <a:lstStyle/>
          <a:p>
            <a:endParaRPr/>
          </a:p>
        </p:txBody>
      </p:sp>
      <p:sp>
        <p:nvSpPr>
          <p:cNvPr id="14" name="object 14"/>
          <p:cNvSpPr/>
          <p:nvPr/>
        </p:nvSpPr>
        <p:spPr>
          <a:xfrm>
            <a:off x="528778" y="647770"/>
            <a:ext cx="257810" cy="287655"/>
          </a:xfrm>
          <a:custGeom>
            <a:avLst/>
            <a:gdLst/>
            <a:ahLst/>
            <a:cxnLst/>
            <a:rect l="l" t="t" r="r" b="b"/>
            <a:pathLst>
              <a:path w="257809" h="287655">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a:moveTo>
                  <a:pt x="128650" y="89659"/>
                </a:moveTo>
                <a:lnTo>
                  <a:pt x="102984" y="94259"/>
                </a:lnTo>
                <a:lnTo>
                  <a:pt x="79924" y="108059"/>
                </a:lnTo>
                <a:lnTo>
                  <a:pt x="177376" y="108059"/>
                </a:lnTo>
                <a:lnTo>
                  <a:pt x="154316" y="94259"/>
                </a:lnTo>
                <a:lnTo>
                  <a:pt x="128650" y="89659"/>
                </a:lnTo>
                <a:close/>
              </a:path>
              <a:path w="257809" h="287655">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endParaRPr/>
          </a:p>
        </p:txBody>
      </p:sp>
      <p:sp>
        <p:nvSpPr>
          <p:cNvPr id="15" name="object 15"/>
          <p:cNvSpPr/>
          <p:nvPr/>
        </p:nvSpPr>
        <p:spPr>
          <a:xfrm>
            <a:off x="1183156" y="647775"/>
            <a:ext cx="238760" cy="287655"/>
          </a:xfrm>
          <a:custGeom>
            <a:avLst/>
            <a:gdLst/>
            <a:ahLst/>
            <a:cxnLst/>
            <a:rect l="l" t="t" r="r" b="b"/>
            <a:pathLst>
              <a:path w="238759" h="287655">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endParaRPr/>
          </a:p>
        </p:txBody>
      </p:sp>
      <p:sp>
        <p:nvSpPr>
          <p:cNvPr id="16" name="object 16"/>
          <p:cNvSpPr/>
          <p:nvPr/>
        </p:nvSpPr>
        <p:spPr>
          <a:xfrm>
            <a:off x="860861" y="647775"/>
            <a:ext cx="247650" cy="290830"/>
          </a:xfrm>
          <a:custGeom>
            <a:avLst/>
            <a:gdLst/>
            <a:ahLst/>
            <a:cxnLst/>
            <a:rect l="l" t="t" r="r" b="b"/>
            <a:pathLst>
              <a:path w="247650" h="29083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endParaRPr/>
          </a:p>
        </p:txBody>
      </p:sp>
      <p:sp>
        <p:nvSpPr>
          <p:cNvPr id="18" name="object 18"/>
          <p:cNvSpPr/>
          <p:nvPr/>
        </p:nvSpPr>
        <p:spPr>
          <a:xfrm>
            <a:off x="572370" y="1388596"/>
            <a:ext cx="90805" cy="287655"/>
          </a:xfrm>
          <a:custGeom>
            <a:avLst/>
            <a:gdLst/>
            <a:ahLst/>
            <a:cxnLst/>
            <a:rect l="l" t="t" r="r" b="b"/>
            <a:pathLst>
              <a:path w="90804" h="287655">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endParaRPr/>
          </a:p>
        </p:txBody>
      </p:sp>
      <p:sp>
        <p:nvSpPr>
          <p:cNvPr id="20" name="object 20"/>
          <p:cNvSpPr/>
          <p:nvPr/>
        </p:nvSpPr>
        <p:spPr>
          <a:xfrm>
            <a:off x="658937" y="1388592"/>
            <a:ext cx="301625" cy="287655"/>
          </a:xfrm>
          <a:custGeom>
            <a:avLst/>
            <a:gdLst/>
            <a:ahLst/>
            <a:cxnLst/>
            <a:rect l="l" t="t" r="r" b="b"/>
            <a:pathLst>
              <a:path w="301625" h="287655">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a:moveTo>
                  <a:pt x="284316" y="240589"/>
                </a:moveTo>
                <a:lnTo>
                  <a:pt x="201438" y="240589"/>
                </a:lnTo>
                <a:lnTo>
                  <a:pt x="216925" y="287478"/>
                </a:lnTo>
                <a:lnTo>
                  <a:pt x="301341" y="287478"/>
                </a:lnTo>
                <a:lnTo>
                  <a:pt x="284316" y="240589"/>
                </a:lnTo>
                <a:close/>
              </a:path>
              <a:path w="301625" h="287655">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endParaRPr/>
          </a:p>
        </p:txBody>
      </p:sp>
      <p:sp>
        <p:nvSpPr>
          <p:cNvPr id="21" name="object 21"/>
          <p:cNvSpPr/>
          <p:nvPr/>
        </p:nvSpPr>
        <p:spPr>
          <a:xfrm>
            <a:off x="527037" y="1021149"/>
            <a:ext cx="146685" cy="284480"/>
          </a:xfrm>
          <a:custGeom>
            <a:avLst/>
            <a:gdLst/>
            <a:ahLst/>
            <a:cxnLst/>
            <a:rect l="l" t="t" r="r" b="b"/>
            <a:pathLst>
              <a:path w="146684" h="28448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endParaRPr/>
          </a:p>
        </p:txBody>
      </p:sp>
      <p:sp>
        <p:nvSpPr>
          <p:cNvPr id="22" name="object 22"/>
          <p:cNvSpPr/>
          <p:nvPr/>
        </p:nvSpPr>
        <p:spPr>
          <a:xfrm>
            <a:off x="721880" y="1021149"/>
            <a:ext cx="435609" cy="284480"/>
          </a:xfrm>
          <a:custGeom>
            <a:avLst/>
            <a:gdLst/>
            <a:ahLst/>
            <a:cxnLst/>
            <a:rect l="l" t="t" r="r" b="b"/>
            <a:pathLst>
              <a:path w="435609" h="28448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endParaRPr/>
          </a:p>
        </p:txBody>
      </p:sp>
      <p:sp>
        <p:nvSpPr>
          <p:cNvPr id="23" name="object 23"/>
          <p:cNvSpPr/>
          <p:nvPr/>
        </p:nvSpPr>
        <p:spPr>
          <a:xfrm>
            <a:off x="1203150" y="1021544"/>
            <a:ext cx="203835" cy="284480"/>
          </a:xfrm>
          <a:custGeom>
            <a:avLst/>
            <a:gdLst/>
            <a:ahLst/>
            <a:cxnLst/>
            <a:rect l="l" t="t" r="r" b="b"/>
            <a:pathLst>
              <a:path w="203834" h="28448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endParaRPr/>
          </a:p>
        </p:txBody>
      </p:sp>
      <p:sp>
        <p:nvSpPr>
          <p:cNvPr id="25" name="object 25"/>
          <p:cNvSpPr txBox="1">
            <a:spLocks noGrp="1"/>
          </p:cNvSpPr>
          <p:nvPr>
            <p:ph type="sldNum" sz="quarter" idx="7"/>
          </p:nvPr>
        </p:nvSpPr>
        <p:spPr>
          <a:xfrm>
            <a:off x="19042541" y="10293239"/>
            <a:ext cx="464819" cy="435376"/>
          </a:xfrm>
          <a:prstGeom prst="rect">
            <a:avLst/>
          </a:prstGeom>
        </p:spPr>
        <p:txBody>
          <a:bodyPr vert="horz" wrap="square" lIns="0" tIns="50165" rIns="0" bIns="0" rtlCol="0">
            <a:spAutoFit/>
          </a:bodyPr>
          <a:lstStyle/>
          <a:p>
            <a:pPr marL="38100">
              <a:lnSpc>
                <a:spcPct val="100000"/>
              </a:lnSpc>
              <a:spcBef>
                <a:spcPts val="395"/>
              </a:spcBef>
            </a:pPr>
            <a:fld id="{81D60167-4931-47E6-BA6A-407CBD079E47}" type="slidenum">
              <a:rPr spc="-5" dirty="0">
                <a:solidFill>
                  <a:schemeClr val="bg1"/>
                </a:solidFill>
              </a:rPr>
              <a:t>40</a:t>
            </a:fld>
            <a:endParaRPr spc="-5" dirty="0">
              <a:solidFill>
                <a:schemeClr val="bg1"/>
              </a:solidFill>
            </a:endParaRPr>
          </a:p>
        </p:txBody>
      </p:sp>
      <p:sp>
        <p:nvSpPr>
          <p:cNvPr id="2" name="object 24">
            <a:extLst>
              <a:ext uri="{FF2B5EF4-FFF2-40B4-BE49-F238E27FC236}">
                <a16:creationId xmlns:a16="http://schemas.microsoft.com/office/drawing/2014/main" id="{2816E46D-9882-31FC-01AC-D574F3FC7988}"/>
              </a:ext>
            </a:extLst>
          </p:cNvPr>
          <p:cNvSpPr txBox="1">
            <a:spLocks/>
          </p:cNvSpPr>
          <p:nvPr/>
        </p:nvSpPr>
        <p:spPr>
          <a:xfrm>
            <a:off x="19042541" y="10337166"/>
            <a:ext cx="464819" cy="575309"/>
          </a:xfrm>
          <a:prstGeom prst="rect">
            <a:avLst/>
          </a:prstGeom>
        </p:spPr>
        <p:txBody>
          <a:bodyPr vert="horz" wrap="square" lIns="0" tIns="50165" rIns="0" bIns="0" rtlCol="0">
            <a:spAutoFit/>
          </a:bodyPr>
          <a:lstStyle>
            <a:defPPr>
              <a:defRPr lang="fr-FR"/>
            </a:defPPr>
            <a:lvl1pPr marL="0" algn="l" defTabSz="914400" rtl="0" eaLnBrk="1" latinLnBrk="0" hangingPunct="1">
              <a:defRPr sz="2500" b="1" i="0" kern="1200">
                <a:solidFill>
                  <a:srgbClr val="00002E"/>
                </a:solidFill>
                <a:latin typeface="Poppins-ExtraBold"/>
                <a:ea typeface="+mn-ea"/>
                <a:cs typeface="Poppins-Extra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395"/>
              </a:spcBef>
            </a:pPr>
            <a:fld id="{81D60167-4931-47E6-BA6A-407CBD079E47}" type="slidenum">
              <a:rPr lang="fr-FR" spc="-5" smtClean="0"/>
              <a:pPr marL="38100">
                <a:spcBef>
                  <a:spcPts val="395"/>
                </a:spcBef>
              </a:pPr>
              <a:t>40</a:t>
            </a:fld>
            <a:endParaRPr lang="fr-FR" spc="-5" dirty="0"/>
          </a:p>
        </p:txBody>
      </p:sp>
      <p:sp>
        <p:nvSpPr>
          <p:cNvPr id="4" name="ZoneTexte 3">
            <a:extLst>
              <a:ext uri="{FF2B5EF4-FFF2-40B4-BE49-F238E27FC236}">
                <a16:creationId xmlns:a16="http://schemas.microsoft.com/office/drawing/2014/main" id="{51D5C1B3-8C0D-1EFE-7827-A1AC7C6723F2}"/>
              </a:ext>
            </a:extLst>
          </p:cNvPr>
          <p:cNvSpPr txBox="1"/>
          <p:nvPr/>
        </p:nvSpPr>
        <p:spPr>
          <a:xfrm>
            <a:off x="1183156" y="2990379"/>
            <a:ext cx="18920944" cy="6494085"/>
          </a:xfrm>
          <a:prstGeom prst="rect">
            <a:avLst/>
          </a:prstGeom>
          <a:noFill/>
        </p:spPr>
        <p:txBody>
          <a:bodyPr wrap="square" rtlCol="0">
            <a:spAutoFit/>
          </a:bodyPr>
          <a:lstStyle/>
          <a:p>
            <a:r>
              <a:rPr lang="fr-FR" sz="3200" u="sng" dirty="0">
                <a:latin typeface="Poppins" pitchFamily="2" charset="77"/>
                <a:cs typeface="Poppins" pitchFamily="2" charset="77"/>
              </a:rPr>
              <a:t>Contexte</a:t>
            </a:r>
            <a:r>
              <a:rPr lang="fr-FR" sz="3200" dirty="0">
                <a:latin typeface="Poppins" pitchFamily="2" charset="77"/>
                <a:cs typeface="Poppins" pitchFamily="2" charset="77"/>
              </a:rPr>
              <a:t> : </a:t>
            </a:r>
          </a:p>
          <a:p>
            <a:pPr marL="571500" indent="-571500">
              <a:buFont typeface="Arial" panose="020B0604020202020204" pitchFamily="34" charset="0"/>
              <a:buChar char="•"/>
            </a:pPr>
            <a:r>
              <a:rPr lang="fr-FR" sz="3200" dirty="0">
                <a:latin typeface="Poppins" pitchFamily="2" charset="77"/>
                <a:cs typeface="Poppins" pitchFamily="2" charset="77"/>
              </a:rPr>
              <a:t>Le recrutement : une étape chronophage pour les RH :</a:t>
            </a:r>
          </a:p>
          <a:p>
            <a:pPr marL="1485900" lvl="2" indent="-571500">
              <a:buFont typeface="Arial" panose="020B0604020202020204" pitchFamily="34" charset="0"/>
              <a:buChar char="•"/>
            </a:pPr>
            <a:r>
              <a:rPr lang="fr-FR" sz="3200" dirty="0">
                <a:latin typeface="Poppins" pitchFamily="2" charset="77"/>
                <a:cs typeface="Poppins" pitchFamily="2" charset="77"/>
              </a:rPr>
              <a:t>Une pléthore de candidats (différents profils, …)</a:t>
            </a:r>
          </a:p>
          <a:p>
            <a:pPr marL="1485900" lvl="2" indent="-571500">
              <a:buFont typeface="Arial" panose="020B0604020202020204" pitchFamily="34" charset="0"/>
              <a:buChar char="•"/>
            </a:pPr>
            <a:r>
              <a:rPr lang="fr-FR" sz="3200" dirty="0">
                <a:latin typeface="Poppins" pitchFamily="2" charset="77"/>
                <a:cs typeface="Poppins" pitchFamily="2" charset="77"/>
              </a:rPr>
              <a:t>Documents de candidature personnalisés</a:t>
            </a:r>
          </a:p>
          <a:p>
            <a:pPr marL="571500" indent="-571500">
              <a:buFont typeface="Arial" panose="020B0604020202020204" pitchFamily="34" charset="0"/>
              <a:buChar char="•"/>
            </a:pPr>
            <a:r>
              <a:rPr lang="fr-FR" sz="3200" dirty="0">
                <a:latin typeface="Poppins" pitchFamily="2" charset="77"/>
                <a:cs typeface="Poppins" pitchFamily="2" charset="77"/>
              </a:rPr>
              <a:t>Des logiciels existent mais très peu d’informations sur le fonctionnement des algorithmes et leur limite.</a:t>
            </a:r>
          </a:p>
          <a:p>
            <a:endParaRPr lang="fr-FR" sz="3200" dirty="0">
              <a:latin typeface="Poppins" pitchFamily="2" charset="77"/>
              <a:cs typeface="Poppins" pitchFamily="2" charset="77"/>
            </a:endParaRPr>
          </a:p>
          <a:p>
            <a:r>
              <a:rPr lang="fr-FR" sz="3200" u="sng" dirty="0">
                <a:latin typeface="Poppins" pitchFamily="2" charset="77"/>
                <a:cs typeface="Poppins" pitchFamily="2" charset="77"/>
              </a:rPr>
              <a:t>3 grands objectifs </a:t>
            </a:r>
            <a:r>
              <a:rPr lang="fr-FR" sz="3200" dirty="0">
                <a:latin typeface="Poppins" pitchFamily="2" charset="77"/>
                <a:cs typeface="Poppins" pitchFamily="2" charset="77"/>
              </a:rPr>
              <a:t>: </a:t>
            </a:r>
          </a:p>
          <a:p>
            <a:pPr marL="571500" indent="-571500">
              <a:buFont typeface="Arial" panose="020B0604020202020204" pitchFamily="34" charset="0"/>
              <a:buChar char="•"/>
            </a:pPr>
            <a:r>
              <a:rPr lang="fr-FR" sz="3200" dirty="0">
                <a:latin typeface="Poppins" pitchFamily="2" charset="77"/>
                <a:cs typeface="Poppins" pitchFamily="2" charset="77"/>
              </a:rPr>
              <a:t>Améliorer l’efficacité du processus de recrutement</a:t>
            </a:r>
          </a:p>
          <a:p>
            <a:pPr marL="571500" indent="-571500">
              <a:buFont typeface="Arial" panose="020B0604020202020204" pitchFamily="34" charset="0"/>
              <a:buChar char="•"/>
            </a:pPr>
            <a:r>
              <a:rPr lang="fr-FR" sz="3200" dirty="0">
                <a:latin typeface="Poppins" pitchFamily="2" charset="77"/>
                <a:cs typeface="Poppins" pitchFamily="2" charset="77"/>
              </a:rPr>
              <a:t>Objectivité et réduction des biais</a:t>
            </a:r>
          </a:p>
          <a:p>
            <a:pPr marL="571500" indent="-571500">
              <a:buFont typeface="Arial" panose="020B0604020202020204" pitchFamily="34" charset="0"/>
              <a:buChar char="•"/>
            </a:pPr>
            <a:r>
              <a:rPr lang="fr-FR" sz="3200" dirty="0">
                <a:latin typeface="Poppins" pitchFamily="2" charset="77"/>
                <a:cs typeface="Poppins" pitchFamily="2" charset="77"/>
              </a:rPr>
              <a:t>Soutenir les décisions des RH et des managers</a:t>
            </a:r>
          </a:p>
          <a:p>
            <a:pPr marL="571500" indent="-571500">
              <a:buFontTx/>
              <a:buChar char="-"/>
            </a:pPr>
            <a:endParaRPr lang="fr-FR" sz="3200" dirty="0">
              <a:latin typeface="Poppins" pitchFamily="2" charset="77"/>
              <a:cs typeface="Poppins" pitchFamily="2" charset="77"/>
            </a:endParaRPr>
          </a:p>
          <a:p>
            <a:pPr marL="571500" indent="-571500">
              <a:buFontTx/>
              <a:buChar char="-"/>
            </a:pPr>
            <a:endParaRPr lang="fr-FR" sz="3200" dirty="0">
              <a:latin typeface="Poppins" pitchFamily="2" charset="77"/>
              <a:cs typeface="Poppins" pitchFamily="2" charset="77"/>
            </a:endParaRPr>
          </a:p>
        </p:txBody>
      </p:sp>
      <p:sp>
        <p:nvSpPr>
          <p:cNvPr id="5" name="object 19">
            <a:extLst>
              <a:ext uri="{FF2B5EF4-FFF2-40B4-BE49-F238E27FC236}">
                <a16:creationId xmlns:a16="http://schemas.microsoft.com/office/drawing/2014/main" id="{408E8837-F1B6-02BB-A46B-A15B154E7331}"/>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pic>
        <p:nvPicPr>
          <p:cNvPr id="6" name="Picture 4">
            <a:extLst>
              <a:ext uri="{FF2B5EF4-FFF2-40B4-BE49-F238E27FC236}">
                <a16:creationId xmlns:a16="http://schemas.microsoft.com/office/drawing/2014/main" id="{2012266D-5735-1E9F-A166-B54BD7A649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1908" y="407786"/>
            <a:ext cx="798282" cy="794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412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11"/>
          <p:cNvPicPr/>
          <p:nvPr/>
        </p:nvPicPr>
        <p:blipFill>
          <a:blip r:embed="rId3" cstate="print"/>
          <a:stretch>
            <a:fillRect/>
          </a:stretch>
        </p:blipFill>
        <p:spPr>
          <a:xfrm>
            <a:off x="18901180" y="10507662"/>
            <a:ext cx="83076" cy="83076"/>
          </a:xfrm>
          <a:prstGeom prst="rect">
            <a:avLst/>
          </a:prstGeom>
        </p:spPr>
      </p:pic>
      <p:sp>
        <p:nvSpPr>
          <p:cNvPr id="12" name="object 12"/>
          <p:cNvSpPr/>
          <p:nvPr/>
        </p:nvSpPr>
        <p:spPr>
          <a:xfrm>
            <a:off x="1462011" y="1018304"/>
            <a:ext cx="467359" cy="290195"/>
          </a:xfrm>
          <a:custGeom>
            <a:avLst/>
            <a:gdLst/>
            <a:ahLst/>
            <a:cxnLst/>
            <a:rect l="l" t="t" r="r" b="b"/>
            <a:pathLst>
              <a:path w="467360" h="290194">
                <a:moveTo>
                  <a:pt x="266179" y="86309"/>
                </a:moveTo>
                <a:lnTo>
                  <a:pt x="246532" y="50431"/>
                </a:lnTo>
                <a:lnTo>
                  <a:pt x="218109" y="23253"/>
                </a:lnTo>
                <a:lnTo>
                  <a:pt x="181114" y="6019"/>
                </a:lnTo>
                <a:lnTo>
                  <a:pt x="135724" y="0"/>
                </a:lnTo>
                <a:lnTo>
                  <a:pt x="91732" y="6921"/>
                </a:lnTo>
                <a:lnTo>
                  <a:pt x="54343" y="26581"/>
                </a:lnTo>
                <a:lnTo>
                  <a:pt x="25361" y="57327"/>
                </a:lnTo>
                <a:lnTo>
                  <a:pt x="6642" y="97497"/>
                </a:lnTo>
                <a:lnTo>
                  <a:pt x="0" y="145453"/>
                </a:lnTo>
                <a:lnTo>
                  <a:pt x="6642" y="193014"/>
                </a:lnTo>
                <a:lnTo>
                  <a:pt x="25361" y="232956"/>
                </a:lnTo>
                <a:lnTo>
                  <a:pt x="54343" y="263575"/>
                </a:lnTo>
                <a:lnTo>
                  <a:pt x="91732" y="283184"/>
                </a:lnTo>
                <a:lnTo>
                  <a:pt x="135724" y="290106"/>
                </a:lnTo>
                <a:lnTo>
                  <a:pt x="181114" y="284073"/>
                </a:lnTo>
                <a:lnTo>
                  <a:pt x="218109" y="266852"/>
                </a:lnTo>
                <a:lnTo>
                  <a:pt x="246532" y="239674"/>
                </a:lnTo>
                <a:lnTo>
                  <a:pt x="266179" y="203796"/>
                </a:lnTo>
                <a:lnTo>
                  <a:pt x="245110" y="203796"/>
                </a:lnTo>
                <a:lnTo>
                  <a:pt x="229323" y="232181"/>
                </a:lnTo>
                <a:lnTo>
                  <a:pt x="205765" y="254342"/>
                </a:lnTo>
                <a:lnTo>
                  <a:pt x="174523" y="268757"/>
                </a:lnTo>
                <a:lnTo>
                  <a:pt x="135724" y="273888"/>
                </a:lnTo>
                <a:lnTo>
                  <a:pt x="89903" y="264985"/>
                </a:lnTo>
                <a:lnTo>
                  <a:pt x="52705" y="239458"/>
                </a:lnTo>
                <a:lnTo>
                  <a:pt x="27749" y="199021"/>
                </a:lnTo>
                <a:lnTo>
                  <a:pt x="18618" y="145453"/>
                </a:lnTo>
                <a:lnTo>
                  <a:pt x="27749" y="91249"/>
                </a:lnTo>
                <a:lnTo>
                  <a:pt x="52705" y="50596"/>
                </a:lnTo>
                <a:lnTo>
                  <a:pt x="89903" y="25069"/>
                </a:lnTo>
                <a:lnTo>
                  <a:pt x="135724" y="16217"/>
                </a:lnTo>
                <a:lnTo>
                  <a:pt x="174523" y="21348"/>
                </a:lnTo>
                <a:lnTo>
                  <a:pt x="205765" y="35763"/>
                </a:lnTo>
                <a:lnTo>
                  <a:pt x="229323" y="57924"/>
                </a:lnTo>
                <a:lnTo>
                  <a:pt x="245110" y="86309"/>
                </a:lnTo>
                <a:lnTo>
                  <a:pt x="266179" y="86309"/>
                </a:lnTo>
                <a:close/>
              </a:path>
              <a:path w="467360" h="290194">
                <a:moveTo>
                  <a:pt x="467093" y="2997"/>
                </a:moveTo>
                <a:lnTo>
                  <a:pt x="323265" y="2997"/>
                </a:lnTo>
                <a:lnTo>
                  <a:pt x="323265" y="18237"/>
                </a:lnTo>
                <a:lnTo>
                  <a:pt x="323265" y="136347"/>
                </a:lnTo>
                <a:lnTo>
                  <a:pt x="323265" y="152857"/>
                </a:lnTo>
                <a:lnTo>
                  <a:pt x="323265" y="272237"/>
                </a:lnTo>
                <a:lnTo>
                  <a:pt x="323265" y="287477"/>
                </a:lnTo>
                <a:lnTo>
                  <a:pt x="467093" y="287477"/>
                </a:lnTo>
                <a:lnTo>
                  <a:pt x="467093" y="272237"/>
                </a:lnTo>
                <a:lnTo>
                  <a:pt x="341490" y="272237"/>
                </a:lnTo>
                <a:lnTo>
                  <a:pt x="341490" y="152857"/>
                </a:lnTo>
                <a:lnTo>
                  <a:pt x="454939" y="152857"/>
                </a:lnTo>
                <a:lnTo>
                  <a:pt x="454939" y="136347"/>
                </a:lnTo>
                <a:lnTo>
                  <a:pt x="341490" y="136347"/>
                </a:lnTo>
                <a:lnTo>
                  <a:pt x="341490" y="18237"/>
                </a:lnTo>
                <a:lnTo>
                  <a:pt x="467093" y="18237"/>
                </a:lnTo>
                <a:lnTo>
                  <a:pt x="467093" y="2997"/>
                </a:lnTo>
                <a:close/>
              </a:path>
            </a:pathLst>
          </a:custGeom>
          <a:solidFill>
            <a:srgbClr val="00002E"/>
          </a:solidFill>
        </p:spPr>
        <p:txBody>
          <a:bodyPr wrap="square" lIns="0" tIns="0" rIns="0" bIns="0" rtlCol="0"/>
          <a:lstStyle/>
          <a:p>
            <a:endParaRPr/>
          </a:p>
        </p:txBody>
      </p:sp>
      <p:sp>
        <p:nvSpPr>
          <p:cNvPr id="13" name="object 13"/>
          <p:cNvSpPr/>
          <p:nvPr/>
        </p:nvSpPr>
        <p:spPr>
          <a:xfrm>
            <a:off x="2351114" y="647773"/>
            <a:ext cx="0" cy="1028700"/>
          </a:xfrm>
          <a:custGeom>
            <a:avLst/>
            <a:gdLst/>
            <a:ahLst/>
            <a:cxnLst/>
            <a:rect l="l" t="t" r="r" b="b"/>
            <a:pathLst>
              <a:path h="1028700">
                <a:moveTo>
                  <a:pt x="0" y="0"/>
                </a:moveTo>
                <a:lnTo>
                  <a:pt x="0" y="1028293"/>
                </a:lnTo>
              </a:path>
            </a:pathLst>
          </a:custGeom>
          <a:ln w="41213">
            <a:solidFill>
              <a:srgbClr val="A3002E"/>
            </a:solidFill>
          </a:ln>
        </p:spPr>
        <p:txBody>
          <a:bodyPr wrap="square" lIns="0" tIns="0" rIns="0" bIns="0" rtlCol="0"/>
          <a:lstStyle/>
          <a:p>
            <a:endParaRPr/>
          </a:p>
        </p:txBody>
      </p:sp>
      <p:sp>
        <p:nvSpPr>
          <p:cNvPr id="14" name="object 14"/>
          <p:cNvSpPr/>
          <p:nvPr/>
        </p:nvSpPr>
        <p:spPr>
          <a:xfrm>
            <a:off x="528778" y="647770"/>
            <a:ext cx="257810" cy="287655"/>
          </a:xfrm>
          <a:custGeom>
            <a:avLst/>
            <a:gdLst/>
            <a:ahLst/>
            <a:cxnLst/>
            <a:rect l="l" t="t" r="r" b="b"/>
            <a:pathLst>
              <a:path w="257809" h="287655">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a:moveTo>
                  <a:pt x="128650" y="89659"/>
                </a:moveTo>
                <a:lnTo>
                  <a:pt x="102984" y="94259"/>
                </a:lnTo>
                <a:lnTo>
                  <a:pt x="79924" y="108059"/>
                </a:lnTo>
                <a:lnTo>
                  <a:pt x="177376" y="108059"/>
                </a:lnTo>
                <a:lnTo>
                  <a:pt x="154316" y="94259"/>
                </a:lnTo>
                <a:lnTo>
                  <a:pt x="128650" y="89659"/>
                </a:lnTo>
                <a:close/>
              </a:path>
              <a:path w="257809" h="287655">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endParaRPr/>
          </a:p>
        </p:txBody>
      </p:sp>
      <p:sp>
        <p:nvSpPr>
          <p:cNvPr id="15" name="object 15"/>
          <p:cNvSpPr/>
          <p:nvPr/>
        </p:nvSpPr>
        <p:spPr>
          <a:xfrm>
            <a:off x="1183156" y="647775"/>
            <a:ext cx="238760" cy="287655"/>
          </a:xfrm>
          <a:custGeom>
            <a:avLst/>
            <a:gdLst/>
            <a:ahLst/>
            <a:cxnLst/>
            <a:rect l="l" t="t" r="r" b="b"/>
            <a:pathLst>
              <a:path w="238759" h="287655">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endParaRPr/>
          </a:p>
        </p:txBody>
      </p:sp>
      <p:sp>
        <p:nvSpPr>
          <p:cNvPr id="16" name="object 16"/>
          <p:cNvSpPr/>
          <p:nvPr/>
        </p:nvSpPr>
        <p:spPr>
          <a:xfrm>
            <a:off x="860861" y="647775"/>
            <a:ext cx="247650" cy="290830"/>
          </a:xfrm>
          <a:custGeom>
            <a:avLst/>
            <a:gdLst/>
            <a:ahLst/>
            <a:cxnLst/>
            <a:rect l="l" t="t" r="r" b="b"/>
            <a:pathLst>
              <a:path w="247650" h="29083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endParaRPr/>
          </a:p>
        </p:txBody>
      </p:sp>
      <p:sp>
        <p:nvSpPr>
          <p:cNvPr id="18" name="object 18"/>
          <p:cNvSpPr/>
          <p:nvPr/>
        </p:nvSpPr>
        <p:spPr>
          <a:xfrm>
            <a:off x="572370" y="1388596"/>
            <a:ext cx="90805" cy="287655"/>
          </a:xfrm>
          <a:custGeom>
            <a:avLst/>
            <a:gdLst/>
            <a:ahLst/>
            <a:cxnLst/>
            <a:rect l="l" t="t" r="r" b="b"/>
            <a:pathLst>
              <a:path w="90804" h="287655">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endParaRPr/>
          </a:p>
        </p:txBody>
      </p:sp>
      <p:sp>
        <p:nvSpPr>
          <p:cNvPr id="20" name="object 20"/>
          <p:cNvSpPr/>
          <p:nvPr/>
        </p:nvSpPr>
        <p:spPr>
          <a:xfrm>
            <a:off x="658937" y="1388592"/>
            <a:ext cx="301625" cy="287655"/>
          </a:xfrm>
          <a:custGeom>
            <a:avLst/>
            <a:gdLst/>
            <a:ahLst/>
            <a:cxnLst/>
            <a:rect l="l" t="t" r="r" b="b"/>
            <a:pathLst>
              <a:path w="301625" h="287655">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a:moveTo>
                  <a:pt x="284316" y="240589"/>
                </a:moveTo>
                <a:lnTo>
                  <a:pt x="201438" y="240589"/>
                </a:lnTo>
                <a:lnTo>
                  <a:pt x="216925" y="287478"/>
                </a:lnTo>
                <a:lnTo>
                  <a:pt x="301341" y="287478"/>
                </a:lnTo>
                <a:lnTo>
                  <a:pt x="284316" y="240589"/>
                </a:lnTo>
                <a:close/>
              </a:path>
              <a:path w="301625" h="287655">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endParaRPr/>
          </a:p>
        </p:txBody>
      </p:sp>
      <p:sp>
        <p:nvSpPr>
          <p:cNvPr id="21" name="object 21"/>
          <p:cNvSpPr/>
          <p:nvPr/>
        </p:nvSpPr>
        <p:spPr>
          <a:xfrm>
            <a:off x="527037" y="1021149"/>
            <a:ext cx="146685" cy="284480"/>
          </a:xfrm>
          <a:custGeom>
            <a:avLst/>
            <a:gdLst/>
            <a:ahLst/>
            <a:cxnLst/>
            <a:rect l="l" t="t" r="r" b="b"/>
            <a:pathLst>
              <a:path w="146684" h="28448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endParaRPr/>
          </a:p>
        </p:txBody>
      </p:sp>
      <p:sp>
        <p:nvSpPr>
          <p:cNvPr id="22" name="object 22"/>
          <p:cNvSpPr/>
          <p:nvPr/>
        </p:nvSpPr>
        <p:spPr>
          <a:xfrm>
            <a:off x="721880" y="1021149"/>
            <a:ext cx="435609" cy="284480"/>
          </a:xfrm>
          <a:custGeom>
            <a:avLst/>
            <a:gdLst/>
            <a:ahLst/>
            <a:cxnLst/>
            <a:rect l="l" t="t" r="r" b="b"/>
            <a:pathLst>
              <a:path w="435609" h="28448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endParaRPr/>
          </a:p>
        </p:txBody>
      </p:sp>
      <p:sp>
        <p:nvSpPr>
          <p:cNvPr id="23" name="object 23"/>
          <p:cNvSpPr/>
          <p:nvPr/>
        </p:nvSpPr>
        <p:spPr>
          <a:xfrm>
            <a:off x="1203150" y="1021544"/>
            <a:ext cx="203835" cy="284480"/>
          </a:xfrm>
          <a:custGeom>
            <a:avLst/>
            <a:gdLst/>
            <a:ahLst/>
            <a:cxnLst/>
            <a:rect l="l" t="t" r="r" b="b"/>
            <a:pathLst>
              <a:path w="203834" h="28448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endParaRPr/>
          </a:p>
        </p:txBody>
      </p:sp>
      <p:sp>
        <p:nvSpPr>
          <p:cNvPr id="25" name="object 25"/>
          <p:cNvSpPr txBox="1">
            <a:spLocks noGrp="1"/>
          </p:cNvSpPr>
          <p:nvPr>
            <p:ph type="sldNum" sz="quarter" idx="7"/>
          </p:nvPr>
        </p:nvSpPr>
        <p:spPr>
          <a:xfrm>
            <a:off x="19042541" y="10293239"/>
            <a:ext cx="464819" cy="435376"/>
          </a:xfrm>
          <a:prstGeom prst="rect">
            <a:avLst/>
          </a:prstGeom>
        </p:spPr>
        <p:txBody>
          <a:bodyPr vert="horz" wrap="square" lIns="0" tIns="50165" rIns="0" bIns="0" rtlCol="0">
            <a:spAutoFit/>
          </a:bodyPr>
          <a:lstStyle/>
          <a:p>
            <a:pPr marL="38100">
              <a:lnSpc>
                <a:spcPct val="100000"/>
              </a:lnSpc>
              <a:spcBef>
                <a:spcPts val="395"/>
              </a:spcBef>
            </a:pPr>
            <a:fld id="{81D60167-4931-47E6-BA6A-407CBD079E47}" type="slidenum">
              <a:rPr spc="-5" dirty="0">
                <a:solidFill>
                  <a:schemeClr val="bg1"/>
                </a:solidFill>
              </a:rPr>
              <a:t>41</a:t>
            </a:fld>
            <a:endParaRPr spc="-5" dirty="0">
              <a:solidFill>
                <a:schemeClr val="bg1"/>
              </a:solidFill>
            </a:endParaRPr>
          </a:p>
        </p:txBody>
      </p:sp>
      <p:sp>
        <p:nvSpPr>
          <p:cNvPr id="2" name="object 24">
            <a:extLst>
              <a:ext uri="{FF2B5EF4-FFF2-40B4-BE49-F238E27FC236}">
                <a16:creationId xmlns:a16="http://schemas.microsoft.com/office/drawing/2014/main" id="{2816E46D-9882-31FC-01AC-D574F3FC7988}"/>
              </a:ext>
            </a:extLst>
          </p:cNvPr>
          <p:cNvSpPr txBox="1">
            <a:spLocks/>
          </p:cNvSpPr>
          <p:nvPr/>
        </p:nvSpPr>
        <p:spPr>
          <a:xfrm>
            <a:off x="19042541" y="10337166"/>
            <a:ext cx="464819" cy="575309"/>
          </a:xfrm>
          <a:prstGeom prst="rect">
            <a:avLst/>
          </a:prstGeom>
        </p:spPr>
        <p:txBody>
          <a:bodyPr vert="horz" wrap="square" lIns="0" tIns="50165" rIns="0" bIns="0" rtlCol="0">
            <a:spAutoFit/>
          </a:bodyPr>
          <a:lstStyle>
            <a:defPPr>
              <a:defRPr lang="fr-FR"/>
            </a:defPPr>
            <a:lvl1pPr marL="0" algn="l" defTabSz="914400" rtl="0" eaLnBrk="1" latinLnBrk="0" hangingPunct="1">
              <a:defRPr sz="2500" b="1" i="0" kern="1200">
                <a:solidFill>
                  <a:srgbClr val="00002E"/>
                </a:solidFill>
                <a:latin typeface="Poppins-ExtraBold"/>
                <a:ea typeface="+mn-ea"/>
                <a:cs typeface="Poppins-Extra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395"/>
              </a:spcBef>
            </a:pPr>
            <a:fld id="{81D60167-4931-47E6-BA6A-407CBD079E47}" type="slidenum">
              <a:rPr lang="fr-FR" spc="-5" smtClean="0"/>
              <a:pPr marL="38100">
                <a:spcBef>
                  <a:spcPts val="395"/>
                </a:spcBef>
              </a:pPr>
              <a:t>41</a:t>
            </a:fld>
            <a:endParaRPr lang="fr-FR" spc="-5" dirty="0"/>
          </a:p>
        </p:txBody>
      </p:sp>
      <p:sp>
        <p:nvSpPr>
          <p:cNvPr id="4" name="ZoneTexte 3">
            <a:extLst>
              <a:ext uri="{FF2B5EF4-FFF2-40B4-BE49-F238E27FC236}">
                <a16:creationId xmlns:a16="http://schemas.microsoft.com/office/drawing/2014/main" id="{51D5C1B3-8C0D-1EFE-7827-A1AC7C6723F2}"/>
              </a:ext>
            </a:extLst>
          </p:cNvPr>
          <p:cNvSpPr txBox="1"/>
          <p:nvPr/>
        </p:nvSpPr>
        <p:spPr>
          <a:xfrm>
            <a:off x="2664519" y="865372"/>
            <a:ext cx="18920944" cy="769441"/>
          </a:xfrm>
          <a:prstGeom prst="rect">
            <a:avLst/>
          </a:prstGeom>
          <a:noFill/>
        </p:spPr>
        <p:txBody>
          <a:bodyPr wrap="square" rtlCol="0">
            <a:spAutoFit/>
          </a:bodyPr>
          <a:lstStyle/>
          <a:p>
            <a:r>
              <a:rPr lang="fr-FR" sz="4400" b="1" spc="80" dirty="0">
                <a:solidFill>
                  <a:srgbClr val="A3002E"/>
                </a:solidFill>
                <a:latin typeface="Poppins-ExtraBold"/>
                <a:cs typeface="Poppins-ExtraBold"/>
              </a:rPr>
              <a:t>Le </a:t>
            </a:r>
            <a:r>
              <a:rPr lang="fr-FR" sz="4400" b="1" spc="80" dirty="0" err="1">
                <a:solidFill>
                  <a:srgbClr val="A3002E"/>
                </a:solidFill>
                <a:latin typeface="Poppins-ExtraBold"/>
                <a:cs typeface="Poppins-ExtraBold"/>
              </a:rPr>
              <a:t>scoring</a:t>
            </a:r>
            <a:r>
              <a:rPr lang="fr-FR" sz="4400" b="1" spc="80" dirty="0">
                <a:solidFill>
                  <a:srgbClr val="A3002E"/>
                </a:solidFill>
                <a:latin typeface="Poppins-ExtraBold"/>
                <a:cs typeface="Poppins-ExtraBold"/>
              </a:rPr>
              <a:t> automatique de Cv</a:t>
            </a:r>
            <a:endParaRPr lang="fr-FR" dirty="0"/>
          </a:p>
        </p:txBody>
      </p:sp>
      <p:sp>
        <p:nvSpPr>
          <p:cNvPr id="9" name="ZoneTexte 8">
            <a:extLst>
              <a:ext uri="{FF2B5EF4-FFF2-40B4-BE49-F238E27FC236}">
                <a16:creationId xmlns:a16="http://schemas.microsoft.com/office/drawing/2014/main" id="{EC1692C0-02F1-AA05-5512-335C86785FDE}"/>
              </a:ext>
            </a:extLst>
          </p:cNvPr>
          <p:cNvSpPr txBox="1"/>
          <p:nvPr/>
        </p:nvSpPr>
        <p:spPr>
          <a:xfrm>
            <a:off x="843157" y="2482960"/>
            <a:ext cx="18646499" cy="5632311"/>
          </a:xfrm>
          <a:prstGeom prst="rect">
            <a:avLst/>
          </a:prstGeom>
          <a:noFill/>
        </p:spPr>
        <p:txBody>
          <a:bodyPr wrap="square" rtlCol="0">
            <a:spAutoFit/>
          </a:bodyPr>
          <a:lstStyle/>
          <a:p>
            <a:r>
              <a:rPr lang="fr-FR" sz="3600" b="1" dirty="0">
                <a:latin typeface="Poppins" pitchFamily="2" charset="77"/>
                <a:cs typeface="Poppins" pitchFamily="2" charset="77"/>
              </a:rPr>
              <a:t>5 solutions testées </a:t>
            </a:r>
            <a:r>
              <a:rPr lang="fr-FR" sz="3600" dirty="0">
                <a:latin typeface="Poppins" pitchFamily="2" charset="77"/>
                <a:cs typeface="Poppins" pitchFamily="2" charset="77"/>
              </a:rPr>
              <a:t>:</a:t>
            </a:r>
          </a:p>
          <a:p>
            <a:pPr marL="571500" indent="-571500">
              <a:buFont typeface="Arial" panose="020B0604020202020204" pitchFamily="34" charset="0"/>
              <a:buChar char="•"/>
            </a:pPr>
            <a:r>
              <a:rPr lang="fr-FR" sz="3600" dirty="0">
                <a:latin typeface="Poppins" pitchFamily="2" charset="77"/>
                <a:cs typeface="Poppins" pitchFamily="2" charset="77"/>
              </a:rPr>
              <a:t>Résultats parfois biaisés en fonction du format des CV (chronologique, thématique, fonctionnel par compétences, mixte, etc.)</a:t>
            </a:r>
          </a:p>
          <a:p>
            <a:pPr marL="571500" indent="-571500">
              <a:buFont typeface="Arial" panose="020B0604020202020204" pitchFamily="34" charset="0"/>
              <a:buChar char="•"/>
            </a:pPr>
            <a:endParaRPr lang="fr-FR" sz="3600" dirty="0">
              <a:latin typeface="Poppins" pitchFamily="2" charset="77"/>
              <a:cs typeface="Poppins" pitchFamily="2" charset="77"/>
            </a:endParaRPr>
          </a:p>
          <a:p>
            <a:pPr marL="571500" indent="-571500">
              <a:buFont typeface="Arial" panose="020B0604020202020204" pitchFamily="34" charset="0"/>
              <a:buChar char="•"/>
            </a:pPr>
            <a:r>
              <a:rPr lang="fr-FR" sz="3600" dirty="0">
                <a:latin typeface="Poppins" pitchFamily="2" charset="77"/>
                <a:cs typeface="Poppins" pitchFamily="2" charset="77"/>
              </a:rPr>
              <a:t>Difficultés avec les « faux CV »</a:t>
            </a:r>
          </a:p>
          <a:p>
            <a:pPr marL="571500" indent="-571500">
              <a:buFont typeface="Arial" panose="020B0604020202020204" pitchFamily="34" charset="0"/>
              <a:buChar char="•"/>
            </a:pPr>
            <a:endParaRPr lang="fr-FR" sz="3600" dirty="0">
              <a:latin typeface="Poppins" pitchFamily="2" charset="77"/>
              <a:cs typeface="Poppins" pitchFamily="2" charset="77"/>
            </a:endParaRPr>
          </a:p>
          <a:p>
            <a:pPr marL="571500" indent="-571500">
              <a:buFont typeface="Arial" panose="020B0604020202020204" pitchFamily="34" charset="0"/>
              <a:buChar char="•"/>
            </a:pPr>
            <a:r>
              <a:rPr lang="fr-FR" sz="3600" dirty="0">
                <a:latin typeface="Poppins" pitchFamily="2" charset="77"/>
                <a:cs typeface="Poppins" pitchFamily="2" charset="77"/>
              </a:rPr>
              <a:t>Limites pour mettre en exergue des compétences sur la base d’une analyse globale du CV (complémentarité des expériences, des centres d’intérêt, etc.)</a:t>
            </a:r>
          </a:p>
          <a:p>
            <a:pPr marL="571500" indent="-571500">
              <a:buFont typeface="Arial" panose="020B0604020202020204" pitchFamily="34" charset="0"/>
              <a:buChar char="•"/>
            </a:pPr>
            <a:endParaRPr lang="fr-FR" sz="3600" dirty="0">
              <a:latin typeface="Poppins" pitchFamily="2" charset="77"/>
              <a:cs typeface="Poppins" pitchFamily="2" charset="77"/>
            </a:endParaRPr>
          </a:p>
          <a:p>
            <a:pPr marL="571500" indent="-571500">
              <a:buFont typeface="Arial" panose="020B0604020202020204" pitchFamily="34" charset="0"/>
              <a:buChar char="•"/>
            </a:pPr>
            <a:r>
              <a:rPr lang="fr-FR" sz="3600" dirty="0">
                <a:latin typeface="Poppins" pitchFamily="2" charset="77"/>
                <a:cs typeface="Poppins" pitchFamily="2" charset="77"/>
              </a:rPr>
              <a:t>Processus RH à adapter</a:t>
            </a:r>
          </a:p>
        </p:txBody>
      </p:sp>
      <p:sp>
        <p:nvSpPr>
          <p:cNvPr id="5" name="object 19">
            <a:extLst>
              <a:ext uri="{FF2B5EF4-FFF2-40B4-BE49-F238E27FC236}">
                <a16:creationId xmlns:a16="http://schemas.microsoft.com/office/drawing/2014/main" id="{DAB7CF8A-1A4B-8139-17A4-0585FA6E347B}"/>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pic>
        <p:nvPicPr>
          <p:cNvPr id="6" name="Picture 4">
            <a:extLst>
              <a:ext uri="{FF2B5EF4-FFF2-40B4-BE49-F238E27FC236}">
                <a16:creationId xmlns:a16="http://schemas.microsoft.com/office/drawing/2014/main" id="{BB79027D-5177-597E-2206-C412B30BD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1908" y="407786"/>
            <a:ext cx="798282" cy="794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0053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11"/>
          <p:cNvPicPr/>
          <p:nvPr/>
        </p:nvPicPr>
        <p:blipFill>
          <a:blip r:embed="rId3" cstate="print"/>
          <a:stretch>
            <a:fillRect/>
          </a:stretch>
        </p:blipFill>
        <p:spPr>
          <a:xfrm>
            <a:off x="18901180" y="10507662"/>
            <a:ext cx="83076" cy="83076"/>
          </a:xfrm>
          <a:prstGeom prst="rect">
            <a:avLst/>
          </a:prstGeom>
        </p:spPr>
      </p:pic>
      <p:sp>
        <p:nvSpPr>
          <p:cNvPr id="12" name="object 12"/>
          <p:cNvSpPr/>
          <p:nvPr/>
        </p:nvSpPr>
        <p:spPr>
          <a:xfrm>
            <a:off x="1462011" y="1018304"/>
            <a:ext cx="467359" cy="290195"/>
          </a:xfrm>
          <a:custGeom>
            <a:avLst/>
            <a:gdLst/>
            <a:ahLst/>
            <a:cxnLst/>
            <a:rect l="l" t="t" r="r" b="b"/>
            <a:pathLst>
              <a:path w="467360" h="290194">
                <a:moveTo>
                  <a:pt x="266179" y="86309"/>
                </a:moveTo>
                <a:lnTo>
                  <a:pt x="246532" y="50431"/>
                </a:lnTo>
                <a:lnTo>
                  <a:pt x="218109" y="23253"/>
                </a:lnTo>
                <a:lnTo>
                  <a:pt x="181114" y="6019"/>
                </a:lnTo>
                <a:lnTo>
                  <a:pt x="135724" y="0"/>
                </a:lnTo>
                <a:lnTo>
                  <a:pt x="91732" y="6921"/>
                </a:lnTo>
                <a:lnTo>
                  <a:pt x="54343" y="26581"/>
                </a:lnTo>
                <a:lnTo>
                  <a:pt x="25361" y="57327"/>
                </a:lnTo>
                <a:lnTo>
                  <a:pt x="6642" y="97497"/>
                </a:lnTo>
                <a:lnTo>
                  <a:pt x="0" y="145453"/>
                </a:lnTo>
                <a:lnTo>
                  <a:pt x="6642" y="193014"/>
                </a:lnTo>
                <a:lnTo>
                  <a:pt x="25361" y="232956"/>
                </a:lnTo>
                <a:lnTo>
                  <a:pt x="54343" y="263575"/>
                </a:lnTo>
                <a:lnTo>
                  <a:pt x="91732" y="283184"/>
                </a:lnTo>
                <a:lnTo>
                  <a:pt x="135724" y="290106"/>
                </a:lnTo>
                <a:lnTo>
                  <a:pt x="181114" y="284073"/>
                </a:lnTo>
                <a:lnTo>
                  <a:pt x="218109" y="266852"/>
                </a:lnTo>
                <a:lnTo>
                  <a:pt x="246532" y="239674"/>
                </a:lnTo>
                <a:lnTo>
                  <a:pt x="266179" y="203796"/>
                </a:lnTo>
                <a:lnTo>
                  <a:pt x="245110" y="203796"/>
                </a:lnTo>
                <a:lnTo>
                  <a:pt x="229323" y="232181"/>
                </a:lnTo>
                <a:lnTo>
                  <a:pt x="205765" y="254342"/>
                </a:lnTo>
                <a:lnTo>
                  <a:pt x="174523" y="268757"/>
                </a:lnTo>
                <a:lnTo>
                  <a:pt x="135724" y="273888"/>
                </a:lnTo>
                <a:lnTo>
                  <a:pt x="89903" y="264985"/>
                </a:lnTo>
                <a:lnTo>
                  <a:pt x="52705" y="239458"/>
                </a:lnTo>
                <a:lnTo>
                  <a:pt x="27749" y="199021"/>
                </a:lnTo>
                <a:lnTo>
                  <a:pt x="18618" y="145453"/>
                </a:lnTo>
                <a:lnTo>
                  <a:pt x="27749" y="91249"/>
                </a:lnTo>
                <a:lnTo>
                  <a:pt x="52705" y="50596"/>
                </a:lnTo>
                <a:lnTo>
                  <a:pt x="89903" y="25069"/>
                </a:lnTo>
                <a:lnTo>
                  <a:pt x="135724" y="16217"/>
                </a:lnTo>
                <a:lnTo>
                  <a:pt x="174523" y="21348"/>
                </a:lnTo>
                <a:lnTo>
                  <a:pt x="205765" y="35763"/>
                </a:lnTo>
                <a:lnTo>
                  <a:pt x="229323" y="57924"/>
                </a:lnTo>
                <a:lnTo>
                  <a:pt x="245110" y="86309"/>
                </a:lnTo>
                <a:lnTo>
                  <a:pt x="266179" y="86309"/>
                </a:lnTo>
                <a:close/>
              </a:path>
              <a:path w="467360" h="290194">
                <a:moveTo>
                  <a:pt x="467093" y="2997"/>
                </a:moveTo>
                <a:lnTo>
                  <a:pt x="323265" y="2997"/>
                </a:lnTo>
                <a:lnTo>
                  <a:pt x="323265" y="18237"/>
                </a:lnTo>
                <a:lnTo>
                  <a:pt x="323265" y="136347"/>
                </a:lnTo>
                <a:lnTo>
                  <a:pt x="323265" y="152857"/>
                </a:lnTo>
                <a:lnTo>
                  <a:pt x="323265" y="272237"/>
                </a:lnTo>
                <a:lnTo>
                  <a:pt x="323265" y="287477"/>
                </a:lnTo>
                <a:lnTo>
                  <a:pt x="467093" y="287477"/>
                </a:lnTo>
                <a:lnTo>
                  <a:pt x="467093" y="272237"/>
                </a:lnTo>
                <a:lnTo>
                  <a:pt x="341490" y="272237"/>
                </a:lnTo>
                <a:lnTo>
                  <a:pt x="341490" y="152857"/>
                </a:lnTo>
                <a:lnTo>
                  <a:pt x="454939" y="152857"/>
                </a:lnTo>
                <a:lnTo>
                  <a:pt x="454939" y="136347"/>
                </a:lnTo>
                <a:lnTo>
                  <a:pt x="341490" y="136347"/>
                </a:lnTo>
                <a:lnTo>
                  <a:pt x="341490" y="18237"/>
                </a:lnTo>
                <a:lnTo>
                  <a:pt x="467093" y="18237"/>
                </a:lnTo>
                <a:lnTo>
                  <a:pt x="467093" y="2997"/>
                </a:lnTo>
                <a:close/>
              </a:path>
            </a:pathLst>
          </a:custGeom>
          <a:solidFill>
            <a:srgbClr val="00002E"/>
          </a:solidFill>
        </p:spPr>
        <p:txBody>
          <a:bodyPr wrap="square" lIns="0" tIns="0" rIns="0" bIns="0" rtlCol="0"/>
          <a:lstStyle/>
          <a:p>
            <a:endParaRPr/>
          </a:p>
        </p:txBody>
      </p:sp>
      <p:sp>
        <p:nvSpPr>
          <p:cNvPr id="13" name="object 13"/>
          <p:cNvSpPr/>
          <p:nvPr/>
        </p:nvSpPr>
        <p:spPr>
          <a:xfrm>
            <a:off x="2351114" y="647773"/>
            <a:ext cx="0" cy="1028700"/>
          </a:xfrm>
          <a:custGeom>
            <a:avLst/>
            <a:gdLst/>
            <a:ahLst/>
            <a:cxnLst/>
            <a:rect l="l" t="t" r="r" b="b"/>
            <a:pathLst>
              <a:path h="1028700">
                <a:moveTo>
                  <a:pt x="0" y="0"/>
                </a:moveTo>
                <a:lnTo>
                  <a:pt x="0" y="1028293"/>
                </a:lnTo>
              </a:path>
            </a:pathLst>
          </a:custGeom>
          <a:ln w="41213">
            <a:solidFill>
              <a:srgbClr val="A3002E"/>
            </a:solidFill>
          </a:ln>
        </p:spPr>
        <p:txBody>
          <a:bodyPr wrap="square" lIns="0" tIns="0" rIns="0" bIns="0" rtlCol="0"/>
          <a:lstStyle/>
          <a:p>
            <a:endParaRPr/>
          </a:p>
        </p:txBody>
      </p:sp>
      <p:sp>
        <p:nvSpPr>
          <p:cNvPr id="14" name="object 14"/>
          <p:cNvSpPr/>
          <p:nvPr/>
        </p:nvSpPr>
        <p:spPr>
          <a:xfrm>
            <a:off x="528778" y="647770"/>
            <a:ext cx="257810" cy="287655"/>
          </a:xfrm>
          <a:custGeom>
            <a:avLst/>
            <a:gdLst/>
            <a:ahLst/>
            <a:cxnLst/>
            <a:rect l="l" t="t" r="r" b="b"/>
            <a:pathLst>
              <a:path w="257809" h="287655">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a:moveTo>
                  <a:pt x="128650" y="89659"/>
                </a:moveTo>
                <a:lnTo>
                  <a:pt x="102984" y="94259"/>
                </a:lnTo>
                <a:lnTo>
                  <a:pt x="79924" y="108059"/>
                </a:lnTo>
                <a:lnTo>
                  <a:pt x="177376" y="108059"/>
                </a:lnTo>
                <a:lnTo>
                  <a:pt x="154316" y="94259"/>
                </a:lnTo>
                <a:lnTo>
                  <a:pt x="128650" y="89659"/>
                </a:lnTo>
                <a:close/>
              </a:path>
              <a:path w="257809" h="287655">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endParaRPr/>
          </a:p>
        </p:txBody>
      </p:sp>
      <p:sp>
        <p:nvSpPr>
          <p:cNvPr id="15" name="object 15"/>
          <p:cNvSpPr/>
          <p:nvPr/>
        </p:nvSpPr>
        <p:spPr>
          <a:xfrm>
            <a:off x="1183156" y="647775"/>
            <a:ext cx="238760" cy="287655"/>
          </a:xfrm>
          <a:custGeom>
            <a:avLst/>
            <a:gdLst/>
            <a:ahLst/>
            <a:cxnLst/>
            <a:rect l="l" t="t" r="r" b="b"/>
            <a:pathLst>
              <a:path w="238759" h="287655">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endParaRPr/>
          </a:p>
        </p:txBody>
      </p:sp>
      <p:sp>
        <p:nvSpPr>
          <p:cNvPr id="16" name="object 16"/>
          <p:cNvSpPr/>
          <p:nvPr/>
        </p:nvSpPr>
        <p:spPr>
          <a:xfrm>
            <a:off x="860861" y="647775"/>
            <a:ext cx="247650" cy="290830"/>
          </a:xfrm>
          <a:custGeom>
            <a:avLst/>
            <a:gdLst/>
            <a:ahLst/>
            <a:cxnLst/>
            <a:rect l="l" t="t" r="r" b="b"/>
            <a:pathLst>
              <a:path w="247650" h="29083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endParaRPr/>
          </a:p>
        </p:txBody>
      </p:sp>
      <p:sp>
        <p:nvSpPr>
          <p:cNvPr id="18" name="object 18"/>
          <p:cNvSpPr/>
          <p:nvPr/>
        </p:nvSpPr>
        <p:spPr>
          <a:xfrm>
            <a:off x="572370" y="1388596"/>
            <a:ext cx="90805" cy="287655"/>
          </a:xfrm>
          <a:custGeom>
            <a:avLst/>
            <a:gdLst/>
            <a:ahLst/>
            <a:cxnLst/>
            <a:rect l="l" t="t" r="r" b="b"/>
            <a:pathLst>
              <a:path w="90804" h="287655">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endParaRPr/>
          </a:p>
        </p:txBody>
      </p:sp>
      <p:sp>
        <p:nvSpPr>
          <p:cNvPr id="20" name="object 20"/>
          <p:cNvSpPr/>
          <p:nvPr/>
        </p:nvSpPr>
        <p:spPr>
          <a:xfrm>
            <a:off x="658937" y="1388592"/>
            <a:ext cx="301625" cy="287655"/>
          </a:xfrm>
          <a:custGeom>
            <a:avLst/>
            <a:gdLst/>
            <a:ahLst/>
            <a:cxnLst/>
            <a:rect l="l" t="t" r="r" b="b"/>
            <a:pathLst>
              <a:path w="301625" h="287655">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a:moveTo>
                  <a:pt x="284316" y="240589"/>
                </a:moveTo>
                <a:lnTo>
                  <a:pt x="201438" y="240589"/>
                </a:lnTo>
                <a:lnTo>
                  <a:pt x="216925" y="287478"/>
                </a:lnTo>
                <a:lnTo>
                  <a:pt x="301341" y="287478"/>
                </a:lnTo>
                <a:lnTo>
                  <a:pt x="284316" y="240589"/>
                </a:lnTo>
                <a:close/>
              </a:path>
              <a:path w="301625" h="287655">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endParaRPr/>
          </a:p>
        </p:txBody>
      </p:sp>
      <p:sp>
        <p:nvSpPr>
          <p:cNvPr id="21" name="object 21"/>
          <p:cNvSpPr/>
          <p:nvPr/>
        </p:nvSpPr>
        <p:spPr>
          <a:xfrm>
            <a:off x="527037" y="1021149"/>
            <a:ext cx="146685" cy="284480"/>
          </a:xfrm>
          <a:custGeom>
            <a:avLst/>
            <a:gdLst/>
            <a:ahLst/>
            <a:cxnLst/>
            <a:rect l="l" t="t" r="r" b="b"/>
            <a:pathLst>
              <a:path w="146684" h="28448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endParaRPr/>
          </a:p>
        </p:txBody>
      </p:sp>
      <p:sp>
        <p:nvSpPr>
          <p:cNvPr id="22" name="object 22"/>
          <p:cNvSpPr/>
          <p:nvPr/>
        </p:nvSpPr>
        <p:spPr>
          <a:xfrm>
            <a:off x="721880" y="1021149"/>
            <a:ext cx="435609" cy="284480"/>
          </a:xfrm>
          <a:custGeom>
            <a:avLst/>
            <a:gdLst/>
            <a:ahLst/>
            <a:cxnLst/>
            <a:rect l="l" t="t" r="r" b="b"/>
            <a:pathLst>
              <a:path w="435609" h="28448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endParaRPr/>
          </a:p>
        </p:txBody>
      </p:sp>
      <p:sp>
        <p:nvSpPr>
          <p:cNvPr id="23" name="object 23"/>
          <p:cNvSpPr/>
          <p:nvPr/>
        </p:nvSpPr>
        <p:spPr>
          <a:xfrm>
            <a:off x="1203150" y="1021544"/>
            <a:ext cx="203835" cy="284480"/>
          </a:xfrm>
          <a:custGeom>
            <a:avLst/>
            <a:gdLst/>
            <a:ahLst/>
            <a:cxnLst/>
            <a:rect l="l" t="t" r="r" b="b"/>
            <a:pathLst>
              <a:path w="203834" h="28448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endParaRPr/>
          </a:p>
        </p:txBody>
      </p:sp>
      <p:sp>
        <p:nvSpPr>
          <p:cNvPr id="25" name="object 25"/>
          <p:cNvSpPr txBox="1">
            <a:spLocks noGrp="1"/>
          </p:cNvSpPr>
          <p:nvPr>
            <p:ph type="sldNum" sz="quarter" idx="7"/>
          </p:nvPr>
        </p:nvSpPr>
        <p:spPr>
          <a:xfrm>
            <a:off x="19042541" y="10293239"/>
            <a:ext cx="464819" cy="435376"/>
          </a:xfrm>
          <a:prstGeom prst="rect">
            <a:avLst/>
          </a:prstGeom>
        </p:spPr>
        <p:txBody>
          <a:bodyPr vert="horz" wrap="square" lIns="0" tIns="50165" rIns="0" bIns="0" rtlCol="0">
            <a:spAutoFit/>
          </a:bodyPr>
          <a:lstStyle/>
          <a:p>
            <a:pPr marL="38100">
              <a:lnSpc>
                <a:spcPct val="100000"/>
              </a:lnSpc>
              <a:spcBef>
                <a:spcPts val="395"/>
              </a:spcBef>
            </a:pPr>
            <a:fld id="{81D60167-4931-47E6-BA6A-407CBD079E47}" type="slidenum">
              <a:rPr spc="-5" dirty="0">
                <a:solidFill>
                  <a:schemeClr val="bg1"/>
                </a:solidFill>
              </a:rPr>
              <a:t>42</a:t>
            </a:fld>
            <a:endParaRPr spc="-5" dirty="0">
              <a:solidFill>
                <a:schemeClr val="bg1"/>
              </a:solidFill>
            </a:endParaRPr>
          </a:p>
        </p:txBody>
      </p:sp>
      <p:sp>
        <p:nvSpPr>
          <p:cNvPr id="2" name="object 24">
            <a:extLst>
              <a:ext uri="{FF2B5EF4-FFF2-40B4-BE49-F238E27FC236}">
                <a16:creationId xmlns:a16="http://schemas.microsoft.com/office/drawing/2014/main" id="{2816E46D-9882-31FC-01AC-D574F3FC7988}"/>
              </a:ext>
            </a:extLst>
          </p:cNvPr>
          <p:cNvSpPr txBox="1">
            <a:spLocks/>
          </p:cNvSpPr>
          <p:nvPr/>
        </p:nvSpPr>
        <p:spPr>
          <a:xfrm>
            <a:off x="19042541" y="10337166"/>
            <a:ext cx="464819" cy="575309"/>
          </a:xfrm>
          <a:prstGeom prst="rect">
            <a:avLst/>
          </a:prstGeom>
        </p:spPr>
        <p:txBody>
          <a:bodyPr vert="horz" wrap="square" lIns="0" tIns="50165" rIns="0" bIns="0" rtlCol="0">
            <a:spAutoFit/>
          </a:bodyPr>
          <a:lstStyle>
            <a:defPPr>
              <a:defRPr lang="fr-FR"/>
            </a:defPPr>
            <a:lvl1pPr marL="0" algn="l" defTabSz="914400" rtl="0" eaLnBrk="1" latinLnBrk="0" hangingPunct="1">
              <a:defRPr sz="2500" b="1" i="0" kern="1200">
                <a:solidFill>
                  <a:srgbClr val="00002E"/>
                </a:solidFill>
                <a:latin typeface="Poppins-ExtraBold"/>
                <a:ea typeface="+mn-ea"/>
                <a:cs typeface="Poppins-Extra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395"/>
              </a:spcBef>
            </a:pPr>
            <a:fld id="{81D60167-4931-47E6-BA6A-407CBD079E47}" type="slidenum">
              <a:rPr lang="fr-FR" spc="-5" smtClean="0"/>
              <a:pPr marL="38100">
                <a:spcBef>
                  <a:spcPts val="395"/>
                </a:spcBef>
              </a:pPr>
              <a:t>42</a:t>
            </a:fld>
            <a:endParaRPr lang="fr-FR" spc="-5" dirty="0"/>
          </a:p>
        </p:txBody>
      </p:sp>
      <p:sp>
        <p:nvSpPr>
          <p:cNvPr id="4" name="ZoneTexte 3">
            <a:extLst>
              <a:ext uri="{FF2B5EF4-FFF2-40B4-BE49-F238E27FC236}">
                <a16:creationId xmlns:a16="http://schemas.microsoft.com/office/drawing/2014/main" id="{51D5C1B3-8C0D-1EFE-7827-A1AC7C6723F2}"/>
              </a:ext>
            </a:extLst>
          </p:cNvPr>
          <p:cNvSpPr txBox="1"/>
          <p:nvPr/>
        </p:nvSpPr>
        <p:spPr>
          <a:xfrm>
            <a:off x="2664519" y="865372"/>
            <a:ext cx="18920944" cy="769441"/>
          </a:xfrm>
          <a:prstGeom prst="rect">
            <a:avLst/>
          </a:prstGeom>
          <a:noFill/>
        </p:spPr>
        <p:txBody>
          <a:bodyPr wrap="square" rtlCol="0">
            <a:spAutoFit/>
          </a:bodyPr>
          <a:lstStyle/>
          <a:p>
            <a:r>
              <a:rPr lang="fr-FR" sz="4400" b="1" spc="80" dirty="0">
                <a:solidFill>
                  <a:srgbClr val="A3002E"/>
                </a:solidFill>
                <a:latin typeface="Poppins-ExtraBold"/>
              </a:rPr>
              <a:t>Le </a:t>
            </a:r>
            <a:r>
              <a:rPr lang="fr-FR" sz="4400" b="1" spc="80" dirty="0" err="1">
                <a:solidFill>
                  <a:srgbClr val="A3002E"/>
                </a:solidFill>
                <a:latin typeface="Poppins-ExtraBold"/>
              </a:rPr>
              <a:t>scoring</a:t>
            </a:r>
            <a:r>
              <a:rPr lang="fr-FR" sz="4400" b="1" spc="80" dirty="0">
                <a:solidFill>
                  <a:srgbClr val="A3002E"/>
                </a:solidFill>
                <a:latin typeface="Poppins-ExtraBold"/>
              </a:rPr>
              <a:t> automatique de Cv</a:t>
            </a:r>
          </a:p>
        </p:txBody>
      </p:sp>
      <p:pic>
        <p:nvPicPr>
          <p:cNvPr id="7" name="Google Shape;192;p5">
            <a:extLst>
              <a:ext uri="{FF2B5EF4-FFF2-40B4-BE49-F238E27FC236}">
                <a16:creationId xmlns:a16="http://schemas.microsoft.com/office/drawing/2014/main" id="{3281289A-87ED-09DB-EDB5-E0CC53FAD104}"/>
              </a:ext>
            </a:extLst>
          </p:cNvPr>
          <p:cNvPicPr preferRelativeResize="0"/>
          <p:nvPr/>
        </p:nvPicPr>
        <p:blipFill rotWithShape="1">
          <a:blip r:embed="rId4">
            <a:alphaModFix/>
          </a:blip>
          <a:srcRect l="10001" r="13825"/>
          <a:stretch/>
        </p:blipFill>
        <p:spPr>
          <a:xfrm>
            <a:off x="11564224" y="342152"/>
            <a:ext cx="8333014" cy="9666879"/>
          </a:xfrm>
          <a:prstGeom prst="rect">
            <a:avLst/>
          </a:prstGeom>
          <a:noFill/>
          <a:ln>
            <a:noFill/>
          </a:ln>
        </p:spPr>
      </p:pic>
      <p:sp>
        <p:nvSpPr>
          <p:cNvPr id="9" name="ZoneTexte 8">
            <a:extLst>
              <a:ext uri="{FF2B5EF4-FFF2-40B4-BE49-F238E27FC236}">
                <a16:creationId xmlns:a16="http://schemas.microsoft.com/office/drawing/2014/main" id="{EC1692C0-02F1-AA05-5512-335C86785FDE}"/>
              </a:ext>
            </a:extLst>
          </p:cNvPr>
          <p:cNvSpPr txBox="1"/>
          <p:nvPr/>
        </p:nvSpPr>
        <p:spPr>
          <a:xfrm>
            <a:off x="860861" y="2702347"/>
            <a:ext cx="10919381" cy="5632311"/>
          </a:xfrm>
          <a:prstGeom prst="rect">
            <a:avLst/>
          </a:prstGeom>
          <a:noFill/>
        </p:spPr>
        <p:txBody>
          <a:bodyPr wrap="square" rtlCol="0">
            <a:spAutoFit/>
          </a:bodyPr>
          <a:lstStyle/>
          <a:p>
            <a:r>
              <a:rPr lang="fr-FR" sz="3600" dirty="0">
                <a:latin typeface="Poppins" pitchFamily="2" charset="77"/>
                <a:cs typeface="Poppins" pitchFamily="2" charset="77"/>
              </a:rPr>
              <a:t>Une démarche méthodologique en 4 étapes : </a:t>
            </a:r>
          </a:p>
          <a:p>
            <a:pPr marL="571500" indent="-571500">
              <a:buFont typeface="Arial" panose="020B0604020202020204" pitchFamily="34" charset="0"/>
              <a:buChar char="•"/>
            </a:pPr>
            <a:r>
              <a:rPr lang="fr-FR" sz="3600" dirty="0">
                <a:latin typeface="Poppins" pitchFamily="2" charset="77"/>
                <a:cs typeface="Poppins" pitchFamily="2" charset="77"/>
              </a:rPr>
              <a:t>Analyser l’existant </a:t>
            </a:r>
          </a:p>
          <a:p>
            <a:pPr marL="571500" indent="-571500">
              <a:buFont typeface="Arial" panose="020B0604020202020204" pitchFamily="34" charset="0"/>
              <a:buChar char="•"/>
            </a:pPr>
            <a:endParaRPr lang="fr-FR" sz="3600" dirty="0">
              <a:latin typeface="Poppins" pitchFamily="2" charset="77"/>
              <a:cs typeface="Poppins" pitchFamily="2" charset="77"/>
            </a:endParaRPr>
          </a:p>
          <a:p>
            <a:pPr marL="571500" indent="-571500">
              <a:buFont typeface="Arial" panose="020B0604020202020204" pitchFamily="34" charset="0"/>
              <a:buChar char="•"/>
            </a:pPr>
            <a:r>
              <a:rPr lang="fr-FR" sz="3600" dirty="0">
                <a:latin typeface="Poppins" pitchFamily="2" charset="77"/>
                <a:cs typeface="Poppins" pitchFamily="2" charset="77"/>
              </a:rPr>
              <a:t>Identifier les besoins fonctionnels des RH/managers</a:t>
            </a:r>
          </a:p>
          <a:p>
            <a:pPr marL="571500" indent="-571500">
              <a:buFont typeface="Arial" panose="020B0604020202020204" pitchFamily="34" charset="0"/>
              <a:buChar char="•"/>
            </a:pPr>
            <a:endParaRPr lang="fr-FR" sz="3600" dirty="0">
              <a:latin typeface="Poppins" pitchFamily="2" charset="77"/>
              <a:cs typeface="Poppins" pitchFamily="2" charset="77"/>
            </a:endParaRPr>
          </a:p>
          <a:p>
            <a:pPr marL="571500" indent="-571500">
              <a:buFont typeface="Arial" panose="020B0604020202020204" pitchFamily="34" charset="0"/>
              <a:buChar char="•"/>
            </a:pPr>
            <a:r>
              <a:rPr lang="fr-FR" sz="3600" dirty="0">
                <a:latin typeface="Poppins" pitchFamily="2" charset="77"/>
                <a:cs typeface="Poppins" pitchFamily="2" charset="77"/>
              </a:rPr>
              <a:t>Développer une doctrine d’utilisation des logiciels de </a:t>
            </a:r>
            <a:r>
              <a:rPr lang="fr-FR" sz="3600" dirty="0" err="1">
                <a:latin typeface="Poppins" pitchFamily="2" charset="77"/>
                <a:cs typeface="Poppins" pitchFamily="2" charset="77"/>
              </a:rPr>
              <a:t>scoring</a:t>
            </a:r>
            <a:r>
              <a:rPr lang="fr-FR" sz="3600" dirty="0">
                <a:latin typeface="Poppins" pitchFamily="2" charset="77"/>
                <a:cs typeface="Poppins" pitchFamily="2" charset="77"/>
              </a:rPr>
              <a:t> de CV. </a:t>
            </a:r>
          </a:p>
          <a:p>
            <a:pPr marL="571500" indent="-571500">
              <a:buFont typeface="Arial" panose="020B0604020202020204" pitchFamily="34" charset="0"/>
              <a:buChar char="•"/>
            </a:pPr>
            <a:endParaRPr lang="fr-FR" sz="3600" dirty="0">
              <a:latin typeface="Poppins" pitchFamily="2" charset="77"/>
              <a:cs typeface="Poppins" pitchFamily="2" charset="77"/>
            </a:endParaRPr>
          </a:p>
          <a:p>
            <a:pPr marL="571500" indent="-571500">
              <a:buFont typeface="Arial" panose="020B0604020202020204" pitchFamily="34" charset="0"/>
              <a:buChar char="•"/>
            </a:pPr>
            <a:r>
              <a:rPr lang="fr-FR" sz="3600" dirty="0">
                <a:latin typeface="Poppins" pitchFamily="2" charset="77"/>
                <a:cs typeface="Poppins" pitchFamily="2" charset="77"/>
              </a:rPr>
              <a:t>Développer un POC </a:t>
            </a:r>
          </a:p>
        </p:txBody>
      </p:sp>
      <p:sp>
        <p:nvSpPr>
          <p:cNvPr id="5" name="ZoneTexte 4">
            <a:extLst>
              <a:ext uri="{FF2B5EF4-FFF2-40B4-BE49-F238E27FC236}">
                <a16:creationId xmlns:a16="http://schemas.microsoft.com/office/drawing/2014/main" id="{E8113E61-72AB-9B97-D1F6-831BD4458188}"/>
              </a:ext>
            </a:extLst>
          </p:cNvPr>
          <p:cNvSpPr txBox="1"/>
          <p:nvPr/>
        </p:nvSpPr>
        <p:spPr>
          <a:xfrm>
            <a:off x="13220402" y="10009031"/>
            <a:ext cx="4885476" cy="369332"/>
          </a:xfrm>
          <a:prstGeom prst="rect">
            <a:avLst/>
          </a:prstGeom>
          <a:noFill/>
        </p:spPr>
        <p:txBody>
          <a:bodyPr wrap="square" rtlCol="0">
            <a:spAutoFit/>
          </a:bodyPr>
          <a:lstStyle/>
          <a:p>
            <a:pPr algn="ctr"/>
            <a:r>
              <a:rPr lang="fr-FR" b="1" dirty="0"/>
              <a:t>Processus de </a:t>
            </a:r>
            <a:r>
              <a:rPr lang="fr-FR" b="1" dirty="0" err="1"/>
              <a:t>scoring</a:t>
            </a:r>
            <a:r>
              <a:rPr lang="fr-FR" b="1" dirty="0"/>
              <a:t> des CV</a:t>
            </a:r>
          </a:p>
        </p:txBody>
      </p:sp>
      <p:sp>
        <p:nvSpPr>
          <p:cNvPr id="6" name="object 19">
            <a:extLst>
              <a:ext uri="{FF2B5EF4-FFF2-40B4-BE49-F238E27FC236}">
                <a16:creationId xmlns:a16="http://schemas.microsoft.com/office/drawing/2014/main" id="{5556A613-FB53-5466-C528-669877C2A8DD}"/>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pic>
        <p:nvPicPr>
          <p:cNvPr id="8" name="Picture 4">
            <a:extLst>
              <a:ext uri="{FF2B5EF4-FFF2-40B4-BE49-F238E27FC236}">
                <a16:creationId xmlns:a16="http://schemas.microsoft.com/office/drawing/2014/main" id="{79BD4D89-B88D-3ADB-9A66-7FD7FB3D41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1908" y="407786"/>
            <a:ext cx="798282" cy="794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188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11"/>
          <p:cNvPicPr/>
          <p:nvPr/>
        </p:nvPicPr>
        <p:blipFill>
          <a:blip r:embed="rId3" cstate="print"/>
          <a:stretch>
            <a:fillRect/>
          </a:stretch>
        </p:blipFill>
        <p:spPr>
          <a:xfrm>
            <a:off x="18901180" y="10507662"/>
            <a:ext cx="83076" cy="83076"/>
          </a:xfrm>
          <a:prstGeom prst="rect">
            <a:avLst/>
          </a:prstGeom>
        </p:spPr>
      </p:pic>
      <p:sp>
        <p:nvSpPr>
          <p:cNvPr id="12" name="object 12"/>
          <p:cNvSpPr/>
          <p:nvPr/>
        </p:nvSpPr>
        <p:spPr>
          <a:xfrm>
            <a:off x="1462011" y="1018304"/>
            <a:ext cx="467359" cy="290195"/>
          </a:xfrm>
          <a:custGeom>
            <a:avLst/>
            <a:gdLst/>
            <a:ahLst/>
            <a:cxnLst/>
            <a:rect l="l" t="t" r="r" b="b"/>
            <a:pathLst>
              <a:path w="467360" h="290194">
                <a:moveTo>
                  <a:pt x="266179" y="86309"/>
                </a:moveTo>
                <a:lnTo>
                  <a:pt x="246532" y="50431"/>
                </a:lnTo>
                <a:lnTo>
                  <a:pt x="218109" y="23253"/>
                </a:lnTo>
                <a:lnTo>
                  <a:pt x="181114" y="6019"/>
                </a:lnTo>
                <a:lnTo>
                  <a:pt x="135724" y="0"/>
                </a:lnTo>
                <a:lnTo>
                  <a:pt x="91732" y="6921"/>
                </a:lnTo>
                <a:lnTo>
                  <a:pt x="54343" y="26581"/>
                </a:lnTo>
                <a:lnTo>
                  <a:pt x="25361" y="57327"/>
                </a:lnTo>
                <a:lnTo>
                  <a:pt x="6642" y="97497"/>
                </a:lnTo>
                <a:lnTo>
                  <a:pt x="0" y="145453"/>
                </a:lnTo>
                <a:lnTo>
                  <a:pt x="6642" y="193014"/>
                </a:lnTo>
                <a:lnTo>
                  <a:pt x="25361" y="232956"/>
                </a:lnTo>
                <a:lnTo>
                  <a:pt x="54343" y="263575"/>
                </a:lnTo>
                <a:lnTo>
                  <a:pt x="91732" y="283184"/>
                </a:lnTo>
                <a:lnTo>
                  <a:pt x="135724" y="290106"/>
                </a:lnTo>
                <a:lnTo>
                  <a:pt x="181114" y="284073"/>
                </a:lnTo>
                <a:lnTo>
                  <a:pt x="218109" y="266852"/>
                </a:lnTo>
                <a:lnTo>
                  <a:pt x="246532" y="239674"/>
                </a:lnTo>
                <a:lnTo>
                  <a:pt x="266179" y="203796"/>
                </a:lnTo>
                <a:lnTo>
                  <a:pt x="245110" y="203796"/>
                </a:lnTo>
                <a:lnTo>
                  <a:pt x="229323" y="232181"/>
                </a:lnTo>
                <a:lnTo>
                  <a:pt x="205765" y="254342"/>
                </a:lnTo>
                <a:lnTo>
                  <a:pt x="174523" y="268757"/>
                </a:lnTo>
                <a:lnTo>
                  <a:pt x="135724" y="273888"/>
                </a:lnTo>
                <a:lnTo>
                  <a:pt x="89903" y="264985"/>
                </a:lnTo>
                <a:lnTo>
                  <a:pt x="52705" y="239458"/>
                </a:lnTo>
                <a:lnTo>
                  <a:pt x="27749" y="199021"/>
                </a:lnTo>
                <a:lnTo>
                  <a:pt x="18618" y="145453"/>
                </a:lnTo>
                <a:lnTo>
                  <a:pt x="27749" y="91249"/>
                </a:lnTo>
                <a:lnTo>
                  <a:pt x="52705" y="50596"/>
                </a:lnTo>
                <a:lnTo>
                  <a:pt x="89903" y="25069"/>
                </a:lnTo>
                <a:lnTo>
                  <a:pt x="135724" y="16217"/>
                </a:lnTo>
                <a:lnTo>
                  <a:pt x="174523" y="21348"/>
                </a:lnTo>
                <a:lnTo>
                  <a:pt x="205765" y="35763"/>
                </a:lnTo>
                <a:lnTo>
                  <a:pt x="229323" y="57924"/>
                </a:lnTo>
                <a:lnTo>
                  <a:pt x="245110" y="86309"/>
                </a:lnTo>
                <a:lnTo>
                  <a:pt x="266179" y="86309"/>
                </a:lnTo>
                <a:close/>
              </a:path>
              <a:path w="467360" h="290194">
                <a:moveTo>
                  <a:pt x="467093" y="2997"/>
                </a:moveTo>
                <a:lnTo>
                  <a:pt x="323265" y="2997"/>
                </a:lnTo>
                <a:lnTo>
                  <a:pt x="323265" y="18237"/>
                </a:lnTo>
                <a:lnTo>
                  <a:pt x="323265" y="136347"/>
                </a:lnTo>
                <a:lnTo>
                  <a:pt x="323265" y="152857"/>
                </a:lnTo>
                <a:lnTo>
                  <a:pt x="323265" y="272237"/>
                </a:lnTo>
                <a:lnTo>
                  <a:pt x="323265" y="287477"/>
                </a:lnTo>
                <a:lnTo>
                  <a:pt x="467093" y="287477"/>
                </a:lnTo>
                <a:lnTo>
                  <a:pt x="467093" y="272237"/>
                </a:lnTo>
                <a:lnTo>
                  <a:pt x="341490" y="272237"/>
                </a:lnTo>
                <a:lnTo>
                  <a:pt x="341490" y="152857"/>
                </a:lnTo>
                <a:lnTo>
                  <a:pt x="454939" y="152857"/>
                </a:lnTo>
                <a:lnTo>
                  <a:pt x="454939" y="136347"/>
                </a:lnTo>
                <a:lnTo>
                  <a:pt x="341490" y="136347"/>
                </a:lnTo>
                <a:lnTo>
                  <a:pt x="341490" y="18237"/>
                </a:lnTo>
                <a:lnTo>
                  <a:pt x="467093" y="18237"/>
                </a:lnTo>
                <a:lnTo>
                  <a:pt x="467093" y="2997"/>
                </a:lnTo>
                <a:close/>
              </a:path>
            </a:pathLst>
          </a:custGeom>
          <a:solidFill>
            <a:srgbClr val="00002E"/>
          </a:solidFill>
        </p:spPr>
        <p:txBody>
          <a:bodyPr wrap="square" lIns="0" tIns="0" rIns="0" bIns="0" rtlCol="0"/>
          <a:lstStyle/>
          <a:p>
            <a:endParaRPr/>
          </a:p>
        </p:txBody>
      </p:sp>
      <p:sp>
        <p:nvSpPr>
          <p:cNvPr id="13" name="object 13"/>
          <p:cNvSpPr/>
          <p:nvPr/>
        </p:nvSpPr>
        <p:spPr>
          <a:xfrm>
            <a:off x="2351114" y="647773"/>
            <a:ext cx="0" cy="1028700"/>
          </a:xfrm>
          <a:custGeom>
            <a:avLst/>
            <a:gdLst/>
            <a:ahLst/>
            <a:cxnLst/>
            <a:rect l="l" t="t" r="r" b="b"/>
            <a:pathLst>
              <a:path h="1028700">
                <a:moveTo>
                  <a:pt x="0" y="0"/>
                </a:moveTo>
                <a:lnTo>
                  <a:pt x="0" y="1028293"/>
                </a:lnTo>
              </a:path>
            </a:pathLst>
          </a:custGeom>
          <a:ln w="41213">
            <a:solidFill>
              <a:srgbClr val="A3002E"/>
            </a:solidFill>
          </a:ln>
        </p:spPr>
        <p:txBody>
          <a:bodyPr wrap="square" lIns="0" tIns="0" rIns="0" bIns="0" rtlCol="0"/>
          <a:lstStyle/>
          <a:p>
            <a:endParaRPr/>
          </a:p>
        </p:txBody>
      </p:sp>
      <p:sp>
        <p:nvSpPr>
          <p:cNvPr id="14" name="object 14"/>
          <p:cNvSpPr/>
          <p:nvPr/>
        </p:nvSpPr>
        <p:spPr>
          <a:xfrm>
            <a:off x="528778" y="647770"/>
            <a:ext cx="257810" cy="287655"/>
          </a:xfrm>
          <a:custGeom>
            <a:avLst/>
            <a:gdLst/>
            <a:ahLst/>
            <a:cxnLst/>
            <a:rect l="l" t="t" r="r" b="b"/>
            <a:pathLst>
              <a:path w="257809" h="287655">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a:moveTo>
                  <a:pt x="128650" y="89659"/>
                </a:moveTo>
                <a:lnTo>
                  <a:pt x="102984" y="94259"/>
                </a:lnTo>
                <a:lnTo>
                  <a:pt x="79924" y="108059"/>
                </a:lnTo>
                <a:lnTo>
                  <a:pt x="177376" y="108059"/>
                </a:lnTo>
                <a:lnTo>
                  <a:pt x="154316" y="94259"/>
                </a:lnTo>
                <a:lnTo>
                  <a:pt x="128650" y="89659"/>
                </a:lnTo>
                <a:close/>
              </a:path>
              <a:path w="257809" h="287655">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endParaRPr/>
          </a:p>
        </p:txBody>
      </p:sp>
      <p:sp>
        <p:nvSpPr>
          <p:cNvPr id="15" name="object 15"/>
          <p:cNvSpPr/>
          <p:nvPr/>
        </p:nvSpPr>
        <p:spPr>
          <a:xfrm>
            <a:off x="1183156" y="647775"/>
            <a:ext cx="238760" cy="287655"/>
          </a:xfrm>
          <a:custGeom>
            <a:avLst/>
            <a:gdLst/>
            <a:ahLst/>
            <a:cxnLst/>
            <a:rect l="l" t="t" r="r" b="b"/>
            <a:pathLst>
              <a:path w="238759" h="287655">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endParaRPr/>
          </a:p>
        </p:txBody>
      </p:sp>
      <p:sp>
        <p:nvSpPr>
          <p:cNvPr id="16" name="object 16"/>
          <p:cNvSpPr/>
          <p:nvPr/>
        </p:nvSpPr>
        <p:spPr>
          <a:xfrm>
            <a:off x="860861" y="647775"/>
            <a:ext cx="247650" cy="290830"/>
          </a:xfrm>
          <a:custGeom>
            <a:avLst/>
            <a:gdLst/>
            <a:ahLst/>
            <a:cxnLst/>
            <a:rect l="l" t="t" r="r" b="b"/>
            <a:pathLst>
              <a:path w="247650" h="29083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endParaRPr/>
          </a:p>
        </p:txBody>
      </p:sp>
      <p:sp>
        <p:nvSpPr>
          <p:cNvPr id="18" name="object 18"/>
          <p:cNvSpPr/>
          <p:nvPr/>
        </p:nvSpPr>
        <p:spPr>
          <a:xfrm>
            <a:off x="572370" y="1388596"/>
            <a:ext cx="90805" cy="287655"/>
          </a:xfrm>
          <a:custGeom>
            <a:avLst/>
            <a:gdLst/>
            <a:ahLst/>
            <a:cxnLst/>
            <a:rect l="l" t="t" r="r" b="b"/>
            <a:pathLst>
              <a:path w="90804" h="287655">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endParaRPr/>
          </a:p>
        </p:txBody>
      </p:sp>
      <p:sp>
        <p:nvSpPr>
          <p:cNvPr id="20" name="object 20"/>
          <p:cNvSpPr/>
          <p:nvPr/>
        </p:nvSpPr>
        <p:spPr>
          <a:xfrm>
            <a:off x="658937" y="1388592"/>
            <a:ext cx="301625" cy="287655"/>
          </a:xfrm>
          <a:custGeom>
            <a:avLst/>
            <a:gdLst/>
            <a:ahLst/>
            <a:cxnLst/>
            <a:rect l="l" t="t" r="r" b="b"/>
            <a:pathLst>
              <a:path w="301625" h="287655">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a:moveTo>
                  <a:pt x="284316" y="240589"/>
                </a:moveTo>
                <a:lnTo>
                  <a:pt x="201438" y="240589"/>
                </a:lnTo>
                <a:lnTo>
                  <a:pt x="216925" y="287478"/>
                </a:lnTo>
                <a:lnTo>
                  <a:pt x="301341" y="287478"/>
                </a:lnTo>
                <a:lnTo>
                  <a:pt x="284316" y="240589"/>
                </a:lnTo>
                <a:close/>
              </a:path>
              <a:path w="301625" h="287655">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endParaRPr/>
          </a:p>
        </p:txBody>
      </p:sp>
      <p:sp>
        <p:nvSpPr>
          <p:cNvPr id="21" name="object 21"/>
          <p:cNvSpPr/>
          <p:nvPr/>
        </p:nvSpPr>
        <p:spPr>
          <a:xfrm>
            <a:off x="527037" y="1021149"/>
            <a:ext cx="146685" cy="284480"/>
          </a:xfrm>
          <a:custGeom>
            <a:avLst/>
            <a:gdLst/>
            <a:ahLst/>
            <a:cxnLst/>
            <a:rect l="l" t="t" r="r" b="b"/>
            <a:pathLst>
              <a:path w="146684" h="28448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endParaRPr/>
          </a:p>
        </p:txBody>
      </p:sp>
      <p:sp>
        <p:nvSpPr>
          <p:cNvPr id="22" name="object 22"/>
          <p:cNvSpPr/>
          <p:nvPr/>
        </p:nvSpPr>
        <p:spPr>
          <a:xfrm>
            <a:off x="721880" y="1021149"/>
            <a:ext cx="435609" cy="284480"/>
          </a:xfrm>
          <a:custGeom>
            <a:avLst/>
            <a:gdLst/>
            <a:ahLst/>
            <a:cxnLst/>
            <a:rect l="l" t="t" r="r" b="b"/>
            <a:pathLst>
              <a:path w="435609" h="28448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endParaRPr/>
          </a:p>
        </p:txBody>
      </p:sp>
      <p:sp>
        <p:nvSpPr>
          <p:cNvPr id="23" name="object 23"/>
          <p:cNvSpPr/>
          <p:nvPr/>
        </p:nvSpPr>
        <p:spPr>
          <a:xfrm>
            <a:off x="1203150" y="1021544"/>
            <a:ext cx="203835" cy="284480"/>
          </a:xfrm>
          <a:custGeom>
            <a:avLst/>
            <a:gdLst/>
            <a:ahLst/>
            <a:cxnLst/>
            <a:rect l="l" t="t" r="r" b="b"/>
            <a:pathLst>
              <a:path w="203834" h="28448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endParaRPr/>
          </a:p>
        </p:txBody>
      </p:sp>
      <p:sp>
        <p:nvSpPr>
          <p:cNvPr id="25" name="object 25"/>
          <p:cNvSpPr txBox="1">
            <a:spLocks noGrp="1"/>
          </p:cNvSpPr>
          <p:nvPr>
            <p:ph type="sldNum" sz="quarter" idx="7"/>
          </p:nvPr>
        </p:nvSpPr>
        <p:spPr>
          <a:xfrm>
            <a:off x="19042541" y="10293239"/>
            <a:ext cx="464819" cy="435376"/>
          </a:xfrm>
          <a:prstGeom prst="rect">
            <a:avLst/>
          </a:prstGeom>
        </p:spPr>
        <p:txBody>
          <a:bodyPr vert="horz" wrap="square" lIns="0" tIns="50165" rIns="0" bIns="0" rtlCol="0">
            <a:spAutoFit/>
          </a:bodyPr>
          <a:lstStyle/>
          <a:p>
            <a:pPr marL="38100">
              <a:lnSpc>
                <a:spcPct val="100000"/>
              </a:lnSpc>
              <a:spcBef>
                <a:spcPts val="395"/>
              </a:spcBef>
            </a:pPr>
            <a:fld id="{81D60167-4931-47E6-BA6A-407CBD079E47}" type="slidenum">
              <a:rPr spc="-5" dirty="0">
                <a:solidFill>
                  <a:schemeClr val="bg1"/>
                </a:solidFill>
              </a:rPr>
              <a:t>43</a:t>
            </a:fld>
            <a:endParaRPr spc="-5" dirty="0">
              <a:solidFill>
                <a:schemeClr val="bg1"/>
              </a:solidFill>
            </a:endParaRPr>
          </a:p>
        </p:txBody>
      </p:sp>
      <p:sp>
        <p:nvSpPr>
          <p:cNvPr id="2" name="object 24">
            <a:extLst>
              <a:ext uri="{FF2B5EF4-FFF2-40B4-BE49-F238E27FC236}">
                <a16:creationId xmlns:a16="http://schemas.microsoft.com/office/drawing/2014/main" id="{2816E46D-9882-31FC-01AC-D574F3FC7988}"/>
              </a:ext>
            </a:extLst>
          </p:cNvPr>
          <p:cNvSpPr txBox="1">
            <a:spLocks/>
          </p:cNvSpPr>
          <p:nvPr/>
        </p:nvSpPr>
        <p:spPr>
          <a:xfrm>
            <a:off x="19042541" y="10337166"/>
            <a:ext cx="464819" cy="575309"/>
          </a:xfrm>
          <a:prstGeom prst="rect">
            <a:avLst/>
          </a:prstGeom>
        </p:spPr>
        <p:txBody>
          <a:bodyPr vert="horz" wrap="square" lIns="0" tIns="50165" rIns="0" bIns="0" rtlCol="0">
            <a:spAutoFit/>
          </a:bodyPr>
          <a:lstStyle>
            <a:defPPr>
              <a:defRPr lang="fr-FR"/>
            </a:defPPr>
            <a:lvl1pPr marL="0" algn="l" defTabSz="914400" rtl="0" eaLnBrk="1" latinLnBrk="0" hangingPunct="1">
              <a:defRPr sz="2500" b="1" i="0" kern="1200">
                <a:solidFill>
                  <a:srgbClr val="00002E"/>
                </a:solidFill>
                <a:latin typeface="Poppins-ExtraBold"/>
                <a:ea typeface="+mn-ea"/>
                <a:cs typeface="Poppins-Extra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395"/>
              </a:spcBef>
            </a:pPr>
            <a:fld id="{81D60167-4931-47E6-BA6A-407CBD079E47}" type="slidenum">
              <a:rPr lang="fr-FR" spc="-5" smtClean="0"/>
              <a:pPr marL="38100">
                <a:spcBef>
                  <a:spcPts val="395"/>
                </a:spcBef>
              </a:pPr>
              <a:t>43</a:t>
            </a:fld>
            <a:endParaRPr lang="fr-FR" spc="-5" dirty="0"/>
          </a:p>
        </p:txBody>
      </p:sp>
      <p:sp>
        <p:nvSpPr>
          <p:cNvPr id="4" name="ZoneTexte 3">
            <a:extLst>
              <a:ext uri="{FF2B5EF4-FFF2-40B4-BE49-F238E27FC236}">
                <a16:creationId xmlns:a16="http://schemas.microsoft.com/office/drawing/2014/main" id="{51D5C1B3-8C0D-1EFE-7827-A1AC7C6723F2}"/>
              </a:ext>
            </a:extLst>
          </p:cNvPr>
          <p:cNvSpPr txBox="1"/>
          <p:nvPr/>
        </p:nvSpPr>
        <p:spPr>
          <a:xfrm>
            <a:off x="2664519" y="865372"/>
            <a:ext cx="5542200" cy="1046440"/>
          </a:xfrm>
          <a:prstGeom prst="rect">
            <a:avLst/>
          </a:prstGeom>
          <a:noFill/>
        </p:spPr>
        <p:txBody>
          <a:bodyPr wrap="square" rtlCol="0">
            <a:spAutoFit/>
          </a:bodyPr>
          <a:lstStyle/>
          <a:p>
            <a:r>
              <a:rPr lang="fr-FR" sz="4400" b="1" spc="80" dirty="0">
                <a:solidFill>
                  <a:srgbClr val="A3002E"/>
                </a:solidFill>
                <a:latin typeface="Poppins-ExtraBold"/>
              </a:rPr>
              <a:t>Etapes du projet</a:t>
            </a:r>
          </a:p>
          <a:p>
            <a:pPr marL="571500" indent="-571500">
              <a:buFontTx/>
              <a:buChar char="-"/>
            </a:pPr>
            <a:endParaRPr lang="fr-FR" dirty="0"/>
          </a:p>
        </p:txBody>
      </p:sp>
      <p:sp>
        <p:nvSpPr>
          <p:cNvPr id="9" name="ZoneTexte 8">
            <a:extLst>
              <a:ext uri="{FF2B5EF4-FFF2-40B4-BE49-F238E27FC236}">
                <a16:creationId xmlns:a16="http://schemas.microsoft.com/office/drawing/2014/main" id="{EC1692C0-02F1-AA05-5512-335C86785FDE}"/>
              </a:ext>
            </a:extLst>
          </p:cNvPr>
          <p:cNvSpPr txBox="1"/>
          <p:nvPr/>
        </p:nvSpPr>
        <p:spPr>
          <a:xfrm>
            <a:off x="860861" y="2702347"/>
            <a:ext cx="10847372" cy="6986528"/>
          </a:xfrm>
          <a:prstGeom prst="rect">
            <a:avLst/>
          </a:prstGeom>
          <a:noFill/>
        </p:spPr>
        <p:txBody>
          <a:bodyPr wrap="square" rtlCol="0">
            <a:spAutoFit/>
          </a:bodyPr>
          <a:lstStyle/>
          <a:p>
            <a:pPr marL="304792" indent="-304792">
              <a:buFont typeface="+mj-lt"/>
              <a:buAutoNum type="arabicPeriod"/>
            </a:pPr>
            <a:r>
              <a:rPr lang="fr-FR" sz="3200" b="1" dirty="0">
                <a:latin typeface="Poppins" pitchFamily="2" charset="77"/>
                <a:cs typeface="Poppins" pitchFamily="2" charset="77"/>
              </a:rPr>
              <a:t>Collecte des données </a:t>
            </a:r>
            <a:r>
              <a:rPr lang="fr-FR" sz="3200" dirty="0">
                <a:latin typeface="Poppins" pitchFamily="2" charset="77"/>
                <a:cs typeface="Poppins" pitchFamily="2" charset="77"/>
              </a:rPr>
              <a:t>: Récupérer des cv pour créer une base de données</a:t>
            </a:r>
          </a:p>
          <a:p>
            <a:pPr marL="304792" indent="-304792">
              <a:buFont typeface="+mj-lt"/>
              <a:buAutoNum type="arabicPeriod"/>
            </a:pPr>
            <a:endParaRPr lang="fr-FR" sz="3200" dirty="0">
              <a:latin typeface="Poppins" pitchFamily="2" charset="77"/>
              <a:cs typeface="Poppins" pitchFamily="2" charset="77"/>
            </a:endParaRPr>
          </a:p>
          <a:p>
            <a:pPr marL="304792" indent="-304792">
              <a:buFont typeface="+mj-lt"/>
              <a:buAutoNum type="arabicPeriod"/>
            </a:pPr>
            <a:r>
              <a:rPr lang="fr-FR" sz="3200" b="1" dirty="0">
                <a:latin typeface="Poppins" pitchFamily="2" charset="77"/>
                <a:cs typeface="Poppins" pitchFamily="2" charset="77"/>
              </a:rPr>
              <a:t>Définition des variables</a:t>
            </a:r>
            <a:r>
              <a:rPr lang="fr-FR" sz="3200" dirty="0">
                <a:latin typeface="Poppins" pitchFamily="2" charset="77"/>
                <a:cs typeface="Poppins" pitchFamily="2" charset="77"/>
              </a:rPr>
              <a:t>: Choix des compétences à rechercher (années d’expérience, soft </a:t>
            </a:r>
            <a:r>
              <a:rPr lang="fr-FR" sz="3200" dirty="0" err="1">
                <a:latin typeface="Poppins" pitchFamily="2" charset="77"/>
                <a:cs typeface="Poppins" pitchFamily="2" charset="77"/>
              </a:rPr>
              <a:t>skills</a:t>
            </a:r>
            <a:r>
              <a:rPr lang="fr-FR" sz="3200" dirty="0">
                <a:latin typeface="Poppins" pitchFamily="2" charset="77"/>
                <a:cs typeface="Poppins" pitchFamily="2" charset="77"/>
              </a:rPr>
              <a:t>…)</a:t>
            </a:r>
          </a:p>
          <a:p>
            <a:pPr marL="304792" indent="-304792">
              <a:buFont typeface="+mj-lt"/>
              <a:buAutoNum type="arabicPeriod"/>
            </a:pPr>
            <a:endParaRPr lang="fr-FR" sz="3200" dirty="0">
              <a:latin typeface="Poppins" pitchFamily="2" charset="77"/>
              <a:cs typeface="Poppins" pitchFamily="2" charset="77"/>
            </a:endParaRPr>
          </a:p>
          <a:p>
            <a:pPr marL="304792" indent="-304792">
              <a:buFont typeface="+mj-lt"/>
              <a:buAutoNum type="arabicPeriod"/>
            </a:pPr>
            <a:r>
              <a:rPr lang="fr-FR" sz="3200" b="1" dirty="0">
                <a:latin typeface="Poppins" pitchFamily="2" charset="77"/>
                <a:cs typeface="Poppins" pitchFamily="2" charset="77"/>
              </a:rPr>
              <a:t>Choix de l’algorithme</a:t>
            </a:r>
            <a:r>
              <a:rPr lang="fr-FR" sz="3200" dirty="0">
                <a:latin typeface="Poppins" pitchFamily="2" charset="77"/>
                <a:cs typeface="Poppins" pitchFamily="2" charset="77"/>
              </a:rPr>
              <a:t>: Quel type de modèle donne les meilleurs résultats ?</a:t>
            </a:r>
          </a:p>
          <a:p>
            <a:pPr marL="304792" indent="-304792">
              <a:buFont typeface="+mj-lt"/>
              <a:buAutoNum type="arabicPeriod"/>
            </a:pPr>
            <a:endParaRPr lang="fr-FR" sz="3200" dirty="0">
              <a:latin typeface="Poppins" pitchFamily="2" charset="77"/>
              <a:cs typeface="Poppins" pitchFamily="2" charset="77"/>
            </a:endParaRPr>
          </a:p>
          <a:p>
            <a:pPr marL="304792" indent="-304792">
              <a:buFont typeface="+mj-lt"/>
              <a:buAutoNum type="arabicPeriod"/>
            </a:pPr>
            <a:r>
              <a:rPr lang="fr-FR" sz="3200" b="1" dirty="0">
                <a:latin typeface="Poppins" pitchFamily="2" charset="77"/>
                <a:cs typeface="Poppins" pitchFamily="2" charset="77"/>
              </a:rPr>
              <a:t>Entraînement des modèles</a:t>
            </a:r>
          </a:p>
          <a:p>
            <a:pPr marL="304792" indent="-304792">
              <a:buFont typeface="+mj-lt"/>
              <a:buAutoNum type="arabicPeriod"/>
            </a:pPr>
            <a:endParaRPr lang="fr-FR" sz="3200" b="1" dirty="0">
              <a:latin typeface="Poppins" pitchFamily="2" charset="77"/>
              <a:cs typeface="Poppins" pitchFamily="2" charset="77"/>
            </a:endParaRPr>
          </a:p>
          <a:p>
            <a:pPr marL="304792" indent="-304792">
              <a:buFont typeface="+mj-lt"/>
              <a:buAutoNum type="arabicPeriod"/>
            </a:pPr>
            <a:r>
              <a:rPr lang="fr-FR" sz="3200" b="1" dirty="0">
                <a:latin typeface="Poppins" pitchFamily="2" charset="77"/>
                <a:cs typeface="Poppins" pitchFamily="2" charset="77"/>
              </a:rPr>
              <a:t>Déploiement </a:t>
            </a:r>
            <a:r>
              <a:rPr lang="fr-FR" sz="3200" dirty="0">
                <a:latin typeface="Poppins" pitchFamily="2" charset="77"/>
                <a:cs typeface="Poppins" pitchFamily="2" charset="77"/>
              </a:rPr>
              <a:t>: Intégrer le modèle une interface web</a:t>
            </a:r>
          </a:p>
          <a:p>
            <a:endParaRPr lang="fr-FR" sz="3200" dirty="0">
              <a:latin typeface="Poppins" pitchFamily="2" charset="77"/>
              <a:cs typeface="Poppins" pitchFamily="2" charset="77"/>
            </a:endParaRPr>
          </a:p>
        </p:txBody>
      </p:sp>
      <p:pic>
        <p:nvPicPr>
          <p:cNvPr id="5" name="Image 4">
            <a:extLst>
              <a:ext uri="{FF2B5EF4-FFF2-40B4-BE49-F238E27FC236}">
                <a16:creationId xmlns:a16="http://schemas.microsoft.com/office/drawing/2014/main" id="{5E2B1867-E814-EB63-AFF9-28423DC421A9}"/>
              </a:ext>
            </a:extLst>
          </p:cNvPr>
          <p:cNvPicPr>
            <a:picLocks noChangeAspect="1"/>
          </p:cNvPicPr>
          <p:nvPr/>
        </p:nvPicPr>
        <p:blipFill>
          <a:blip r:embed="rId4"/>
          <a:stretch>
            <a:fillRect/>
          </a:stretch>
        </p:blipFill>
        <p:spPr>
          <a:xfrm>
            <a:off x="11420202" y="2270299"/>
            <a:ext cx="8628954" cy="8022940"/>
          </a:xfrm>
          <a:prstGeom prst="rect">
            <a:avLst/>
          </a:prstGeom>
        </p:spPr>
      </p:pic>
      <p:sp>
        <p:nvSpPr>
          <p:cNvPr id="6" name="object 19">
            <a:extLst>
              <a:ext uri="{FF2B5EF4-FFF2-40B4-BE49-F238E27FC236}">
                <a16:creationId xmlns:a16="http://schemas.microsoft.com/office/drawing/2014/main" id="{62405AD9-DE7C-EC4F-76F0-995A5623F66E}"/>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pic>
        <p:nvPicPr>
          <p:cNvPr id="7" name="Picture 4">
            <a:extLst>
              <a:ext uri="{FF2B5EF4-FFF2-40B4-BE49-F238E27FC236}">
                <a16:creationId xmlns:a16="http://schemas.microsoft.com/office/drawing/2014/main" id="{6966BDC6-82C3-AF5E-1A34-C27CD86A52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1908" y="407786"/>
            <a:ext cx="798282" cy="794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7946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11"/>
          <p:cNvPicPr/>
          <p:nvPr/>
        </p:nvPicPr>
        <p:blipFill>
          <a:blip r:embed="rId3" cstate="print"/>
          <a:stretch>
            <a:fillRect/>
          </a:stretch>
        </p:blipFill>
        <p:spPr>
          <a:xfrm>
            <a:off x="18901180" y="10507662"/>
            <a:ext cx="83076" cy="83076"/>
          </a:xfrm>
          <a:prstGeom prst="rect">
            <a:avLst/>
          </a:prstGeom>
        </p:spPr>
      </p:pic>
      <p:sp>
        <p:nvSpPr>
          <p:cNvPr id="12" name="object 12"/>
          <p:cNvSpPr/>
          <p:nvPr/>
        </p:nvSpPr>
        <p:spPr>
          <a:xfrm>
            <a:off x="1462011" y="1018304"/>
            <a:ext cx="467359" cy="290195"/>
          </a:xfrm>
          <a:custGeom>
            <a:avLst/>
            <a:gdLst/>
            <a:ahLst/>
            <a:cxnLst/>
            <a:rect l="l" t="t" r="r" b="b"/>
            <a:pathLst>
              <a:path w="467360" h="290194">
                <a:moveTo>
                  <a:pt x="266179" y="86309"/>
                </a:moveTo>
                <a:lnTo>
                  <a:pt x="246532" y="50431"/>
                </a:lnTo>
                <a:lnTo>
                  <a:pt x="218109" y="23253"/>
                </a:lnTo>
                <a:lnTo>
                  <a:pt x="181114" y="6019"/>
                </a:lnTo>
                <a:lnTo>
                  <a:pt x="135724" y="0"/>
                </a:lnTo>
                <a:lnTo>
                  <a:pt x="91732" y="6921"/>
                </a:lnTo>
                <a:lnTo>
                  <a:pt x="54343" y="26581"/>
                </a:lnTo>
                <a:lnTo>
                  <a:pt x="25361" y="57327"/>
                </a:lnTo>
                <a:lnTo>
                  <a:pt x="6642" y="97497"/>
                </a:lnTo>
                <a:lnTo>
                  <a:pt x="0" y="145453"/>
                </a:lnTo>
                <a:lnTo>
                  <a:pt x="6642" y="193014"/>
                </a:lnTo>
                <a:lnTo>
                  <a:pt x="25361" y="232956"/>
                </a:lnTo>
                <a:lnTo>
                  <a:pt x="54343" y="263575"/>
                </a:lnTo>
                <a:lnTo>
                  <a:pt x="91732" y="283184"/>
                </a:lnTo>
                <a:lnTo>
                  <a:pt x="135724" y="290106"/>
                </a:lnTo>
                <a:lnTo>
                  <a:pt x="181114" y="284073"/>
                </a:lnTo>
                <a:lnTo>
                  <a:pt x="218109" y="266852"/>
                </a:lnTo>
                <a:lnTo>
                  <a:pt x="246532" y="239674"/>
                </a:lnTo>
                <a:lnTo>
                  <a:pt x="266179" y="203796"/>
                </a:lnTo>
                <a:lnTo>
                  <a:pt x="245110" y="203796"/>
                </a:lnTo>
                <a:lnTo>
                  <a:pt x="229323" y="232181"/>
                </a:lnTo>
                <a:lnTo>
                  <a:pt x="205765" y="254342"/>
                </a:lnTo>
                <a:lnTo>
                  <a:pt x="174523" y="268757"/>
                </a:lnTo>
                <a:lnTo>
                  <a:pt x="135724" y="273888"/>
                </a:lnTo>
                <a:lnTo>
                  <a:pt x="89903" y="264985"/>
                </a:lnTo>
                <a:lnTo>
                  <a:pt x="52705" y="239458"/>
                </a:lnTo>
                <a:lnTo>
                  <a:pt x="27749" y="199021"/>
                </a:lnTo>
                <a:lnTo>
                  <a:pt x="18618" y="145453"/>
                </a:lnTo>
                <a:lnTo>
                  <a:pt x="27749" y="91249"/>
                </a:lnTo>
                <a:lnTo>
                  <a:pt x="52705" y="50596"/>
                </a:lnTo>
                <a:lnTo>
                  <a:pt x="89903" y="25069"/>
                </a:lnTo>
                <a:lnTo>
                  <a:pt x="135724" y="16217"/>
                </a:lnTo>
                <a:lnTo>
                  <a:pt x="174523" y="21348"/>
                </a:lnTo>
                <a:lnTo>
                  <a:pt x="205765" y="35763"/>
                </a:lnTo>
                <a:lnTo>
                  <a:pt x="229323" y="57924"/>
                </a:lnTo>
                <a:lnTo>
                  <a:pt x="245110" y="86309"/>
                </a:lnTo>
                <a:lnTo>
                  <a:pt x="266179" y="86309"/>
                </a:lnTo>
                <a:close/>
              </a:path>
              <a:path w="467360" h="290194">
                <a:moveTo>
                  <a:pt x="467093" y="2997"/>
                </a:moveTo>
                <a:lnTo>
                  <a:pt x="323265" y="2997"/>
                </a:lnTo>
                <a:lnTo>
                  <a:pt x="323265" y="18237"/>
                </a:lnTo>
                <a:lnTo>
                  <a:pt x="323265" y="136347"/>
                </a:lnTo>
                <a:lnTo>
                  <a:pt x="323265" y="152857"/>
                </a:lnTo>
                <a:lnTo>
                  <a:pt x="323265" y="272237"/>
                </a:lnTo>
                <a:lnTo>
                  <a:pt x="323265" y="287477"/>
                </a:lnTo>
                <a:lnTo>
                  <a:pt x="467093" y="287477"/>
                </a:lnTo>
                <a:lnTo>
                  <a:pt x="467093" y="272237"/>
                </a:lnTo>
                <a:lnTo>
                  <a:pt x="341490" y="272237"/>
                </a:lnTo>
                <a:lnTo>
                  <a:pt x="341490" y="152857"/>
                </a:lnTo>
                <a:lnTo>
                  <a:pt x="454939" y="152857"/>
                </a:lnTo>
                <a:lnTo>
                  <a:pt x="454939" y="136347"/>
                </a:lnTo>
                <a:lnTo>
                  <a:pt x="341490" y="136347"/>
                </a:lnTo>
                <a:lnTo>
                  <a:pt x="341490" y="18237"/>
                </a:lnTo>
                <a:lnTo>
                  <a:pt x="467093" y="18237"/>
                </a:lnTo>
                <a:lnTo>
                  <a:pt x="467093" y="2997"/>
                </a:lnTo>
                <a:close/>
              </a:path>
            </a:pathLst>
          </a:custGeom>
          <a:solidFill>
            <a:srgbClr val="00002E"/>
          </a:solidFill>
        </p:spPr>
        <p:txBody>
          <a:bodyPr wrap="square" lIns="0" tIns="0" rIns="0" bIns="0" rtlCol="0"/>
          <a:lstStyle/>
          <a:p>
            <a:endParaRPr/>
          </a:p>
        </p:txBody>
      </p:sp>
      <p:sp>
        <p:nvSpPr>
          <p:cNvPr id="13" name="object 13"/>
          <p:cNvSpPr/>
          <p:nvPr/>
        </p:nvSpPr>
        <p:spPr>
          <a:xfrm>
            <a:off x="2351114" y="647773"/>
            <a:ext cx="0" cy="1028700"/>
          </a:xfrm>
          <a:custGeom>
            <a:avLst/>
            <a:gdLst/>
            <a:ahLst/>
            <a:cxnLst/>
            <a:rect l="l" t="t" r="r" b="b"/>
            <a:pathLst>
              <a:path h="1028700">
                <a:moveTo>
                  <a:pt x="0" y="0"/>
                </a:moveTo>
                <a:lnTo>
                  <a:pt x="0" y="1028293"/>
                </a:lnTo>
              </a:path>
            </a:pathLst>
          </a:custGeom>
          <a:ln w="41213">
            <a:solidFill>
              <a:srgbClr val="A3002E"/>
            </a:solidFill>
          </a:ln>
        </p:spPr>
        <p:txBody>
          <a:bodyPr wrap="square" lIns="0" tIns="0" rIns="0" bIns="0" rtlCol="0"/>
          <a:lstStyle/>
          <a:p>
            <a:endParaRPr/>
          </a:p>
        </p:txBody>
      </p:sp>
      <p:sp>
        <p:nvSpPr>
          <p:cNvPr id="14" name="object 14"/>
          <p:cNvSpPr/>
          <p:nvPr/>
        </p:nvSpPr>
        <p:spPr>
          <a:xfrm>
            <a:off x="528778" y="647770"/>
            <a:ext cx="257810" cy="287655"/>
          </a:xfrm>
          <a:custGeom>
            <a:avLst/>
            <a:gdLst/>
            <a:ahLst/>
            <a:cxnLst/>
            <a:rect l="l" t="t" r="r" b="b"/>
            <a:pathLst>
              <a:path w="257809" h="287655">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a:moveTo>
                  <a:pt x="128650" y="89659"/>
                </a:moveTo>
                <a:lnTo>
                  <a:pt x="102984" y="94259"/>
                </a:lnTo>
                <a:lnTo>
                  <a:pt x="79924" y="108059"/>
                </a:lnTo>
                <a:lnTo>
                  <a:pt x="177376" y="108059"/>
                </a:lnTo>
                <a:lnTo>
                  <a:pt x="154316" y="94259"/>
                </a:lnTo>
                <a:lnTo>
                  <a:pt x="128650" y="89659"/>
                </a:lnTo>
                <a:close/>
              </a:path>
              <a:path w="257809" h="287655">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endParaRPr/>
          </a:p>
        </p:txBody>
      </p:sp>
      <p:sp>
        <p:nvSpPr>
          <p:cNvPr id="15" name="object 15"/>
          <p:cNvSpPr/>
          <p:nvPr/>
        </p:nvSpPr>
        <p:spPr>
          <a:xfrm>
            <a:off x="1183156" y="647775"/>
            <a:ext cx="238760" cy="287655"/>
          </a:xfrm>
          <a:custGeom>
            <a:avLst/>
            <a:gdLst/>
            <a:ahLst/>
            <a:cxnLst/>
            <a:rect l="l" t="t" r="r" b="b"/>
            <a:pathLst>
              <a:path w="238759" h="287655">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endParaRPr/>
          </a:p>
        </p:txBody>
      </p:sp>
      <p:sp>
        <p:nvSpPr>
          <p:cNvPr id="16" name="object 16"/>
          <p:cNvSpPr/>
          <p:nvPr/>
        </p:nvSpPr>
        <p:spPr>
          <a:xfrm>
            <a:off x="860861" y="647775"/>
            <a:ext cx="247650" cy="290830"/>
          </a:xfrm>
          <a:custGeom>
            <a:avLst/>
            <a:gdLst/>
            <a:ahLst/>
            <a:cxnLst/>
            <a:rect l="l" t="t" r="r" b="b"/>
            <a:pathLst>
              <a:path w="247650" h="29083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endParaRPr/>
          </a:p>
        </p:txBody>
      </p:sp>
      <p:sp>
        <p:nvSpPr>
          <p:cNvPr id="18" name="object 18"/>
          <p:cNvSpPr/>
          <p:nvPr/>
        </p:nvSpPr>
        <p:spPr>
          <a:xfrm>
            <a:off x="572370" y="1388596"/>
            <a:ext cx="90805" cy="287655"/>
          </a:xfrm>
          <a:custGeom>
            <a:avLst/>
            <a:gdLst/>
            <a:ahLst/>
            <a:cxnLst/>
            <a:rect l="l" t="t" r="r" b="b"/>
            <a:pathLst>
              <a:path w="90804" h="287655">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endParaRPr/>
          </a:p>
        </p:txBody>
      </p:sp>
      <p:sp>
        <p:nvSpPr>
          <p:cNvPr id="20" name="object 20"/>
          <p:cNvSpPr/>
          <p:nvPr/>
        </p:nvSpPr>
        <p:spPr>
          <a:xfrm>
            <a:off x="658937" y="1388592"/>
            <a:ext cx="301625" cy="287655"/>
          </a:xfrm>
          <a:custGeom>
            <a:avLst/>
            <a:gdLst/>
            <a:ahLst/>
            <a:cxnLst/>
            <a:rect l="l" t="t" r="r" b="b"/>
            <a:pathLst>
              <a:path w="301625" h="287655">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a:moveTo>
                  <a:pt x="284316" y="240589"/>
                </a:moveTo>
                <a:lnTo>
                  <a:pt x="201438" y="240589"/>
                </a:lnTo>
                <a:lnTo>
                  <a:pt x="216925" y="287478"/>
                </a:lnTo>
                <a:lnTo>
                  <a:pt x="301341" y="287478"/>
                </a:lnTo>
                <a:lnTo>
                  <a:pt x="284316" y="240589"/>
                </a:lnTo>
                <a:close/>
              </a:path>
              <a:path w="301625" h="287655">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endParaRPr/>
          </a:p>
        </p:txBody>
      </p:sp>
      <p:sp>
        <p:nvSpPr>
          <p:cNvPr id="21" name="object 21"/>
          <p:cNvSpPr/>
          <p:nvPr/>
        </p:nvSpPr>
        <p:spPr>
          <a:xfrm>
            <a:off x="527037" y="1021149"/>
            <a:ext cx="146685" cy="284480"/>
          </a:xfrm>
          <a:custGeom>
            <a:avLst/>
            <a:gdLst/>
            <a:ahLst/>
            <a:cxnLst/>
            <a:rect l="l" t="t" r="r" b="b"/>
            <a:pathLst>
              <a:path w="146684" h="28448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endParaRPr/>
          </a:p>
        </p:txBody>
      </p:sp>
      <p:sp>
        <p:nvSpPr>
          <p:cNvPr id="22" name="object 22"/>
          <p:cNvSpPr/>
          <p:nvPr/>
        </p:nvSpPr>
        <p:spPr>
          <a:xfrm>
            <a:off x="721880" y="1021149"/>
            <a:ext cx="435609" cy="284480"/>
          </a:xfrm>
          <a:custGeom>
            <a:avLst/>
            <a:gdLst/>
            <a:ahLst/>
            <a:cxnLst/>
            <a:rect l="l" t="t" r="r" b="b"/>
            <a:pathLst>
              <a:path w="435609" h="28448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endParaRPr/>
          </a:p>
        </p:txBody>
      </p:sp>
      <p:sp>
        <p:nvSpPr>
          <p:cNvPr id="23" name="object 23"/>
          <p:cNvSpPr/>
          <p:nvPr/>
        </p:nvSpPr>
        <p:spPr>
          <a:xfrm>
            <a:off x="1203150" y="1021544"/>
            <a:ext cx="203835" cy="284480"/>
          </a:xfrm>
          <a:custGeom>
            <a:avLst/>
            <a:gdLst/>
            <a:ahLst/>
            <a:cxnLst/>
            <a:rect l="l" t="t" r="r" b="b"/>
            <a:pathLst>
              <a:path w="203834" h="28448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endParaRPr/>
          </a:p>
        </p:txBody>
      </p:sp>
      <p:sp>
        <p:nvSpPr>
          <p:cNvPr id="25" name="object 25"/>
          <p:cNvSpPr txBox="1">
            <a:spLocks noGrp="1"/>
          </p:cNvSpPr>
          <p:nvPr>
            <p:ph type="sldNum" sz="quarter" idx="7"/>
          </p:nvPr>
        </p:nvSpPr>
        <p:spPr>
          <a:xfrm>
            <a:off x="19042541" y="10293239"/>
            <a:ext cx="464819" cy="435376"/>
          </a:xfrm>
          <a:prstGeom prst="rect">
            <a:avLst/>
          </a:prstGeom>
        </p:spPr>
        <p:txBody>
          <a:bodyPr vert="horz" wrap="square" lIns="0" tIns="50165" rIns="0" bIns="0" rtlCol="0">
            <a:spAutoFit/>
          </a:bodyPr>
          <a:lstStyle/>
          <a:p>
            <a:pPr marL="38100">
              <a:lnSpc>
                <a:spcPct val="100000"/>
              </a:lnSpc>
              <a:spcBef>
                <a:spcPts val="395"/>
              </a:spcBef>
            </a:pPr>
            <a:fld id="{81D60167-4931-47E6-BA6A-407CBD079E47}" type="slidenum">
              <a:rPr spc="-5" dirty="0">
                <a:solidFill>
                  <a:schemeClr val="bg1"/>
                </a:solidFill>
              </a:rPr>
              <a:t>44</a:t>
            </a:fld>
            <a:endParaRPr spc="-5" dirty="0">
              <a:solidFill>
                <a:schemeClr val="bg1"/>
              </a:solidFill>
            </a:endParaRPr>
          </a:p>
        </p:txBody>
      </p:sp>
      <p:sp>
        <p:nvSpPr>
          <p:cNvPr id="2" name="object 24">
            <a:extLst>
              <a:ext uri="{FF2B5EF4-FFF2-40B4-BE49-F238E27FC236}">
                <a16:creationId xmlns:a16="http://schemas.microsoft.com/office/drawing/2014/main" id="{2816E46D-9882-31FC-01AC-D574F3FC7988}"/>
              </a:ext>
            </a:extLst>
          </p:cNvPr>
          <p:cNvSpPr txBox="1">
            <a:spLocks/>
          </p:cNvSpPr>
          <p:nvPr/>
        </p:nvSpPr>
        <p:spPr>
          <a:xfrm>
            <a:off x="19042541" y="10337166"/>
            <a:ext cx="464819" cy="575309"/>
          </a:xfrm>
          <a:prstGeom prst="rect">
            <a:avLst/>
          </a:prstGeom>
        </p:spPr>
        <p:txBody>
          <a:bodyPr vert="horz" wrap="square" lIns="0" tIns="50165" rIns="0" bIns="0" rtlCol="0">
            <a:spAutoFit/>
          </a:bodyPr>
          <a:lstStyle>
            <a:defPPr>
              <a:defRPr lang="fr-FR"/>
            </a:defPPr>
            <a:lvl1pPr marL="0" algn="l" defTabSz="914400" rtl="0" eaLnBrk="1" latinLnBrk="0" hangingPunct="1">
              <a:defRPr sz="2500" b="1" i="0" kern="1200">
                <a:solidFill>
                  <a:srgbClr val="00002E"/>
                </a:solidFill>
                <a:latin typeface="Poppins-ExtraBold"/>
                <a:ea typeface="+mn-ea"/>
                <a:cs typeface="Poppins-Extra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395"/>
              </a:spcBef>
            </a:pPr>
            <a:fld id="{81D60167-4931-47E6-BA6A-407CBD079E47}" type="slidenum">
              <a:rPr lang="fr-FR" spc="-5" smtClean="0"/>
              <a:pPr marL="38100">
                <a:spcBef>
                  <a:spcPts val="395"/>
                </a:spcBef>
              </a:pPr>
              <a:t>44</a:t>
            </a:fld>
            <a:endParaRPr lang="fr-FR" spc="-5" dirty="0"/>
          </a:p>
        </p:txBody>
      </p:sp>
      <p:sp>
        <p:nvSpPr>
          <p:cNvPr id="4" name="ZoneTexte 3">
            <a:extLst>
              <a:ext uri="{FF2B5EF4-FFF2-40B4-BE49-F238E27FC236}">
                <a16:creationId xmlns:a16="http://schemas.microsoft.com/office/drawing/2014/main" id="{51D5C1B3-8C0D-1EFE-7827-A1AC7C6723F2}"/>
              </a:ext>
            </a:extLst>
          </p:cNvPr>
          <p:cNvSpPr txBox="1"/>
          <p:nvPr/>
        </p:nvSpPr>
        <p:spPr>
          <a:xfrm>
            <a:off x="2664519" y="865372"/>
            <a:ext cx="18920944" cy="1046440"/>
          </a:xfrm>
          <a:prstGeom prst="rect">
            <a:avLst/>
          </a:prstGeom>
          <a:noFill/>
        </p:spPr>
        <p:txBody>
          <a:bodyPr wrap="square" rtlCol="0">
            <a:spAutoFit/>
          </a:bodyPr>
          <a:lstStyle/>
          <a:p>
            <a:r>
              <a:rPr lang="fr-FR" sz="4400" b="1" spc="80" dirty="0">
                <a:solidFill>
                  <a:srgbClr val="A3002E"/>
                </a:solidFill>
                <a:latin typeface="Poppins-ExtraBold"/>
              </a:rPr>
              <a:t>Précisions du modèle d’IA</a:t>
            </a:r>
          </a:p>
          <a:p>
            <a:pPr marL="571500" indent="-571500">
              <a:buFontTx/>
              <a:buChar char="-"/>
            </a:pPr>
            <a:endParaRPr lang="fr-FR" dirty="0"/>
          </a:p>
        </p:txBody>
      </p:sp>
      <p:sp>
        <p:nvSpPr>
          <p:cNvPr id="9" name="ZoneTexte 8">
            <a:extLst>
              <a:ext uri="{FF2B5EF4-FFF2-40B4-BE49-F238E27FC236}">
                <a16:creationId xmlns:a16="http://schemas.microsoft.com/office/drawing/2014/main" id="{EC1692C0-02F1-AA05-5512-335C86785FDE}"/>
              </a:ext>
            </a:extLst>
          </p:cNvPr>
          <p:cNvSpPr txBox="1"/>
          <p:nvPr/>
        </p:nvSpPr>
        <p:spPr>
          <a:xfrm>
            <a:off x="1175672" y="2306170"/>
            <a:ext cx="17743691" cy="6986528"/>
          </a:xfrm>
          <a:prstGeom prst="rect">
            <a:avLst/>
          </a:prstGeom>
          <a:noFill/>
        </p:spPr>
        <p:txBody>
          <a:bodyPr wrap="square" rtlCol="0">
            <a:spAutoFit/>
          </a:bodyPr>
          <a:lstStyle/>
          <a:p>
            <a:r>
              <a:rPr lang="fr-FR" sz="3200" u="sng" dirty="0">
                <a:latin typeface="Poppins" pitchFamily="2" charset="77"/>
                <a:cs typeface="Poppins" pitchFamily="2" charset="77"/>
              </a:rPr>
              <a:t>Exemples de métriques</a:t>
            </a:r>
          </a:p>
          <a:p>
            <a:pPr marL="609585" indent="-609585">
              <a:buFont typeface="Arial" panose="020B0604020202020204" pitchFamily="34" charset="0"/>
              <a:buChar char="•"/>
            </a:pPr>
            <a:endParaRPr lang="fr-FR" sz="3200" dirty="0">
              <a:latin typeface="Poppins" pitchFamily="2" charset="77"/>
              <a:cs typeface="Poppins" pitchFamily="2" charset="77"/>
            </a:endParaRPr>
          </a:p>
          <a:p>
            <a:pPr marL="609585" indent="-609585">
              <a:buFont typeface="Arial" panose="020B0604020202020204" pitchFamily="34" charset="0"/>
              <a:buChar char="•"/>
            </a:pPr>
            <a:r>
              <a:rPr lang="fr-FR" sz="3200" b="1" dirty="0">
                <a:latin typeface="Poppins" pitchFamily="2" charset="77"/>
                <a:cs typeface="Poppins" pitchFamily="2" charset="77"/>
              </a:rPr>
              <a:t>Type de demande </a:t>
            </a:r>
            <a:r>
              <a:rPr lang="fr-FR" sz="3200" dirty="0">
                <a:latin typeface="Poppins" pitchFamily="2" charset="77"/>
                <a:cs typeface="Poppins" pitchFamily="2" charset="77"/>
              </a:rPr>
              <a:t>: trouver la nature de la demande ( cdd/cdi , stage, alternance) , précision : </a:t>
            </a:r>
            <a:r>
              <a:rPr lang="fr-FR" sz="3200" b="1" dirty="0">
                <a:latin typeface="Poppins" pitchFamily="2" charset="77"/>
                <a:cs typeface="Poppins" pitchFamily="2" charset="77"/>
              </a:rPr>
              <a:t>0,82</a:t>
            </a:r>
          </a:p>
          <a:p>
            <a:pPr marL="609585" indent="-609585">
              <a:buFont typeface="Arial" panose="020B0604020202020204" pitchFamily="34" charset="0"/>
              <a:buChar char="•"/>
            </a:pPr>
            <a:endParaRPr lang="fr-FR" sz="3200" dirty="0">
              <a:latin typeface="Poppins" pitchFamily="2" charset="77"/>
              <a:cs typeface="Poppins" pitchFamily="2" charset="77"/>
            </a:endParaRPr>
          </a:p>
          <a:p>
            <a:pPr marL="609585" indent="-609585">
              <a:buFont typeface="Arial" panose="020B0604020202020204" pitchFamily="34" charset="0"/>
              <a:buChar char="•"/>
            </a:pPr>
            <a:r>
              <a:rPr lang="fr-FR" sz="3200" b="1" dirty="0">
                <a:latin typeface="Poppins" pitchFamily="2" charset="77"/>
                <a:cs typeface="Poppins" pitchFamily="2" charset="77"/>
              </a:rPr>
              <a:t>Années d’expérience </a:t>
            </a:r>
            <a:r>
              <a:rPr lang="fr-FR" sz="3200" dirty="0">
                <a:latin typeface="Poppins" pitchFamily="2" charset="77"/>
                <a:cs typeface="Poppins" pitchFamily="2" charset="77"/>
              </a:rPr>
              <a:t>:  trouver le nombre d’années d’expérience à partir du cv, précision : </a:t>
            </a:r>
            <a:r>
              <a:rPr lang="fr-FR" sz="3200" b="1" dirty="0">
                <a:latin typeface="Poppins" pitchFamily="2" charset="77"/>
                <a:cs typeface="Poppins" pitchFamily="2" charset="77"/>
              </a:rPr>
              <a:t>+11 ans</a:t>
            </a:r>
          </a:p>
          <a:p>
            <a:pPr marL="609585" indent="-609585">
              <a:buFont typeface="Arial" panose="020B0604020202020204" pitchFamily="34" charset="0"/>
              <a:buChar char="•"/>
            </a:pPr>
            <a:endParaRPr lang="fr-FR" sz="3200" dirty="0">
              <a:latin typeface="Poppins" pitchFamily="2" charset="77"/>
              <a:cs typeface="Poppins" pitchFamily="2" charset="77"/>
            </a:endParaRPr>
          </a:p>
          <a:p>
            <a:pPr marL="609585" indent="-609585">
              <a:buFont typeface="Arial" panose="020B0604020202020204" pitchFamily="34" charset="0"/>
              <a:buChar char="•"/>
            </a:pPr>
            <a:r>
              <a:rPr lang="fr-FR" sz="3200" b="1" dirty="0">
                <a:latin typeface="Poppins" pitchFamily="2" charset="77"/>
                <a:cs typeface="Poppins" pitchFamily="2" charset="77"/>
              </a:rPr>
              <a:t>Savoir-être</a:t>
            </a:r>
            <a:r>
              <a:rPr lang="fr-FR" sz="3200" dirty="0">
                <a:latin typeface="Poppins" pitchFamily="2" charset="77"/>
                <a:cs typeface="Poppins" pitchFamily="2" charset="77"/>
              </a:rPr>
              <a:t>: trouver les savoir-être présents dans le cv (et la lettre de motivation*), précision : </a:t>
            </a:r>
            <a:r>
              <a:rPr lang="fr-FR" sz="3200" b="1" dirty="0">
                <a:latin typeface="Poppins" pitchFamily="2" charset="77"/>
                <a:cs typeface="Poppins" pitchFamily="2" charset="77"/>
              </a:rPr>
              <a:t>0,5</a:t>
            </a:r>
          </a:p>
          <a:p>
            <a:pPr marL="609585" indent="-609585">
              <a:buFont typeface="Arial" panose="020B0604020202020204" pitchFamily="34" charset="0"/>
              <a:buChar char="•"/>
            </a:pPr>
            <a:endParaRPr lang="fr-FR" sz="3200" dirty="0">
              <a:latin typeface="Poppins" pitchFamily="2" charset="77"/>
              <a:cs typeface="Poppins" pitchFamily="2" charset="77"/>
            </a:endParaRPr>
          </a:p>
          <a:p>
            <a:pPr marL="609585" indent="-609585">
              <a:buFont typeface="Arial" panose="020B0604020202020204" pitchFamily="34" charset="0"/>
              <a:buChar char="•"/>
            </a:pPr>
            <a:r>
              <a:rPr lang="fr-FR" sz="3200" b="1" dirty="0">
                <a:latin typeface="Poppins" pitchFamily="2" charset="77"/>
                <a:cs typeface="Poppins" pitchFamily="2" charset="77"/>
              </a:rPr>
              <a:t>Savoir-faire</a:t>
            </a:r>
            <a:r>
              <a:rPr lang="fr-FR" sz="3200" dirty="0">
                <a:latin typeface="Poppins" pitchFamily="2" charset="77"/>
                <a:cs typeface="Poppins" pitchFamily="2" charset="77"/>
              </a:rPr>
              <a:t>: être capable de détecter des compétences techniques. Il existe un modèle pour chaque compétence, leur précision est comprise entre </a:t>
            </a:r>
            <a:r>
              <a:rPr lang="fr-FR" sz="3200" b="1" dirty="0">
                <a:latin typeface="Poppins" pitchFamily="2" charset="77"/>
                <a:cs typeface="Poppins" pitchFamily="2" charset="77"/>
              </a:rPr>
              <a:t>0,8 et 0,95</a:t>
            </a:r>
            <a:r>
              <a:rPr lang="fr-FR" sz="3200" dirty="0">
                <a:latin typeface="Poppins" pitchFamily="2" charset="77"/>
                <a:cs typeface="Poppins" pitchFamily="2" charset="77"/>
              </a:rPr>
              <a:t>.  </a:t>
            </a:r>
          </a:p>
          <a:p>
            <a:endParaRPr lang="fr-FR" sz="3200" dirty="0">
              <a:latin typeface="Poppins" pitchFamily="2" charset="77"/>
              <a:cs typeface="Poppins" pitchFamily="2" charset="77"/>
            </a:endParaRPr>
          </a:p>
        </p:txBody>
      </p:sp>
      <p:sp>
        <p:nvSpPr>
          <p:cNvPr id="5" name="object 19">
            <a:extLst>
              <a:ext uri="{FF2B5EF4-FFF2-40B4-BE49-F238E27FC236}">
                <a16:creationId xmlns:a16="http://schemas.microsoft.com/office/drawing/2014/main" id="{2985F454-F8FE-7AD1-3106-862F6AE538DB}"/>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pic>
        <p:nvPicPr>
          <p:cNvPr id="6" name="Picture 4">
            <a:extLst>
              <a:ext uri="{FF2B5EF4-FFF2-40B4-BE49-F238E27FC236}">
                <a16:creationId xmlns:a16="http://schemas.microsoft.com/office/drawing/2014/main" id="{F7893566-0FBC-E2A4-CF8F-804C3003EF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1908" y="407786"/>
            <a:ext cx="798282" cy="794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556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11"/>
          <p:cNvPicPr/>
          <p:nvPr/>
        </p:nvPicPr>
        <p:blipFill>
          <a:blip r:embed="rId3" cstate="print"/>
          <a:stretch>
            <a:fillRect/>
          </a:stretch>
        </p:blipFill>
        <p:spPr>
          <a:xfrm>
            <a:off x="18901180" y="10507662"/>
            <a:ext cx="83076" cy="83076"/>
          </a:xfrm>
          <a:prstGeom prst="rect">
            <a:avLst/>
          </a:prstGeom>
        </p:spPr>
      </p:pic>
      <p:sp>
        <p:nvSpPr>
          <p:cNvPr id="12" name="object 12"/>
          <p:cNvSpPr/>
          <p:nvPr/>
        </p:nvSpPr>
        <p:spPr>
          <a:xfrm>
            <a:off x="1462011" y="1018304"/>
            <a:ext cx="467359" cy="290195"/>
          </a:xfrm>
          <a:custGeom>
            <a:avLst/>
            <a:gdLst/>
            <a:ahLst/>
            <a:cxnLst/>
            <a:rect l="l" t="t" r="r" b="b"/>
            <a:pathLst>
              <a:path w="467360" h="290194">
                <a:moveTo>
                  <a:pt x="266179" y="86309"/>
                </a:moveTo>
                <a:lnTo>
                  <a:pt x="246532" y="50431"/>
                </a:lnTo>
                <a:lnTo>
                  <a:pt x="218109" y="23253"/>
                </a:lnTo>
                <a:lnTo>
                  <a:pt x="181114" y="6019"/>
                </a:lnTo>
                <a:lnTo>
                  <a:pt x="135724" y="0"/>
                </a:lnTo>
                <a:lnTo>
                  <a:pt x="91732" y="6921"/>
                </a:lnTo>
                <a:lnTo>
                  <a:pt x="54343" y="26581"/>
                </a:lnTo>
                <a:lnTo>
                  <a:pt x="25361" y="57327"/>
                </a:lnTo>
                <a:lnTo>
                  <a:pt x="6642" y="97497"/>
                </a:lnTo>
                <a:lnTo>
                  <a:pt x="0" y="145453"/>
                </a:lnTo>
                <a:lnTo>
                  <a:pt x="6642" y="193014"/>
                </a:lnTo>
                <a:lnTo>
                  <a:pt x="25361" y="232956"/>
                </a:lnTo>
                <a:lnTo>
                  <a:pt x="54343" y="263575"/>
                </a:lnTo>
                <a:lnTo>
                  <a:pt x="91732" y="283184"/>
                </a:lnTo>
                <a:lnTo>
                  <a:pt x="135724" y="290106"/>
                </a:lnTo>
                <a:lnTo>
                  <a:pt x="181114" y="284073"/>
                </a:lnTo>
                <a:lnTo>
                  <a:pt x="218109" y="266852"/>
                </a:lnTo>
                <a:lnTo>
                  <a:pt x="246532" y="239674"/>
                </a:lnTo>
                <a:lnTo>
                  <a:pt x="266179" y="203796"/>
                </a:lnTo>
                <a:lnTo>
                  <a:pt x="245110" y="203796"/>
                </a:lnTo>
                <a:lnTo>
                  <a:pt x="229323" y="232181"/>
                </a:lnTo>
                <a:lnTo>
                  <a:pt x="205765" y="254342"/>
                </a:lnTo>
                <a:lnTo>
                  <a:pt x="174523" y="268757"/>
                </a:lnTo>
                <a:lnTo>
                  <a:pt x="135724" y="273888"/>
                </a:lnTo>
                <a:lnTo>
                  <a:pt x="89903" y="264985"/>
                </a:lnTo>
                <a:lnTo>
                  <a:pt x="52705" y="239458"/>
                </a:lnTo>
                <a:lnTo>
                  <a:pt x="27749" y="199021"/>
                </a:lnTo>
                <a:lnTo>
                  <a:pt x="18618" y="145453"/>
                </a:lnTo>
                <a:lnTo>
                  <a:pt x="27749" y="91249"/>
                </a:lnTo>
                <a:lnTo>
                  <a:pt x="52705" y="50596"/>
                </a:lnTo>
                <a:lnTo>
                  <a:pt x="89903" y="25069"/>
                </a:lnTo>
                <a:lnTo>
                  <a:pt x="135724" y="16217"/>
                </a:lnTo>
                <a:lnTo>
                  <a:pt x="174523" y="21348"/>
                </a:lnTo>
                <a:lnTo>
                  <a:pt x="205765" y="35763"/>
                </a:lnTo>
                <a:lnTo>
                  <a:pt x="229323" y="57924"/>
                </a:lnTo>
                <a:lnTo>
                  <a:pt x="245110" y="86309"/>
                </a:lnTo>
                <a:lnTo>
                  <a:pt x="266179" y="86309"/>
                </a:lnTo>
                <a:close/>
              </a:path>
              <a:path w="467360" h="290194">
                <a:moveTo>
                  <a:pt x="467093" y="2997"/>
                </a:moveTo>
                <a:lnTo>
                  <a:pt x="323265" y="2997"/>
                </a:lnTo>
                <a:lnTo>
                  <a:pt x="323265" y="18237"/>
                </a:lnTo>
                <a:lnTo>
                  <a:pt x="323265" y="136347"/>
                </a:lnTo>
                <a:lnTo>
                  <a:pt x="323265" y="152857"/>
                </a:lnTo>
                <a:lnTo>
                  <a:pt x="323265" y="272237"/>
                </a:lnTo>
                <a:lnTo>
                  <a:pt x="323265" y="287477"/>
                </a:lnTo>
                <a:lnTo>
                  <a:pt x="467093" y="287477"/>
                </a:lnTo>
                <a:lnTo>
                  <a:pt x="467093" y="272237"/>
                </a:lnTo>
                <a:lnTo>
                  <a:pt x="341490" y="272237"/>
                </a:lnTo>
                <a:lnTo>
                  <a:pt x="341490" y="152857"/>
                </a:lnTo>
                <a:lnTo>
                  <a:pt x="454939" y="152857"/>
                </a:lnTo>
                <a:lnTo>
                  <a:pt x="454939" y="136347"/>
                </a:lnTo>
                <a:lnTo>
                  <a:pt x="341490" y="136347"/>
                </a:lnTo>
                <a:lnTo>
                  <a:pt x="341490" y="18237"/>
                </a:lnTo>
                <a:lnTo>
                  <a:pt x="467093" y="18237"/>
                </a:lnTo>
                <a:lnTo>
                  <a:pt x="467093" y="2997"/>
                </a:lnTo>
                <a:close/>
              </a:path>
            </a:pathLst>
          </a:custGeom>
          <a:solidFill>
            <a:srgbClr val="00002E"/>
          </a:solidFill>
        </p:spPr>
        <p:txBody>
          <a:bodyPr wrap="square" lIns="0" tIns="0" rIns="0" bIns="0" rtlCol="0"/>
          <a:lstStyle/>
          <a:p>
            <a:endParaRPr/>
          </a:p>
        </p:txBody>
      </p:sp>
      <p:sp>
        <p:nvSpPr>
          <p:cNvPr id="13" name="object 13"/>
          <p:cNvSpPr/>
          <p:nvPr/>
        </p:nvSpPr>
        <p:spPr>
          <a:xfrm>
            <a:off x="2351114" y="647773"/>
            <a:ext cx="0" cy="1028700"/>
          </a:xfrm>
          <a:custGeom>
            <a:avLst/>
            <a:gdLst/>
            <a:ahLst/>
            <a:cxnLst/>
            <a:rect l="l" t="t" r="r" b="b"/>
            <a:pathLst>
              <a:path h="1028700">
                <a:moveTo>
                  <a:pt x="0" y="0"/>
                </a:moveTo>
                <a:lnTo>
                  <a:pt x="0" y="1028293"/>
                </a:lnTo>
              </a:path>
            </a:pathLst>
          </a:custGeom>
          <a:ln w="41213">
            <a:solidFill>
              <a:srgbClr val="A3002E"/>
            </a:solidFill>
          </a:ln>
        </p:spPr>
        <p:txBody>
          <a:bodyPr wrap="square" lIns="0" tIns="0" rIns="0" bIns="0" rtlCol="0"/>
          <a:lstStyle/>
          <a:p>
            <a:endParaRPr/>
          </a:p>
        </p:txBody>
      </p:sp>
      <p:sp>
        <p:nvSpPr>
          <p:cNvPr id="14" name="object 14"/>
          <p:cNvSpPr/>
          <p:nvPr/>
        </p:nvSpPr>
        <p:spPr>
          <a:xfrm>
            <a:off x="528778" y="647770"/>
            <a:ext cx="257810" cy="287655"/>
          </a:xfrm>
          <a:custGeom>
            <a:avLst/>
            <a:gdLst/>
            <a:ahLst/>
            <a:cxnLst/>
            <a:rect l="l" t="t" r="r" b="b"/>
            <a:pathLst>
              <a:path w="257809" h="287655">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a:moveTo>
                  <a:pt x="128650" y="89659"/>
                </a:moveTo>
                <a:lnTo>
                  <a:pt x="102984" y="94259"/>
                </a:lnTo>
                <a:lnTo>
                  <a:pt x="79924" y="108059"/>
                </a:lnTo>
                <a:lnTo>
                  <a:pt x="177376" y="108059"/>
                </a:lnTo>
                <a:lnTo>
                  <a:pt x="154316" y="94259"/>
                </a:lnTo>
                <a:lnTo>
                  <a:pt x="128650" y="89659"/>
                </a:lnTo>
                <a:close/>
              </a:path>
              <a:path w="257809" h="287655">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endParaRPr/>
          </a:p>
        </p:txBody>
      </p:sp>
      <p:sp>
        <p:nvSpPr>
          <p:cNvPr id="15" name="object 15"/>
          <p:cNvSpPr/>
          <p:nvPr/>
        </p:nvSpPr>
        <p:spPr>
          <a:xfrm>
            <a:off x="1183156" y="647775"/>
            <a:ext cx="238760" cy="287655"/>
          </a:xfrm>
          <a:custGeom>
            <a:avLst/>
            <a:gdLst/>
            <a:ahLst/>
            <a:cxnLst/>
            <a:rect l="l" t="t" r="r" b="b"/>
            <a:pathLst>
              <a:path w="238759" h="287655">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endParaRPr/>
          </a:p>
        </p:txBody>
      </p:sp>
      <p:sp>
        <p:nvSpPr>
          <p:cNvPr id="16" name="object 16"/>
          <p:cNvSpPr/>
          <p:nvPr/>
        </p:nvSpPr>
        <p:spPr>
          <a:xfrm>
            <a:off x="860861" y="647775"/>
            <a:ext cx="247650" cy="290830"/>
          </a:xfrm>
          <a:custGeom>
            <a:avLst/>
            <a:gdLst/>
            <a:ahLst/>
            <a:cxnLst/>
            <a:rect l="l" t="t" r="r" b="b"/>
            <a:pathLst>
              <a:path w="247650" h="29083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endParaRPr/>
          </a:p>
        </p:txBody>
      </p:sp>
      <p:sp>
        <p:nvSpPr>
          <p:cNvPr id="18" name="object 18"/>
          <p:cNvSpPr/>
          <p:nvPr/>
        </p:nvSpPr>
        <p:spPr>
          <a:xfrm>
            <a:off x="572370" y="1388596"/>
            <a:ext cx="90805" cy="287655"/>
          </a:xfrm>
          <a:custGeom>
            <a:avLst/>
            <a:gdLst/>
            <a:ahLst/>
            <a:cxnLst/>
            <a:rect l="l" t="t" r="r" b="b"/>
            <a:pathLst>
              <a:path w="90804" h="287655">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endParaRPr/>
          </a:p>
        </p:txBody>
      </p:sp>
      <p:sp>
        <p:nvSpPr>
          <p:cNvPr id="20" name="object 20"/>
          <p:cNvSpPr/>
          <p:nvPr/>
        </p:nvSpPr>
        <p:spPr>
          <a:xfrm>
            <a:off x="658937" y="1388592"/>
            <a:ext cx="301625" cy="287655"/>
          </a:xfrm>
          <a:custGeom>
            <a:avLst/>
            <a:gdLst/>
            <a:ahLst/>
            <a:cxnLst/>
            <a:rect l="l" t="t" r="r" b="b"/>
            <a:pathLst>
              <a:path w="301625" h="287655">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a:moveTo>
                  <a:pt x="284316" y="240589"/>
                </a:moveTo>
                <a:lnTo>
                  <a:pt x="201438" y="240589"/>
                </a:lnTo>
                <a:lnTo>
                  <a:pt x="216925" y="287478"/>
                </a:lnTo>
                <a:lnTo>
                  <a:pt x="301341" y="287478"/>
                </a:lnTo>
                <a:lnTo>
                  <a:pt x="284316" y="240589"/>
                </a:lnTo>
                <a:close/>
              </a:path>
              <a:path w="301625" h="287655">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endParaRPr/>
          </a:p>
        </p:txBody>
      </p:sp>
      <p:sp>
        <p:nvSpPr>
          <p:cNvPr id="21" name="object 21"/>
          <p:cNvSpPr/>
          <p:nvPr/>
        </p:nvSpPr>
        <p:spPr>
          <a:xfrm>
            <a:off x="527037" y="1021149"/>
            <a:ext cx="146685" cy="284480"/>
          </a:xfrm>
          <a:custGeom>
            <a:avLst/>
            <a:gdLst/>
            <a:ahLst/>
            <a:cxnLst/>
            <a:rect l="l" t="t" r="r" b="b"/>
            <a:pathLst>
              <a:path w="146684" h="28448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endParaRPr/>
          </a:p>
        </p:txBody>
      </p:sp>
      <p:sp>
        <p:nvSpPr>
          <p:cNvPr id="22" name="object 22"/>
          <p:cNvSpPr/>
          <p:nvPr/>
        </p:nvSpPr>
        <p:spPr>
          <a:xfrm>
            <a:off x="721880" y="1021149"/>
            <a:ext cx="435609" cy="284480"/>
          </a:xfrm>
          <a:custGeom>
            <a:avLst/>
            <a:gdLst/>
            <a:ahLst/>
            <a:cxnLst/>
            <a:rect l="l" t="t" r="r" b="b"/>
            <a:pathLst>
              <a:path w="435609" h="28448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endParaRPr/>
          </a:p>
        </p:txBody>
      </p:sp>
      <p:sp>
        <p:nvSpPr>
          <p:cNvPr id="23" name="object 23"/>
          <p:cNvSpPr/>
          <p:nvPr/>
        </p:nvSpPr>
        <p:spPr>
          <a:xfrm>
            <a:off x="1203150" y="1021544"/>
            <a:ext cx="203835" cy="284480"/>
          </a:xfrm>
          <a:custGeom>
            <a:avLst/>
            <a:gdLst/>
            <a:ahLst/>
            <a:cxnLst/>
            <a:rect l="l" t="t" r="r" b="b"/>
            <a:pathLst>
              <a:path w="203834" h="28448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endParaRPr/>
          </a:p>
        </p:txBody>
      </p:sp>
      <p:sp>
        <p:nvSpPr>
          <p:cNvPr id="25" name="object 25"/>
          <p:cNvSpPr txBox="1">
            <a:spLocks noGrp="1"/>
          </p:cNvSpPr>
          <p:nvPr>
            <p:ph type="sldNum" sz="quarter" idx="7"/>
          </p:nvPr>
        </p:nvSpPr>
        <p:spPr>
          <a:xfrm>
            <a:off x="19042541" y="10293239"/>
            <a:ext cx="464819" cy="435376"/>
          </a:xfrm>
          <a:prstGeom prst="rect">
            <a:avLst/>
          </a:prstGeom>
        </p:spPr>
        <p:txBody>
          <a:bodyPr vert="horz" wrap="square" lIns="0" tIns="50165" rIns="0" bIns="0" rtlCol="0">
            <a:spAutoFit/>
          </a:bodyPr>
          <a:lstStyle/>
          <a:p>
            <a:pPr marL="38100">
              <a:lnSpc>
                <a:spcPct val="100000"/>
              </a:lnSpc>
              <a:spcBef>
                <a:spcPts val="395"/>
              </a:spcBef>
            </a:pPr>
            <a:fld id="{81D60167-4931-47E6-BA6A-407CBD079E47}" type="slidenum">
              <a:rPr spc="-5" dirty="0">
                <a:solidFill>
                  <a:schemeClr val="bg1"/>
                </a:solidFill>
              </a:rPr>
              <a:t>45</a:t>
            </a:fld>
            <a:endParaRPr spc="-5" dirty="0">
              <a:solidFill>
                <a:schemeClr val="bg1"/>
              </a:solidFill>
            </a:endParaRPr>
          </a:p>
        </p:txBody>
      </p:sp>
      <p:sp>
        <p:nvSpPr>
          <p:cNvPr id="2" name="object 24">
            <a:extLst>
              <a:ext uri="{FF2B5EF4-FFF2-40B4-BE49-F238E27FC236}">
                <a16:creationId xmlns:a16="http://schemas.microsoft.com/office/drawing/2014/main" id="{2816E46D-9882-31FC-01AC-D574F3FC7988}"/>
              </a:ext>
            </a:extLst>
          </p:cNvPr>
          <p:cNvSpPr txBox="1">
            <a:spLocks/>
          </p:cNvSpPr>
          <p:nvPr/>
        </p:nvSpPr>
        <p:spPr>
          <a:xfrm>
            <a:off x="19042541" y="10337166"/>
            <a:ext cx="464819" cy="575309"/>
          </a:xfrm>
          <a:prstGeom prst="rect">
            <a:avLst/>
          </a:prstGeom>
        </p:spPr>
        <p:txBody>
          <a:bodyPr vert="horz" wrap="square" lIns="0" tIns="50165" rIns="0" bIns="0" rtlCol="0">
            <a:spAutoFit/>
          </a:bodyPr>
          <a:lstStyle>
            <a:defPPr>
              <a:defRPr lang="fr-FR"/>
            </a:defPPr>
            <a:lvl1pPr marL="0" algn="l" defTabSz="914400" rtl="0" eaLnBrk="1" latinLnBrk="0" hangingPunct="1">
              <a:defRPr sz="2500" b="1" i="0" kern="1200">
                <a:solidFill>
                  <a:srgbClr val="00002E"/>
                </a:solidFill>
                <a:latin typeface="Poppins-ExtraBold"/>
                <a:ea typeface="+mn-ea"/>
                <a:cs typeface="Poppins-Extra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395"/>
              </a:spcBef>
            </a:pPr>
            <a:fld id="{81D60167-4931-47E6-BA6A-407CBD079E47}" type="slidenum">
              <a:rPr lang="fr-FR" spc="-5" smtClean="0"/>
              <a:pPr marL="38100">
                <a:spcBef>
                  <a:spcPts val="395"/>
                </a:spcBef>
              </a:pPr>
              <a:t>45</a:t>
            </a:fld>
            <a:endParaRPr lang="fr-FR" spc="-5" dirty="0"/>
          </a:p>
        </p:txBody>
      </p:sp>
      <p:sp>
        <p:nvSpPr>
          <p:cNvPr id="4" name="ZoneTexte 3">
            <a:extLst>
              <a:ext uri="{FF2B5EF4-FFF2-40B4-BE49-F238E27FC236}">
                <a16:creationId xmlns:a16="http://schemas.microsoft.com/office/drawing/2014/main" id="{51D5C1B3-8C0D-1EFE-7827-A1AC7C6723F2}"/>
              </a:ext>
            </a:extLst>
          </p:cNvPr>
          <p:cNvSpPr txBox="1"/>
          <p:nvPr/>
        </p:nvSpPr>
        <p:spPr>
          <a:xfrm>
            <a:off x="2664519" y="865372"/>
            <a:ext cx="18920944" cy="769441"/>
          </a:xfrm>
          <a:prstGeom prst="rect">
            <a:avLst/>
          </a:prstGeom>
          <a:noFill/>
        </p:spPr>
        <p:txBody>
          <a:bodyPr wrap="square" rtlCol="0">
            <a:spAutoFit/>
          </a:bodyPr>
          <a:lstStyle/>
          <a:p>
            <a:r>
              <a:rPr lang="fr-FR" sz="4400" b="1" spc="80" dirty="0">
                <a:solidFill>
                  <a:srgbClr val="A3002E"/>
                </a:solidFill>
                <a:latin typeface="Poppins-ExtraBold"/>
              </a:rPr>
              <a:t>Test pour le recrutement d’un assistant commercial</a:t>
            </a:r>
          </a:p>
        </p:txBody>
      </p:sp>
      <p:sp>
        <p:nvSpPr>
          <p:cNvPr id="9" name="ZoneTexte 8">
            <a:extLst>
              <a:ext uri="{FF2B5EF4-FFF2-40B4-BE49-F238E27FC236}">
                <a16:creationId xmlns:a16="http://schemas.microsoft.com/office/drawing/2014/main" id="{EC1692C0-02F1-AA05-5512-335C86785FDE}"/>
              </a:ext>
            </a:extLst>
          </p:cNvPr>
          <p:cNvSpPr txBox="1"/>
          <p:nvPr/>
        </p:nvSpPr>
        <p:spPr>
          <a:xfrm>
            <a:off x="570904" y="2605670"/>
            <a:ext cx="19533196" cy="6494085"/>
          </a:xfrm>
          <a:prstGeom prst="rect">
            <a:avLst/>
          </a:prstGeom>
          <a:noFill/>
        </p:spPr>
        <p:txBody>
          <a:bodyPr wrap="square" rtlCol="0">
            <a:spAutoFit/>
          </a:bodyPr>
          <a:lstStyle/>
          <a:p>
            <a:pPr marL="571500" indent="-571500">
              <a:buFont typeface="Wingdings" panose="05000000000000000000" pitchFamily="2" charset="2"/>
              <a:buChar char="ü"/>
            </a:pPr>
            <a:r>
              <a:rPr lang="fr-FR" sz="3200" dirty="0">
                <a:latin typeface="Poppins" pitchFamily="2" charset="77"/>
                <a:cs typeface="Poppins" pitchFamily="2" charset="77"/>
              </a:rPr>
              <a:t>Cdi </a:t>
            </a:r>
          </a:p>
          <a:p>
            <a:pPr marL="571500" indent="-571500">
              <a:buFont typeface="Wingdings" panose="05000000000000000000" pitchFamily="2" charset="2"/>
              <a:buChar char="ü"/>
            </a:pPr>
            <a:r>
              <a:rPr lang="fr-FR" sz="3200" dirty="0">
                <a:latin typeface="Poppins" pitchFamily="2" charset="77"/>
                <a:cs typeface="Poppins" pitchFamily="2" charset="77"/>
              </a:rPr>
              <a:t>Deux ans d’expérience requis. </a:t>
            </a:r>
          </a:p>
          <a:p>
            <a:pPr marL="571500" indent="-571500">
              <a:buFont typeface="Wingdings" panose="05000000000000000000" pitchFamily="2" charset="2"/>
              <a:buChar char="ü"/>
            </a:pPr>
            <a:r>
              <a:rPr lang="fr-FR" sz="3200" dirty="0">
                <a:latin typeface="Poppins" pitchFamily="2" charset="77"/>
                <a:cs typeface="Poppins" pitchFamily="2" charset="77"/>
              </a:rPr>
              <a:t>Savoir-être : Avoir du sens critique et l’esprit d’équipe. </a:t>
            </a:r>
          </a:p>
          <a:p>
            <a:pPr marL="571500" indent="-571500">
              <a:buFont typeface="Wingdings" panose="05000000000000000000" pitchFamily="2" charset="2"/>
              <a:buChar char="ü"/>
            </a:pPr>
            <a:r>
              <a:rPr lang="fr-FR" sz="3200" dirty="0">
                <a:latin typeface="Poppins" pitchFamily="2" charset="77"/>
                <a:cs typeface="Poppins" pitchFamily="2" charset="77"/>
              </a:rPr>
              <a:t>Savoir-faire : Savoir facturer/faire un devis; Gestion des stocks et Maitrise du Pack Office</a:t>
            </a:r>
          </a:p>
          <a:p>
            <a:pPr marL="609585" indent="-609585">
              <a:buFontTx/>
              <a:buChar char="-"/>
            </a:pPr>
            <a:endParaRPr lang="fr-FR" sz="3200" dirty="0">
              <a:latin typeface="Poppins" pitchFamily="2" charset="77"/>
              <a:cs typeface="Poppins" pitchFamily="2" charset="77"/>
            </a:endParaRPr>
          </a:p>
          <a:p>
            <a:r>
              <a:rPr lang="fr-FR" sz="3200" u="sng" dirty="0">
                <a:latin typeface="Poppins" pitchFamily="2" charset="77"/>
                <a:cs typeface="Poppins" pitchFamily="2" charset="77"/>
              </a:rPr>
              <a:t>Résultats</a:t>
            </a:r>
            <a:r>
              <a:rPr lang="fr-FR" sz="3200" dirty="0">
                <a:latin typeface="Poppins" pitchFamily="2" charset="77"/>
                <a:cs typeface="Poppins" pitchFamily="2" charset="77"/>
              </a:rPr>
              <a:t> :</a:t>
            </a:r>
          </a:p>
          <a:p>
            <a:pPr marL="571500" indent="-571500">
              <a:buFont typeface="Wingdings" panose="05000000000000000000" pitchFamily="2" charset="2"/>
              <a:buChar char="Ø"/>
            </a:pPr>
            <a:r>
              <a:rPr lang="fr-FR" sz="3200" dirty="0">
                <a:latin typeface="Poppins" pitchFamily="2" charset="77"/>
                <a:cs typeface="Poppins" pitchFamily="2" charset="77"/>
              </a:rPr>
              <a:t>25 candidatures analysées : notes attribuées oscillent entre 2 et 8/10, 3 </a:t>
            </a:r>
            <a:r>
              <a:rPr lang="fr-FR" sz="3200" dirty="0" err="1">
                <a:latin typeface="Poppins" pitchFamily="2" charset="77"/>
                <a:cs typeface="Poppins" pitchFamily="2" charset="77"/>
              </a:rPr>
              <a:t>CVs</a:t>
            </a:r>
            <a:r>
              <a:rPr lang="fr-FR" sz="3200" dirty="0">
                <a:latin typeface="Poppins" pitchFamily="2" charset="77"/>
                <a:cs typeface="Poppins" pitchFamily="2" charset="77"/>
              </a:rPr>
              <a:t> retenus (notes &gt; 7/10). </a:t>
            </a:r>
          </a:p>
          <a:p>
            <a:pPr marL="571500" indent="-571500">
              <a:buFont typeface="Wingdings" panose="05000000000000000000" pitchFamily="2" charset="2"/>
              <a:buChar char="Ø"/>
            </a:pPr>
            <a:r>
              <a:rPr lang="fr-FR" sz="3200" dirty="0">
                <a:latin typeface="Poppins" pitchFamily="2" charset="77"/>
                <a:cs typeface="Poppins" pitchFamily="2" charset="77"/>
              </a:rPr>
              <a:t>La reconnaissance du type de demande fonctionne très bien </a:t>
            </a:r>
          </a:p>
          <a:p>
            <a:pPr marL="571500" indent="-571500">
              <a:buFont typeface="Wingdings" panose="05000000000000000000" pitchFamily="2" charset="2"/>
              <a:buChar char="Ø"/>
            </a:pPr>
            <a:r>
              <a:rPr lang="fr-FR" sz="3200" dirty="0">
                <a:latin typeface="Poppins" pitchFamily="2" charset="77"/>
                <a:cs typeface="Poppins" pitchFamily="2" charset="77"/>
              </a:rPr>
              <a:t>Le modèle qui détecte les années d’expérience n’est pas concluant. </a:t>
            </a:r>
          </a:p>
          <a:p>
            <a:pPr marL="571500" indent="-571500">
              <a:buFont typeface="Wingdings" panose="05000000000000000000" pitchFamily="2" charset="2"/>
              <a:buChar char="Ø"/>
            </a:pPr>
            <a:r>
              <a:rPr lang="fr-FR" sz="3200" dirty="0">
                <a:latin typeface="Poppins" pitchFamily="2" charset="77"/>
                <a:cs typeface="Poppins" pitchFamily="2" charset="77"/>
              </a:rPr>
              <a:t>Le modèle pour la reconnaissance des compétences humaines présente quelques défauts mais fournit des résultats encourageants. </a:t>
            </a:r>
          </a:p>
          <a:p>
            <a:pPr marL="571500" indent="-571500">
              <a:buFont typeface="Wingdings" panose="05000000000000000000" pitchFamily="2" charset="2"/>
              <a:buChar char="Ø"/>
            </a:pPr>
            <a:r>
              <a:rPr lang="fr-FR" sz="3200" dirty="0">
                <a:latin typeface="Poppins" pitchFamily="2" charset="77"/>
                <a:cs typeface="Poppins" pitchFamily="2" charset="77"/>
              </a:rPr>
              <a:t>La détection des compétences techniques semble être au point.</a:t>
            </a:r>
          </a:p>
        </p:txBody>
      </p:sp>
      <p:sp>
        <p:nvSpPr>
          <p:cNvPr id="5" name="object 19">
            <a:extLst>
              <a:ext uri="{FF2B5EF4-FFF2-40B4-BE49-F238E27FC236}">
                <a16:creationId xmlns:a16="http://schemas.microsoft.com/office/drawing/2014/main" id="{0C605157-231E-6987-B5EE-635052EE038B}"/>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pic>
        <p:nvPicPr>
          <p:cNvPr id="6" name="Picture 4">
            <a:extLst>
              <a:ext uri="{FF2B5EF4-FFF2-40B4-BE49-F238E27FC236}">
                <a16:creationId xmlns:a16="http://schemas.microsoft.com/office/drawing/2014/main" id="{0D5F5BC8-F9D3-968A-4FAE-6C8B17045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1908" y="407786"/>
            <a:ext cx="798282" cy="794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2396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11"/>
          <p:cNvPicPr/>
          <p:nvPr/>
        </p:nvPicPr>
        <p:blipFill>
          <a:blip r:embed="rId3" cstate="print"/>
          <a:stretch>
            <a:fillRect/>
          </a:stretch>
        </p:blipFill>
        <p:spPr>
          <a:xfrm>
            <a:off x="18901180" y="10507662"/>
            <a:ext cx="83076" cy="83076"/>
          </a:xfrm>
          <a:prstGeom prst="rect">
            <a:avLst/>
          </a:prstGeom>
        </p:spPr>
      </p:pic>
      <p:sp>
        <p:nvSpPr>
          <p:cNvPr id="12" name="object 12"/>
          <p:cNvSpPr/>
          <p:nvPr/>
        </p:nvSpPr>
        <p:spPr>
          <a:xfrm>
            <a:off x="1462011" y="1018304"/>
            <a:ext cx="467359" cy="290195"/>
          </a:xfrm>
          <a:custGeom>
            <a:avLst/>
            <a:gdLst/>
            <a:ahLst/>
            <a:cxnLst/>
            <a:rect l="l" t="t" r="r" b="b"/>
            <a:pathLst>
              <a:path w="467360" h="290194">
                <a:moveTo>
                  <a:pt x="266179" y="86309"/>
                </a:moveTo>
                <a:lnTo>
                  <a:pt x="246532" y="50431"/>
                </a:lnTo>
                <a:lnTo>
                  <a:pt x="218109" y="23253"/>
                </a:lnTo>
                <a:lnTo>
                  <a:pt x="181114" y="6019"/>
                </a:lnTo>
                <a:lnTo>
                  <a:pt x="135724" y="0"/>
                </a:lnTo>
                <a:lnTo>
                  <a:pt x="91732" y="6921"/>
                </a:lnTo>
                <a:lnTo>
                  <a:pt x="54343" y="26581"/>
                </a:lnTo>
                <a:lnTo>
                  <a:pt x="25361" y="57327"/>
                </a:lnTo>
                <a:lnTo>
                  <a:pt x="6642" y="97497"/>
                </a:lnTo>
                <a:lnTo>
                  <a:pt x="0" y="145453"/>
                </a:lnTo>
                <a:lnTo>
                  <a:pt x="6642" y="193014"/>
                </a:lnTo>
                <a:lnTo>
                  <a:pt x="25361" y="232956"/>
                </a:lnTo>
                <a:lnTo>
                  <a:pt x="54343" y="263575"/>
                </a:lnTo>
                <a:lnTo>
                  <a:pt x="91732" y="283184"/>
                </a:lnTo>
                <a:lnTo>
                  <a:pt x="135724" y="290106"/>
                </a:lnTo>
                <a:lnTo>
                  <a:pt x="181114" y="284073"/>
                </a:lnTo>
                <a:lnTo>
                  <a:pt x="218109" y="266852"/>
                </a:lnTo>
                <a:lnTo>
                  <a:pt x="246532" y="239674"/>
                </a:lnTo>
                <a:lnTo>
                  <a:pt x="266179" y="203796"/>
                </a:lnTo>
                <a:lnTo>
                  <a:pt x="245110" y="203796"/>
                </a:lnTo>
                <a:lnTo>
                  <a:pt x="229323" y="232181"/>
                </a:lnTo>
                <a:lnTo>
                  <a:pt x="205765" y="254342"/>
                </a:lnTo>
                <a:lnTo>
                  <a:pt x="174523" y="268757"/>
                </a:lnTo>
                <a:lnTo>
                  <a:pt x="135724" y="273888"/>
                </a:lnTo>
                <a:lnTo>
                  <a:pt x="89903" y="264985"/>
                </a:lnTo>
                <a:lnTo>
                  <a:pt x="52705" y="239458"/>
                </a:lnTo>
                <a:lnTo>
                  <a:pt x="27749" y="199021"/>
                </a:lnTo>
                <a:lnTo>
                  <a:pt x="18618" y="145453"/>
                </a:lnTo>
                <a:lnTo>
                  <a:pt x="27749" y="91249"/>
                </a:lnTo>
                <a:lnTo>
                  <a:pt x="52705" y="50596"/>
                </a:lnTo>
                <a:lnTo>
                  <a:pt x="89903" y="25069"/>
                </a:lnTo>
                <a:lnTo>
                  <a:pt x="135724" y="16217"/>
                </a:lnTo>
                <a:lnTo>
                  <a:pt x="174523" y="21348"/>
                </a:lnTo>
                <a:lnTo>
                  <a:pt x="205765" y="35763"/>
                </a:lnTo>
                <a:lnTo>
                  <a:pt x="229323" y="57924"/>
                </a:lnTo>
                <a:lnTo>
                  <a:pt x="245110" y="86309"/>
                </a:lnTo>
                <a:lnTo>
                  <a:pt x="266179" y="86309"/>
                </a:lnTo>
                <a:close/>
              </a:path>
              <a:path w="467360" h="290194">
                <a:moveTo>
                  <a:pt x="467093" y="2997"/>
                </a:moveTo>
                <a:lnTo>
                  <a:pt x="323265" y="2997"/>
                </a:lnTo>
                <a:lnTo>
                  <a:pt x="323265" y="18237"/>
                </a:lnTo>
                <a:lnTo>
                  <a:pt x="323265" y="136347"/>
                </a:lnTo>
                <a:lnTo>
                  <a:pt x="323265" y="152857"/>
                </a:lnTo>
                <a:lnTo>
                  <a:pt x="323265" y="272237"/>
                </a:lnTo>
                <a:lnTo>
                  <a:pt x="323265" y="287477"/>
                </a:lnTo>
                <a:lnTo>
                  <a:pt x="467093" y="287477"/>
                </a:lnTo>
                <a:lnTo>
                  <a:pt x="467093" y="272237"/>
                </a:lnTo>
                <a:lnTo>
                  <a:pt x="341490" y="272237"/>
                </a:lnTo>
                <a:lnTo>
                  <a:pt x="341490" y="152857"/>
                </a:lnTo>
                <a:lnTo>
                  <a:pt x="454939" y="152857"/>
                </a:lnTo>
                <a:lnTo>
                  <a:pt x="454939" y="136347"/>
                </a:lnTo>
                <a:lnTo>
                  <a:pt x="341490" y="136347"/>
                </a:lnTo>
                <a:lnTo>
                  <a:pt x="341490" y="18237"/>
                </a:lnTo>
                <a:lnTo>
                  <a:pt x="467093" y="18237"/>
                </a:lnTo>
                <a:lnTo>
                  <a:pt x="467093" y="2997"/>
                </a:lnTo>
                <a:close/>
              </a:path>
            </a:pathLst>
          </a:custGeom>
          <a:solidFill>
            <a:srgbClr val="00002E"/>
          </a:solidFill>
        </p:spPr>
        <p:txBody>
          <a:bodyPr wrap="square" lIns="0" tIns="0" rIns="0" bIns="0" rtlCol="0"/>
          <a:lstStyle/>
          <a:p>
            <a:endParaRPr/>
          </a:p>
        </p:txBody>
      </p:sp>
      <p:sp>
        <p:nvSpPr>
          <p:cNvPr id="13" name="object 13"/>
          <p:cNvSpPr/>
          <p:nvPr/>
        </p:nvSpPr>
        <p:spPr>
          <a:xfrm>
            <a:off x="2351114" y="647773"/>
            <a:ext cx="0" cy="1028700"/>
          </a:xfrm>
          <a:custGeom>
            <a:avLst/>
            <a:gdLst/>
            <a:ahLst/>
            <a:cxnLst/>
            <a:rect l="l" t="t" r="r" b="b"/>
            <a:pathLst>
              <a:path h="1028700">
                <a:moveTo>
                  <a:pt x="0" y="0"/>
                </a:moveTo>
                <a:lnTo>
                  <a:pt x="0" y="1028293"/>
                </a:lnTo>
              </a:path>
            </a:pathLst>
          </a:custGeom>
          <a:ln w="41213">
            <a:solidFill>
              <a:srgbClr val="A3002E"/>
            </a:solidFill>
          </a:ln>
        </p:spPr>
        <p:txBody>
          <a:bodyPr wrap="square" lIns="0" tIns="0" rIns="0" bIns="0" rtlCol="0"/>
          <a:lstStyle/>
          <a:p>
            <a:endParaRPr/>
          </a:p>
        </p:txBody>
      </p:sp>
      <p:sp>
        <p:nvSpPr>
          <p:cNvPr id="14" name="object 14"/>
          <p:cNvSpPr/>
          <p:nvPr/>
        </p:nvSpPr>
        <p:spPr>
          <a:xfrm>
            <a:off x="528778" y="647770"/>
            <a:ext cx="257810" cy="287655"/>
          </a:xfrm>
          <a:custGeom>
            <a:avLst/>
            <a:gdLst/>
            <a:ahLst/>
            <a:cxnLst/>
            <a:rect l="l" t="t" r="r" b="b"/>
            <a:pathLst>
              <a:path w="257809" h="287655">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a:moveTo>
                  <a:pt x="128650" y="89659"/>
                </a:moveTo>
                <a:lnTo>
                  <a:pt x="102984" y="94259"/>
                </a:lnTo>
                <a:lnTo>
                  <a:pt x="79924" y="108059"/>
                </a:lnTo>
                <a:lnTo>
                  <a:pt x="177376" y="108059"/>
                </a:lnTo>
                <a:lnTo>
                  <a:pt x="154316" y="94259"/>
                </a:lnTo>
                <a:lnTo>
                  <a:pt x="128650" y="89659"/>
                </a:lnTo>
                <a:close/>
              </a:path>
              <a:path w="257809" h="287655">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endParaRPr/>
          </a:p>
        </p:txBody>
      </p:sp>
      <p:sp>
        <p:nvSpPr>
          <p:cNvPr id="15" name="object 15"/>
          <p:cNvSpPr/>
          <p:nvPr/>
        </p:nvSpPr>
        <p:spPr>
          <a:xfrm>
            <a:off x="1183156" y="647775"/>
            <a:ext cx="238760" cy="287655"/>
          </a:xfrm>
          <a:custGeom>
            <a:avLst/>
            <a:gdLst/>
            <a:ahLst/>
            <a:cxnLst/>
            <a:rect l="l" t="t" r="r" b="b"/>
            <a:pathLst>
              <a:path w="238759" h="287655">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endParaRPr/>
          </a:p>
        </p:txBody>
      </p:sp>
      <p:sp>
        <p:nvSpPr>
          <p:cNvPr id="16" name="object 16"/>
          <p:cNvSpPr/>
          <p:nvPr/>
        </p:nvSpPr>
        <p:spPr>
          <a:xfrm>
            <a:off x="860861" y="647775"/>
            <a:ext cx="247650" cy="290830"/>
          </a:xfrm>
          <a:custGeom>
            <a:avLst/>
            <a:gdLst/>
            <a:ahLst/>
            <a:cxnLst/>
            <a:rect l="l" t="t" r="r" b="b"/>
            <a:pathLst>
              <a:path w="247650" h="29083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endParaRPr/>
          </a:p>
        </p:txBody>
      </p:sp>
      <p:sp>
        <p:nvSpPr>
          <p:cNvPr id="18" name="object 18"/>
          <p:cNvSpPr/>
          <p:nvPr/>
        </p:nvSpPr>
        <p:spPr>
          <a:xfrm>
            <a:off x="572370" y="1388596"/>
            <a:ext cx="90805" cy="287655"/>
          </a:xfrm>
          <a:custGeom>
            <a:avLst/>
            <a:gdLst/>
            <a:ahLst/>
            <a:cxnLst/>
            <a:rect l="l" t="t" r="r" b="b"/>
            <a:pathLst>
              <a:path w="90804" h="287655">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endParaRPr/>
          </a:p>
        </p:txBody>
      </p:sp>
      <p:sp>
        <p:nvSpPr>
          <p:cNvPr id="20" name="object 20"/>
          <p:cNvSpPr/>
          <p:nvPr/>
        </p:nvSpPr>
        <p:spPr>
          <a:xfrm>
            <a:off x="658937" y="1388592"/>
            <a:ext cx="301625" cy="287655"/>
          </a:xfrm>
          <a:custGeom>
            <a:avLst/>
            <a:gdLst/>
            <a:ahLst/>
            <a:cxnLst/>
            <a:rect l="l" t="t" r="r" b="b"/>
            <a:pathLst>
              <a:path w="301625" h="287655">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a:moveTo>
                  <a:pt x="284316" y="240589"/>
                </a:moveTo>
                <a:lnTo>
                  <a:pt x="201438" y="240589"/>
                </a:lnTo>
                <a:lnTo>
                  <a:pt x="216925" y="287478"/>
                </a:lnTo>
                <a:lnTo>
                  <a:pt x="301341" y="287478"/>
                </a:lnTo>
                <a:lnTo>
                  <a:pt x="284316" y="240589"/>
                </a:lnTo>
                <a:close/>
              </a:path>
              <a:path w="301625" h="287655">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endParaRPr/>
          </a:p>
        </p:txBody>
      </p:sp>
      <p:sp>
        <p:nvSpPr>
          <p:cNvPr id="21" name="object 21"/>
          <p:cNvSpPr/>
          <p:nvPr/>
        </p:nvSpPr>
        <p:spPr>
          <a:xfrm>
            <a:off x="527037" y="1021149"/>
            <a:ext cx="146685" cy="284480"/>
          </a:xfrm>
          <a:custGeom>
            <a:avLst/>
            <a:gdLst/>
            <a:ahLst/>
            <a:cxnLst/>
            <a:rect l="l" t="t" r="r" b="b"/>
            <a:pathLst>
              <a:path w="146684" h="28448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endParaRPr/>
          </a:p>
        </p:txBody>
      </p:sp>
      <p:sp>
        <p:nvSpPr>
          <p:cNvPr id="22" name="object 22"/>
          <p:cNvSpPr/>
          <p:nvPr/>
        </p:nvSpPr>
        <p:spPr>
          <a:xfrm>
            <a:off x="721880" y="1021149"/>
            <a:ext cx="435609" cy="284480"/>
          </a:xfrm>
          <a:custGeom>
            <a:avLst/>
            <a:gdLst/>
            <a:ahLst/>
            <a:cxnLst/>
            <a:rect l="l" t="t" r="r" b="b"/>
            <a:pathLst>
              <a:path w="435609" h="28448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endParaRPr/>
          </a:p>
        </p:txBody>
      </p:sp>
      <p:sp>
        <p:nvSpPr>
          <p:cNvPr id="23" name="object 23"/>
          <p:cNvSpPr/>
          <p:nvPr/>
        </p:nvSpPr>
        <p:spPr>
          <a:xfrm>
            <a:off x="1203150" y="1021544"/>
            <a:ext cx="203835" cy="284480"/>
          </a:xfrm>
          <a:custGeom>
            <a:avLst/>
            <a:gdLst/>
            <a:ahLst/>
            <a:cxnLst/>
            <a:rect l="l" t="t" r="r" b="b"/>
            <a:pathLst>
              <a:path w="203834" h="28448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endParaRPr/>
          </a:p>
        </p:txBody>
      </p:sp>
      <p:sp>
        <p:nvSpPr>
          <p:cNvPr id="25" name="object 25"/>
          <p:cNvSpPr txBox="1">
            <a:spLocks noGrp="1"/>
          </p:cNvSpPr>
          <p:nvPr>
            <p:ph type="sldNum" sz="quarter" idx="7"/>
          </p:nvPr>
        </p:nvSpPr>
        <p:spPr>
          <a:xfrm>
            <a:off x="19042541" y="10293239"/>
            <a:ext cx="464819" cy="435376"/>
          </a:xfrm>
          <a:prstGeom prst="rect">
            <a:avLst/>
          </a:prstGeom>
        </p:spPr>
        <p:txBody>
          <a:bodyPr vert="horz" wrap="square" lIns="0" tIns="50165" rIns="0" bIns="0" rtlCol="0">
            <a:spAutoFit/>
          </a:bodyPr>
          <a:lstStyle/>
          <a:p>
            <a:pPr marL="38100">
              <a:lnSpc>
                <a:spcPct val="100000"/>
              </a:lnSpc>
              <a:spcBef>
                <a:spcPts val="395"/>
              </a:spcBef>
            </a:pPr>
            <a:fld id="{81D60167-4931-47E6-BA6A-407CBD079E47}" type="slidenum">
              <a:rPr spc="-5" dirty="0">
                <a:solidFill>
                  <a:schemeClr val="bg1"/>
                </a:solidFill>
              </a:rPr>
              <a:t>46</a:t>
            </a:fld>
            <a:endParaRPr spc="-5" dirty="0">
              <a:solidFill>
                <a:schemeClr val="bg1"/>
              </a:solidFill>
            </a:endParaRPr>
          </a:p>
        </p:txBody>
      </p:sp>
      <p:sp>
        <p:nvSpPr>
          <p:cNvPr id="2" name="object 24">
            <a:extLst>
              <a:ext uri="{FF2B5EF4-FFF2-40B4-BE49-F238E27FC236}">
                <a16:creationId xmlns:a16="http://schemas.microsoft.com/office/drawing/2014/main" id="{2816E46D-9882-31FC-01AC-D574F3FC7988}"/>
              </a:ext>
            </a:extLst>
          </p:cNvPr>
          <p:cNvSpPr txBox="1">
            <a:spLocks/>
          </p:cNvSpPr>
          <p:nvPr/>
        </p:nvSpPr>
        <p:spPr>
          <a:xfrm>
            <a:off x="19042541" y="10337166"/>
            <a:ext cx="464819" cy="575309"/>
          </a:xfrm>
          <a:prstGeom prst="rect">
            <a:avLst/>
          </a:prstGeom>
        </p:spPr>
        <p:txBody>
          <a:bodyPr vert="horz" wrap="square" lIns="0" tIns="50165" rIns="0" bIns="0" rtlCol="0">
            <a:spAutoFit/>
          </a:bodyPr>
          <a:lstStyle>
            <a:defPPr>
              <a:defRPr lang="fr-FR"/>
            </a:defPPr>
            <a:lvl1pPr marL="0" algn="l" defTabSz="914400" rtl="0" eaLnBrk="1" latinLnBrk="0" hangingPunct="1">
              <a:defRPr sz="2500" b="1" i="0" kern="1200">
                <a:solidFill>
                  <a:srgbClr val="00002E"/>
                </a:solidFill>
                <a:latin typeface="Poppins-ExtraBold"/>
                <a:ea typeface="+mn-ea"/>
                <a:cs typeface="Poppins-Extra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395"/>
              </a:spcBef>
            </a:pPr>
            <a:fld id="{81D60167-4931-47E6-BA6A-407CBD079E47}" type="slidenum">
              <a:rPr lang="fr-FR" spc="-5" smtClean="0"/>
              <a:pPr marL="38100">
                <a:spcBef>
                  <a:spcPts val="395"/>
                </a:spcBef>
              </a:pPr>
              <a:t>46</a:t>
            </a:fld>
            <a:endParaRPr lang="fr-FR" spc="-5" dirty="0"/>
          </a:p>
        </p:txBody>
      </p:sp>
      <p:sp>
        <p:nvSpPr>
          <p:cNvPr id="4" name="ZoneTexte 3">
            <a:extLst>
              <a:ext uri="{FF2B5EF4-FFF2-40B4-BE49-F238E27FC236}">
                <a16:creationId xmlns:a16="http://schemas.microsoft.com/office/drawing/2014/main" id="{51D5C1B3-8C0D-1EFE-7827-A1AC7C6723F2}"/>
              </a:ext>
            </a:extLst>
          </p:cNvPr>
          <p:cNvSpPr txBox="1"/>
          <p:nvPr/>
        </p:nvSpPr>
        <p:spPr>
          <a:xfrm>
            <a:off x="2664519" y="865372"/>
            <a:ext cx="18920944" cy="769441"/>
          </a:xfrm>
          <a:prstGeom prst="rect">
            <a:avLst/>
          </a:prstGeom>
          <a:noFill/>
        </p:spPr>
        <p:txBody>
          <a:bodyPr wrap="square" rtlCol="0">
            <a:spAutoFit/>
          </a:bodyPr>
          <a:lstStyle/>
          <a:p>
            <a:r>
              <a:rPr lang="fr-FR" sz="4400" b="1" spc="80" dirty="0">
                <a:solidFill>
                  <a:srgbClr val="A3002E"/>
                </a:solidFill>
                <a:latin typeface="Poppins-ExtraBold"/>
              </a:rPr>
              <a:t>Conclusions</a:t>
            </a:r>
          </a:p>
        </p:txBody>
      </p:sp>
      <p:sp>
        <p:nvSpPr>
          <p:cNvPr id="9" name="ZoneTexte 8">
            <a:extLst>
              <a:ext uri="{FF2B5EF4-FFF2-40B4-BE49-F238E27FC236}">
                <a16:creationId xmlns:a16="http://schemas.microsoft.com/office/drawing/2014/main" id="{EC1692C0-02F1-AA05-5512-335C86785FDE}"/>
              </a:ext>
            </a:extLst>
          </p:cNvPr>
          <p:cNvSpPr txBox="1"/>
          <p:nvPr/>
        </p:nvSpPr>
        <p:spPr>
          <a:xfrm>
            <a:off x="599933" y="2293070"/>
            <a:ext cx="19533196" cy="6728124"/>
          </a:xfrm>
          <a:prstGeom prst="rect">
            <a:avLst/>
          </a:prstGeom>
          <a:noFill/>
        </p:spPr>
        <p:txBody>
          <a:bodyPr wrap="square" rtlCol="0">
            <a:spAutoFit/>
          </a:bodyPr>
          <a:lstStyle/>
          <a:p>
            <a:pPr marL="171450" marR="0" lvl="0" indent="-171450" algn="l" rtl="0">
              <a:lnSpc>
                <a:spcPct val="126315"/>
              </a:lnSpc>
              <a:spcAft>
                <a:spcPts val="0"/>
              </a:spcAft>
              <a:buClr>
                <a:srgbClr val="000000"/>
              </a:buClr>
              <a:buSzPts val="950"/>
              <a:buFont typeface="Arial"/>
              <a:buChar char="•"/>
            </a:pPr>
            <a:r>
              <a:rPr lang="fr-FR" sz="3200" b="0" i="0" u="none" strike="noStrike" cap="none" dirty="0">
                <a:solidFill>
                  <a:srgbClr val="000000"/>
                </a:solidFill>
                <a:latin typeface="Poppins" pitchFamily="2" charset="77"/>
                <a:ea typeface="Arial"/>
                <a:cs typeface="Poppins" pitchFamily="2" charset="77"/>
                <a:sym typeface="Arial"/>
              </a:rPr>
              <a:t>Une phase expérimentale riche d’enseignements qui permet de préciser rigoureusement les besoins des utilisateurs finaux et de définir une doctrine d’emploi ad hoc</a:t>
            </a:r>
          </a:p>
          <a:p>
            <a:pPr marL="171450" marR="0" lvl="0" indent="-171450" algn="l" rtl="0">
              <a:lnSpc>
                <a:spcPct val="126315"/>
              </a:lnSpc>
              <a:spcAft>
                <a:spcPts val="0"/>
              </a:spcAft>
              <a:buClr>
                <a:srgbClr val="000000"/>
              </a:buClr>
              <a:buSzPts val="950"/>
              <a:buFont typeface="Arial"/>
              <a:buChar char="•"/>
            </a:pPr>
            <a:endParaRPr lang="fr-FR" sz="3200" dirty="0">
              <a:solidFill>
                <a:srgbClr val="000000"/>
              </a:solidFill>
              <a:latin typeface="Poppins" pitchFamily="2" charset="77"/>
              <a:ea typeface="Arial"/>
              <a:cs typeface="Poppins" pitchFamily="2" charset="77"/>
              <a:sym typeface="Arial"/>
            </a:endParaRPr>
          </a:p>
          <a:p>
            <a:pPr marL="571500" marR="0" lvl="0" indent="-571500" algn="l" rtl="0">
              <a:lnSpc>
                <a:spcPct val="126315"/>
              </a:lnSpc>
              <a:spcAft>
                <a:spcPts val="0"/>
              </a:spcAft>
              <a:buClr>
                <a:srgbClr val="000000"/>
              </a:buClr>
              <a:buSzPts val="950"/>
              <a:buFont typeface="Arial" panose="020B0604020202020204" pitchFamily="34" charset="0"/>
              <a:buChar char="•"/>
            </a:pPr>
            <a:r>
              <a:rPr lang="fr-FR" sz="3200" b="0" i="0" u="none" strike="noStrike" cap="none" dirty="0">
                <a:solidFill>
                  <a:srgbClr val="000000"/>
                </a:solidFill>
                <a:latin typeface="Poppins" pitchFamily="2" charset="77"/>
                <a:ea typeface="Arial"/>
                <a:cs typeface="Poppins" pitchFamily="2" charset="77"/>
                <a:sym typeface="Arial"/>
              </a:rPr>
              <a:t>L’IA est un outil d’aide à la décision qui doit rester au service de l’humain</a:t>
            </a:r>
            <a:endParaRPr lang="fr-FR" sz="4800" b="0" i="0" u="none" strike="noStrike" cap="none" dirty="0">
              <a:solidFill>
                <a:srgbClr val="000000"/>
              </a:solidFill>
              <a:latin typeface="Poppins" pitchFamily="2" charset="77"/>
              <a:ea typeface="Arial"/>
              <a:cs typeface="Poppins" pitchFamily="2" charset="77"/>
              <a:sym typeface="Arial"/>
            </a:endParaRPr>
          </a:p>
          <a:p>
            <a:pPr marL="571500" marR="0" lvl="0" indent="-571500" algn="l" rtl="0">
              <a:lnSpc>
                <a:spcPct val="126315"/>
              </a:lnSpc>
              <a:spcAft>
                <a:spcPts val="0"/>
              </a:spcAft>
              <a:buClr>
                <a:srgbClr val="000000"/>
              </a:buClr>
              <a:buSzPts val="950"/>
              <a:buFont typeface="Arial" panose="020B0604020202020204" pitchFamily="34" charset="0"/>
              <a:buChar char="•"/>
            </a:pPr>
            <a:r>
              <a:rPr lang="fr-FR" sz="3200" b="0" i="0" u="none" strike="noStrike" cap="none" dirty="0">
                <a:solidFill>
                  <a:srgbClr val="000000"/>
                </a:solidFill>
                <a:latin typeface="Poppins" pitchFamily="2" charset="77"/>
                <a:ea typeface="Arial"/>
                <a:cs typeface="Poppins" pitchFamily="2" charset="77"/>
                <a:sym typeface="Arial"/>
              </a:rPr>
              <a:t>L’IA ne peut pas se substituer à l’intelligence émotionnelle du recruteur </a:t>
            </a:r>
            <a:endParaRPr lang="fr-FR" sz="4800" b="0" i="0" u="none" strike="noStrike" cap="none" dirty="0">
              <a:solidFill>
                <a:srgbClr val="000000"/>
              </a:solidFill>
              <a:latin typeface="Poppins" pitchFamily="2" charset="77"/>
              <a:ea typeface="Arial"/>
              <a:cs typeface="Poppins" pitchFamily="2" charset="77"/>
              <a:sym typeface="Arial"/>
            </a:endParaRPr>
          </a:p>
          <a:p>
            <a:pPr marL="571500" marR="0" lvl="0" indent="-571500" algn="l" rtl="0">
              <a:lnSpc>
                <a:spcPct val="126315"/>
              </a:lnSpc>
              <a:spcAft>
                <a:spcPts val="0"/>
              </a:spcAft>
              <a:buClr>
                <a:srgbClr val="000000"/>
              </a:buClr>
              <a:buSzPts val="950"/>
              <a:buFont typeface="Arial" panose="020B0604020202020204" pitchFamily="34" charset="0"/>
              <a:buChar char="•"/>
            </a:pPr>
            <a:r>
              <a:rPr lang="fr-FR" sz="3200" b="0" i="0" u="none" strike="noStrike" cap="none" dirty="0">
                <a:solidFill>
                  <a:srgbClr val="000000"/>
                </a:solidFill>
                <a:latin typeface="Poppins" pitchFamily="2" charset="77"/>
                <a:ea typeface="Arial"/>
                <a:cs typeface="Poppins" pitchFamily="2" charset="77"/>
                <a:sym typeface="Arial"/>
              </a:rPr>
              <a:t>Cette technologie ne doit pas remplacer les interactions humaines entre RH, managers et collaborateurs</a:t>
            </a:r>
            <a:endParaRPr lang="fr-FR" sz="4800" b="0" i="0" u="none" strike="noStrike" cap="none" dirty="0">
              <a:solidFill>
                <a:srgbClr val="000000"/>
              </a:solidFill>
              <a:latin typeface="Poppins" pitchFamily="2" charset="77"/>
              <a:ea typeface="Arial"/>
              <a:cs typeface="Poppins" pitchFamily="2" charset="77"/>
              <a:sym typeface="Arial"/>
            </a:endParaRPr>
          </a:p>
          <a:p>
            <a:pPr marL="571500" marR="0" lvl="0" indent="-571500" algn="l" rtl="0">
              <a:lnSpc>
                <a:spcPct val="126315"/>
              </a:lnSpc>
              <a:spcAft>
                <a:spcPts val="0"/>
              </a:spcAft>
              <a:buClr>
                <a:srgbClr val="000000"/>
              </a:buClr>
              <a:buSzPts val="950"/>
              <a:buFont typeface="Arial" panose="020B0604020202020204" pitchFamily="34" charset="0"/>
              <a:buChar char="•"/>
            </a:pPr>
            <a:r>
              <a:rPr lang="fr-FR" sz="3200" b="0" i="0" u="none" strike="noStrike" cap="none" dirty="0">
                <a:solidFill>
                  <a:srgbClr val="000000"/>
                </a:solidFill>
                <a:latin typeface="Poppins" pitchFamily="2" charset="77"/>
                <a:ea typeface="Arial"/>
                <a:cs typeface="Poppins" pitchFamily="2" charset="77"/>
                <a:sym typeface="Arial"/>
              </a:rPr>
              <a:t>Connaissance minimum requise en matière d’IA pour bien définir son besoin, le traduire d’un point de vue technique et jouer un rôle dans l’administration de la base de données d’apprentissage</a:t>
            </a:r>
            <a:endParaRPr lang="fr-FR" sz="4800" b="0" i="0" u="none" strike="noStrike" cap="none" dirty="0">
              <a:solidFill>
                <a:srgbClr val="000000"/>
              </a:solidFill>
              <a:latin typeface="Poppins" pitchFamily="2" charset="77"/>
              <a:ea typeface="Arial"/>
              <a:cs typeface="Poppins" pitchFamily="2" charset="77"/>
              <a:sym typeface="Arial"/>
            </a:endParaRPr>
          </a:p>
          <a:p>
            <a:endParaRPr lang="fr-FR" sz="2400" dirty="0">
              <a:latin typeface="Poppins" pitchFamily="2" charset="77"/>
              <a:cs typeface="Poppins" pitchFamily="2" charset="77"/>
            </a:endParaRPr>
          </a:p>
        </p:txBody>
      </p:sp>
      <p:sp>
        <p:nvSpPr>
          <p:cNvPr id="5" name="object 19">
            <a:extLst>
              <a:ext uri="{FF2B5EF4-FFF2-40B4-BE49-F238E27FC236}">
                <a16:creationId xmlns:a16="http://schemas.microsoft.com/office/drawing/2014/main" id="{521A33E9-4B7B-19CC-1A88-549C50737FCA}"/>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pic>
        <p:nvPicPr>
          <p:cNvPr id="6" name="Picture 4">
            <a:extLst>
              <a:ext uri="{FF2B5EF4-FFF2-40B4-BE49-F238E27FC236}">
                <a16:creationId xmlns:a16="http://schemas.microsoft.com/office/drawing/2014/main" id="{DE6CC571-1AA1-83A0-9CAE-9F0D8FC3A8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1908" y="407786"/>
            <a:ext cx="798282" cy="794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4831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11"/>
          <p:cNvPicPr/>
          <p:nvPr/>
        </p:nvPicPr>
        <p:blipFill>
          <a:blip r:embed="rId3" cstate="print"/>
          <a:stretch>
            <a:fillRect/>
          </a:stretch>
        </p:blipFill>
        <p:spPr>
          <a:xfrm>
            <a:off x="18901180" y="10507662"/>
            <a:ext cx="83076" cy="83076"/>
          </a:xfrm>
          <a:prstGeom prst="rect">
            <a:avLst/>
          </a:prstGeom>
        </p:spPr>
      </p:pic>
      <p:sp>
        <p:nvSpPr>
          <p:cNvPr id="12" name="object 12"/>
          <p:cNvSpPr/>
          <p:nvPr/>
        </p:nvSpPr>
        <p:spPr>
          <a:xfrm>
            <a:off x="1462011" y="1018304"/>
            <a:ext cx="467359" cy="290195"/>
          </a:xfrm>
          <a:custGeom>
            <a:avLst/>
            <a:gdLst/>
            <a:ahLst/>
            <a:cxnLst/>
            <a:rect l="l" t="t" r="r" b="b"/>
            <a:pathLst>
              <a:path w="467360" h="290194">
                <a:moveTo>
                  <a:pt x="266179" y="86309"/>
                </a:moveTo>
                <a:lnTo>
                  <a:pt x="246532" y="50431"/>
                </a:lnTo>
                <a:lnTo>
                  <a:pt x="218109" y="23253"/>
                </a:lnTo>
                <a:lnTo>
                  <a:pt x="181114" y="6019"/>
                </a:lnTo>
                <a:lnTo>
                  <a:pt x="135724" y="0"/>
                </a:lnTo>
                <a:lnTo>
                  <a:pt x="91732" y="6921"/>
                </a:lnTo>
                <a:lnTo>
                  <a:pt x="54343" y="26581"/>
                </a:lnTo>
                <a:lnTo>
                  <a:pt x="25361" y="57327"/>
                </a:lnTo>
                <a:lnTo>
                  <a:pt x="6642" y="97497"/>
                </a:lnTo>
                <a:lnTo>
                  <a:pt x="0" y="145453"/>
                </a:lnTo>
                <a:lnTo>
                  <a:pt x="6642" y="193014"/>
                </a:lnTo>
                <a:lnTo>
                  <a:pt x="25361" y="232956"/>
                </a:lnTo>
                <a:lnTo>
                  <a:pt x="54343" y="263575"/>
                </a:lnTo>
                <a:lnTo>
                  <a:pt x="91732" y="283184"/>
                </a:lnTo>
                <a:lnTo>
                  <a:pt x="135724" y="290106"/>
                </a:lnTo>
                <a:lnTo>
                  <a:pt x="181114" y="284073"/>
                </a:lnTo>
                <a:lnTo>
                  <a:pt x="218109" y="266852"/>
                </a:lnTo>
                <a:lnTo>
                  <a:pt x="246532" y="239674"/>
                </a:lnTo>
                <a:lnTo>
                  <a:pt x="266179" y="203796"/>
                </a:lnTo>
                <a:lnTo>
                  <a:pt x="245110" y="203796"/>
                </a:lnTo>
                <a:lnTo>
                  <a:pt x="229323" y="232181"/>
                </a:lnTo>
                <a:lnTo>
                  <a:pt x="205765" y="254342"/>
                </a:lnTo>
                <a:lnTo>
                  <a:pt x="174523" y="268757"/>
                </a:lnTo>
                <a:lnTo>
                  <a:pt x="135724" y="273888"/>
                </a:lnTo>
                <a:lnTo>
                  <a:pt x="89903" y="264985"/>
                </a:lnTo>
                <a:lnTo>
                  <a:pt x="52705" y="239458"/>
                </a:lnTo>
                <a:lnTo>
                  <a:pt x="27749" y="199021"/>
                </a:lnTo>
                <a:lnTo>
                  <a:pt x="18618" y="145453"/>
                </a:lnTo>
                <a:lnTo>
                  <a:pt x="27749" y="91249"/>
                </a:lnTo>
                <a:lnTo>
                  <a:pt x="52705" y="50596"/>
                </a:lnTo>
                <a:lnTo>
                  <a:pt x="89903" y="25069"/>
                </a:lnTo>
                <a:lnTo>
                  <a:pt x="135724" y="16217"/>
                </a:lnTo>
                <a:lnTo>
                  <a:pt x="174523" y="21348"/>
                </a:lnTo>
                <a:lnTo>
                  <a:pt x="205765" y="35763"/>
                </a:lnTo>
                <a:lnTo>
                  <a:pt x="229323" y="57924"/>
                </a:lnTo>
                <a:lnTo>
                  <a:pt x="245110" y="86309"/>
                </a:lnTo>
                <a:lnTo>
                  <a:pt x="266179" y="86309"/>
                </a:lnTo>
                <a:close/>
              </a:path>
              <a:path w="467360" h="290194">
                <a:moveTo>
                  <a:pt x="467093" y="2997"/>
                </a:moveTo>
                <a:lnTo>
                  <a:pt x="323265" y="2997"/>
                </a:lnTo>
                <a:lnTo>
                  <a:pt x="323265" y="18237"/>
                </a:lnTo>
                <a:lnTo>
                  <a:pt x="323265" y="136347"/>
                </a:lnTo>
                <a:lnTo>
                  <a:pt x="323265" y="152857"/>
                </a:lnTo>
                <a:lnTo>
                  <a:pt x="323265" y="272237"/>
                </a:lnTo>
                <a:lnTo>
                  <a:pt x="323265" y="287477"/>
                </a:lnTo>
                <a:lnTo>
                  <a:pt x="467093" y="287477"/>
                </a:lnTo>
                <a:lnTo>
                  <a:pt x="467093" y="272237"/>
                </a:lnTo>
                <a:lnTo>
                  <a:pt x="341490" y="272237"/>
                </a:lnTo>
                <a:lnTo>
                  <a:pt x="341490" y="152857"/>
                </a:lnTo>
                <a:lnTo>
                  <a:pt x="454939" y="152857"/>
                </a:lnTo>
                <a:lnTo>
                  <a:pt x="454939" y="136347"/>
                </a:lnTo>
                <a:lnTo>
                  <a:pt x="341490" y="136347"/>
                </a:lnTo>
                <a:lnTo>
                  <a:pt x="341490" y="18237"/>
                </a:lnTo>
                <a:lnTo>
                  <a:pt x="467093" y="18237"/>
                </a:lnTo>
                <a:lnTo>
                  <a:pt x="467093" y="2997"/>
                </a:lnTo>
                <a:close/>
              </a:path>
            </a:pathLst>
          </a:custGeom>
          <a:solidFill>
            <a:srgbClr val="00002E"/>
          </a:solidFill>
        </p:spPr>
        <p:txBody>
          <a:bodyPr wrap="square" lIns="0" tIns="0" rIns="0" bIns="0" rtlCol="0"/>
          <a:lstStyle/>
          <a:p>
            <a:endParaRPr/>
          </a:p>
        </p:txBody>
      </p:sp>
      <p:sp>
        <p:nvSpPr>
          <p:cNvPr id="13" name="object 13"/>
          <p:cNvSpPr/>
          <p:nvPr/>
        </p:nvSpPr>
        <p:spPr>
          <a:xfrm>
            <a:off x="2351114" y="647773"/>
            <a:ext cx="0" cy="1028700"/>
          </a:xfrm>
          <a:custGeom>
            <a:avLst/>
            <a:gdLst/>
            <a:ahLst/>
            <a:cxnLst/>
            <a:rect l="l" t="t" r="r" b="b"/>
            <a:pathLst>
              <a:path h="1028700">
                <a:moveTo>
                  <a:pt x="0" y="0"/>
                </a:moveTo>
                <a:lnTo>
                  <a:pt x="0" y="1028293"/>
                </a:lnTo>
              </a:path>
            </a:pathLst>
          </a:custGeom>
          <a:ln w="41213">
            <a:solidFill>
              <a:srgbClr val="A3002E"/>
            </a:solidFill>
          </a:ln>
        </p:spPr>
        <p:txBody>
          <a:bodyPr wrap="square" lIns="0" tIns="0" rIns="0" bIns="0" rtlCol="0"/>
          <a:lstStyle/>
          <a:p>
            <a:endParaRPr/>
          </a:p>
        </p:txBody>
      </p:sp>
      <p:sp>
        <p:nvSpPr>
          <p:cNvPr id="14" name="object 14"/>
          <p:cNvSpPr/>
          <p:nvPr/>
        </p:nvSpPr>
        <p:spPr>
          <a:xfrm>
            <a:off x="528778" y="647770"/>
            <a:ext cx="257810" cy="287655"/>
          </a:xfrm>
          <a:custGeom>
            <a:avLst/>
            <a:gdLst/>
            <a:ahLst/>
            <a:cxnLst/>
            <a:rect l="l" t="t" r="r" b="b"/>
            <a:pathLst>
              <a:path w="257809" h="287655">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a:moveTo>
                  <a:pt x="128650" y="89659"/>
                </a:moveTo>
                <a:lnTo>
                  <a:pt x="102984" y="94259"/>
                </a:lnTo>
                <a:lnTo>
                  <a:pt x="79924" y="108059"/>
                </a:lnTo>
                <a:lnTo>
                  <a:pt x="177376" y="108059"/>
                </a:lnTo>
                <a:lnTo>
                  <a:pt x="154316" y="94259"/>
                </a:lnTo>
                <a:lnTo>
                  <a:pt x="128650" y="89659"/>
                </a:lnTo>
                <a:close/>
              </a:path>
              <a:path w="257809" h="287655">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endParaRPr/>
          </a:p>
        </p:txBody>
      </p:sp>
      <p:sp>
        <p:nvSpPr>
          <p:cNvPr id="15" name="object 15"/>
          <p:cNvSpPr/>
          <p:nvPr/>
        </p:nvSpPr>
        <p:spPr>
          <a:xfrm>
            <a:off x="1183156" y="647775"/>
            <a:ext cx="238760" cy="287655"/>
          </a:xfrm>
          <a:custGeom>
            <a:avLst/>
            <a:gdLst/>
            <a:ahLst/>
            <a:cxnLst/>
            <a:rect l="l" t="t" r="r" b="b"/>
            <a:pathLst>
              <a:path w="238759" h="287655">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endParaRPr/>
          </a:p>
        </p:txBody>
      </p:sp>
      <p:sp>
        <p:nvSpPr>
          <p:cNvPr id="16" name="object 16"/>
          <p:cNvSpPr/>
          <p:nvPr/>
        </p:nvSpPr>
        <p:spPr>
          <a:xfrm>
            <a:off x="860861" y="647775"/>
            <a:ext cx="247650" cy="290830"/>
          </a:xfrm>
          <a:custGeom>
            <a:avLst/>
            <a:gdLst/>
            <a:ahLst/>
            <a:cxnLst/>
            <a:rect l="l" t="t" r="r" b="b"/>
            <a:pathLst>
              <a:path w="247650" h="29083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endParaRPr/>
          </a:p>
        </p:txBody>
      </p:sp>
      <p:sp>
        <p:nvSpPr>
          <p:cNvPr id="18" name="object 18"/>
          <p:cNvSpPr/>
          <p:nvPr/>
        </p:nvSpPr>
        <p:spPr>
          <a:xfrm>
            <a:off x="572370" y="1388596"/>
            <a:ext cx="90805" cy="287655"/>
          </a:xfrm>
          <a:custGeom>
            <a:avLst/>
            <a:gdLst/>
            <a:ahLst/>
            <a:cxnLst/>
            <a:rect l="l" t="t" r="r" b="b"/>
            <a:pathLst>
              <a:path w="90804" h="287655">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endParaRPr/>
          </a:p>
        </p:txBody>
      </p:sp>
      <p:sp>
        <p:nvSpPr>
          <p:cNvPr id="20" name="object 20"/>
          <p:cNvSpPr/>
          <p:nvPr/>
        </p:nvSpPr>
        <p:spPr>
          <a:xfrm>
            <a:off x="658937" y="1388592"/>
            <a:ext cx="301625" cy="287655"/>
          </a:xfrm>
          <a:custGeom>
            <a:avLst/>
            <a:gdLst/>
            <a:ahLst/>
            <a:cxnLst/>
            <a:rect l="l" t="t" r="r" b="b"/>
            <a:pathLst>
              <a:path w="301625" h="287655">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a:moveTo>
                  <a:pt x="284316" y="240589"/>
                </a:moveTo>
                <a:lnTo>
                  <a:pt x="201438" y="240589"/>
                </a:lnTo>
                <a:lnTo>
                  <a:pt x="216925" y="287478"/>
                </a:lnTo>
                <a:lnTo>
                  <a:pt x="301341" y="287478"/>
                </a:lnTo>
                <a:lnTo>
                  <a:pt x="284316" y="240589"/>
                </a:lnTo>
                <a:close/>
              </a:path>
              <a:path w="301625" h="287655">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endParaRPr/>
          </a:p>
        </p:txBody>
      </p:sp>
      <p:sp>
        <p:nvSpPr>
          <p:cNvPr id="21" name="object 21"/>
          <p:cNvSpPr/>
          <p:nvPr/>
        </p:nvSpPr>
        <p:spPr>
          <a:xfrm>
            <a:off x="527037" y="1021149"/>
            <a:ext cx="146685" cy="284480"/>
          </a:xfrm>
          <a:custGeom>
            <a:avLst/>
            <a:gdLst/>
            <a:ahLst/>
            <a:cxnLst/>
            <a:rect l="l" t="t" r="r" b="b"/>
            <a:pathLst>
              <a:path w="146684" h="28448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endParaRPr/>
          </a:p>
        </p:txBody>
      </p:sp>
      <p:sp>
        <p:nvSpPr>
          <p:cNvPr id="22" name="object 22"/>
          <p:cNvSpPr/>
          <p:nvPr/>
        </p:nvSpPr>
        <p:spPr>
          <a:xfrm>
            <a:off x="721880" y="1021149"/>
            <a:ext cx="435609" cy="284480"/>
          </a:xfrm>
          <a:custGeom>
            <a:avLst/>
            <a:gdLst/>
            <a:ahLst/>
            <a:cxnLst/>
            <a:rect l="l" t="t" r="r" b="b"/>
            <a:pathLst>
              <a:path w="435609" h="28448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endParaRPr/>
          </a:p>
        </p:txBody>
      </p:sp>
      <p:sp>
        <p:nvSpPr>
          <p:cNvPr id="23" name="object 23"/>
          <p:cNvSpPr/>
          <p:nvPr/>
        </p:nvSpPr>
        <p:spPr>
          <a:xfrm>
            <a:off x="1203150" y="1021544"/>
            <a:ext cx="203835" cy="284480"/>
          </a:xfrm>
          <a:custGeom>
            <a:avLst/>
            <a:gdLst/>
            <a:ahLst/>
            <a:cxnLst/>
            <a:rect l="l" t="t" r="r" b="b"/>
            <a:pathLst>
              <a:path w="203834" h="28448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endParaRPr/>
          </a:p>
        </p:txBody>
      </p:sp>
      <p:sp>
        <p:nvSpPr>
          <p:cNvPr id="25" name="object 25"/>
          <p:cNvSpPr txBox="1">
            <a:spLocks noGrp="1"/>
          </p:cNvSpPr>
          <p:nvPr>
            <p:ph type="sldNum" sz="quarter" idx="7"/>
          </p:nvPr>
        </p:nvSpPr>
        <p:spPr>
          <a:xfrm>
            <a:off x="19042541" y="10293239"/>
            <a:ext cx="464819" cy="435376"/>
          </a:xfrm>
          <a:prstGeom prst="rect">
            <a:avLst/>
          </a:prstGeom>
        </p:spPr>
        <p:txBody>
          <a:bodyPr vert="horz" wrap="square" lIns="0" tIns="50165" rIns="0" bIns="0" rtlCol="0">
            <a:spAutoFit/>
          </a:bodyPr>
          <a:lstStyle/>
          <a:p>
            <a:pPr marL="38100">
              <a:lnSpc>
                <a:spcPct val="100000"/>
              </a:lnSpc>
              <a:spcBef>
                <a:spcPts val="395"/>
              </a:spcBef>
            </a:pPr>
            <a:fld id="{81D60167-4931-47E6-BA6A-407CBD079E47}" type="slidenum">
              <a:rPr spc="-5" dirty="0">
                <a:solidFill>
                  <a:schemeClr val="bg1"/>
                </a:solidFill>
              </a:rPr>
              <a:t>47</a:t>
            </a:fld>
            <a:endParaRPr spc="-5" dirty="0">
              <a:solidFill>
                <a:schemeClr val="bg1"/>
              </a:solidFill>
            </a:endParaRPr>
          </a:p>
        </p:txBody>
      </p:sp>
      <p:sp>
        <p:nvSpPr>
          <p:cNvPr id="2" name="object 24">
            <a:extLst>
              <a:ext uri="{FF2B5EF4-FFF2-40B4-BE49-F238E27FC236}">
                <a16:creationId xmlns:a16="http://schemas.microsoft.com/office/drawing/2014/main" id="{2816E46D-9882-31FC-01AC-D574F3FC7988}"/>
              </a:ext>
            </a:extLst>
          </p:cNvPr>
          <p:cNvSpPr txBox="1">
            <a:spLocks/>
          </p:cNvSpPr>
          <p:nvPr/>
        </p:nvSpPr>
        <p:spPr>
          <a:xfrm>
            <a:off x="19042541" y="10337166"/>
            <a:ext cx="464819" cy="575309"/>
          </a:xfrm>
          <a:prstGeom prst="rect">
            <a:avLst/>
          </a:prstGeom>
        </p:spPr>
        <p:txBody>
          <a:bodyPr vert="horz" wrap="square" lIns="0" tIns="50165" rIns="0" bIns="0" rtlCol="0">
            <a:spAutoFit/>
          </a:bodyPr>
          <a:lstStyle>
            <a:defPPr>
              <a:defRPr lang="fr-FR"/>
            </a:defPPr>
            <a:lvl1pPr marL="0" algn="l" defTabSz="914400" rtl="0" eaLnBrk="1" latinLnBrk="0" hangingPunct="1">
              <a:defRPr sz="2500" b="1" i="0" kern="1200">
                <a:solidFill>
                  <a:srgbClr val="00002E"/>
                </a:solidFill>
                <a:latin typeface="Poppins-ExtraBold"/>
                <a:ea typeface="+mn-ea"/>
                <a:cs typeface="Poppins-Extra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395"/>
              </a:spcBef>
            </a:pPr>
            <a:fld id="{81D60167-4931-47E6-BA6A-407CBD079E47}" type="slidenum">
              <a:rPr lang="fr-FR" spc="-5" smtClean="0"/>
              <a:pPr marL="38100">
                <a:spcBef>
                  <a:spcPts val="395"/>
                </a:spcBef>
              </a:pPr>
              <a:t>47</a:t>
            </a:fld>
            <a:endParaRPr lang="fr-FR" spc="-5" dirty="0"/>
          </a:p>
        </p:txBody>
      </p:sp>
      <p:sp>
        <p:nvSpPr>
          <p:cNvPr id="4" name="ZoneTexte 3">
            <a:extLst>
              <a:ext uri="{FF2B5EF4-FFF2-40B4-BE49-F238E27FC236}">
                <a16:creationId xmlns:a16="http://schemas.microsoft.com/office/drawing/2014/main" id="{51D5C1B3-8C0D-1EFE-7827-A1AC7C6723F2}"/>
              </a:ext>
            </a:extLst>
          </p:cNvPr>
          <p:cNvSpPr txBox="1"/>
          <p:nvPr/>
        </p:nvSpPr>
        <p:spPr>
          <a:xfrm>
            <a:off x="2664519" y="865372"/>
            <a:ext cx="18920944" cy="769441"/>
          </a:xfrm>
          <a:prstGeom prst="rect">
            <a:avLst/>
          </a:prstGeom>
          <a:noFill/>
        </p:spPr>
        <p:txBody>
          <a:bodyPr wrap="square" rtlCol="0">
            <a:spAutoFit/>
          </a:bodyPr>
          <a:lstStyle/>
          <a:p>
            <a:r>
              <a:rPr lang="fr-FR" sz="4400" b="1" spc="80" dirty="0">
                <a:solidFill>
                  <a:srgbClr val="A3002E"/>
                </a:solidFill>
                <a:latin typeface="Poppins-ExtraBold"/>
              </a:rPr>
              <a:t>Perspectives</a:t>
            </a:r>
          </a:p>
        </p:txBody>
      </p:sp>
      <p:sp>
        <p:nvSpPr>
          <p:cNvPr id="9" name="ZoneTexte 8">
            <a:extLst>
              <a:ext uri="{FF2B5EF4-FFF2-40B4-BE49-F238E27FC236}">
                <a16:creationId xmlns:a16="http://schemas.microsoft.com/office/drawing/2014/main" id="{EC1692C0-02F1-AA05-5512-335C86785FDE}"/>
              </a:ext>
            </a:extLst>
          </p:cNvPr>
          <p:cNvSpPr txBox="1"/>
          <p:nvPr/>
        </p:nvSpPr>
        <p:spPr>
          <a:xfrm>
            <a:off x="984686" y="2333134"/>
            <a:ext cx="18869468" cy="1205266"/>
          </a:xfrm>
          <a:prstGeom prst="rect">
            <a:avLst/>
          </a:prstGeom>
          <a:noFill/>
        </p:spPr>
        <p:txBody>
          <a:bodyPr wrap="square" rtlCol="0">
            <a:spAutoFit/>
          </a:bodyPr>
          <a:lstStyle/>
          <a:p>
            <a:pPr marR="0" lvl="0" algn="l" rtl="0">
              <a:lnSpc>
                <a:spcPct val="126315"/>
              </a:lnSpc>
              <a:spcAft>
                <a:spcPts val="0"/>
              </a:spcAft>
              <a:buClr>
                <a:srgbClr val="000000"/>
              </a:buClr>
              <a:buSzPts val="950"/>
            </a:pPr>
            <a:r>
              <a:rPr lang="fr-FR" sz="3200" dirty="0">
                <a:solidFill>
                  <a:srgbClr val="000000"/>
                </a:solidFill>
                <a:latin typeface="Poppins" pitchFamily="2" charset="77"/>
                <a:cs typeface="Poppins" pitchFamily="2" charset="77"/>
                <a:sym typeface="Arial"/>
              </a:rPr>
              <a:t>Analyse automatique des lettres de motivation</a:t>
            </a:r>
          </a:p>
          <a:p>
            <a:endParaRPr lang="fr-FR" sz="3200" dirty="0">
              <a:latin typeface="Poppins" pitchFamily="2" charset="77"/>
              <a:cs typeface="Poppins" pitchFamily="2" charset="77"/>
            </a:endParaRPr>
          </a:p>
        </p:txBody>
      </p:sp>
      <p:pic>
        <p:nvPicPr>
          <p:cNvPr id="6" name="Image 5" descr="Une image contenant capture d’écran, dessin humoristique, émoticône, smiley&#10;&#10;Description générée automatiquement">
            <a:extLst>
              <a:ext uri="{FF2B5EF4-FFF2-40B4-BE49-F238E27FC236}">
                <a16:creationId xmlns:a16="http://schemas.microsoft.com/office/drawing/2014/main" id="{2DE10604-D352-B70F-AB04-94992ADF7E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0202" y="1764282"/>
            <a:ext cx="6953590" cy="3984866"/>
          </a:xfrm>
          <a:prstGeom prst="rect">
            <a:avLst/>
          </a:prstGeom>
        </p:spPr>
      </p:pic>
      <p:sp>
        <p:nvSpPr>
          <p:cNvPr id="8" name="ZoneTexte 7">
            <a:extLst>
              <a:ext uri="{FF2B5EF4-FFF2-40B4-BE49-F238E27FC236}">
                <a16:creationId xmlns:a16="http://schemas.microsoft.com/office/drawing/2014/main" id="{B3A9C429-9E89-B3AA-DE3B-5E9CC4405F0B}"/>
              </a:ext>
            </a:extLst>
          </p:cNvPr>
          <p:cNvSpPr txBox="1"/>
          <p:nvPr/>
        </p:nvSpPr>
        <p:spPr>
          <a:xfrm>
            <a:off x="984686" y="3464328"/>
            <a:ext cx="17916493" cy="584775"/>
          </a:xfrm>
          <a:prstGeom prst="rect">
            <a:avLst/>
          </a:prstGeom>
          <a:noFill/>
        </p:spPr>
        <p:txBody>
          <a:bodyPr wrap="square">
            <a:spAutoFit/>
          </a:bodyPr>
          <a:lstStyle/>
          <a:p>
            <a:r>
              <a:rPr lang="fr-FR" sz="3200" u="sng" dirty="0">
                <a:solidFill>
                  <a:srgbClr val="000000"/>
                </a:solidFill>
                <a:latin typeface="Poppins" pitchFamily="2" charset="77"/>
                <a:cs typeface="Poppins" pitchFamily="2" charset="77"/>
              </a:rPr>
              <a:t>Objectif</a:t>
            </a:r>
            <a:r>
              <a:rPr lang="fr-FR" sz="3200" dirty="0">
                <a:solidFill>
                  <a:srgbClr val="000000"/>
                </a:solidFill>
                <a:latin typeface="Poppins" pitchFamily="2" charset="77"/>
                <a:cs typeface="Poppins" pitchFamily="2" charset="77"/>
              </a:rPr>
              <a:t> : qualifier « l’état d’esprit » d’un candidat</a:t>
            </a:r>
          </a:p>
        </p:txBody>
      </p:sp>
      <p:sp>
        <p:nvSpPr>
          <p:cNvPr id="5" name="ZoneTexte 4">
            <a:extLst>
              <a:ext uri="{FF2B5EF4-FFF2-40B4-BE49-F238E27FC236}">
                <a16:creationId xmlns:a16="http://schemas.microsoft.com/office/drawing/2014/main" id="{FEC339D1-2D5E-09D9-B311-6AB313A5A2AE}"/>
              </a:ext>
            </a:extLst>
          </p:cNvPr>
          <p:cNvSpPr txBox="1"/>
          <p:nvPr/>
        </p:nvSpPr>
        <p:spPr>
          <a:xfrm>
            <a:off x="2048654" y="5654675"/>
            <a:ext cx="16006791" cy="4524315"/>
          </a:xfrm>
          <a:prstGeom prst="rect">
            <a:avLst/>
          </a:prstGeom>
          <a:noFill/>
        </p:spPr>
        <p:txBody>
          <a:bodyPr wrap="square" rtlCol="0">
            <a:spAutoFit/>
          </a:bodyPr>
          <a:lstStyle/>
          <a:p>
            <a:r>
              <a:rPr lang="fr-FR" sz="3200" dirty="0">
                <a:latin typeface="Poppins" pitchFamily="2" charset="77"/>
                <a:cs typeface="Poppins" pitchFamily="2" charset="77"/>
              </a:rPr>
              <a:t>Évoquer une expérience positive dans un contexte difficile : forte capacité d’adaptation en période de </a:t>
            </a:r>
            <a:r>
              <a:rPr lang="fr-FR" sz="3200" b="1" dirty="0">
                <a:solidFill>
                  <a:srgbClr val="FF0000"/>
                </a:solidFill>
                <a:latin typeface="Poppins" pitchFamily="2" charset="77"/>
                <a:cs typeface="Poppins" pitchFamily="2" charset="77"/>
              </a:rPr>
              <a:t>crise</a:t>
            </a:r>
            <a:r>
              <a:rPr lang="fr-FR" sz="3200" dirty="0">
                <a:latin typeface="Poppins" pitchFamily="2" charset="77"/>
                <a:cs typeface="Poppins" pitchFamily="2" charset="77"/>
              </a:rPr>
              <a:t>, savoir générer son </a:t>
            </a:r>
            <a:r>
              <a:rPr lang="fr-FR" sz="3200" b="1" dirty="0">
                <a:solidFill>
                  <a:srgbClr val="FF0000"/>
                </a:solidFill>
                <a:latin typeface="Poppins" pitchFamily="2" charset="77"/>
                <a:cs typeface="Poppins" pitchFamily="2" charset="77"/>
              </a:rPr>
              <a:t>stress</a:t>
            </a:r>
            <a:r>
              <a:rPr lang="fr-FR" sz="3200" dirty="0">
                <a:latin typeface="Poppins" pitchFamily="2" charset="77"/>
                <a:cs typeface="Poppins" pitchFamily="2" charset="77"/>
              </a:rPr>
              <a:t>, savoir concilier des enjeux </a:t>
            </a:r>
            <a:r>
              <a:rPr lang="fr-FR" sz="3200" b="1" dirty="0">
                <a:solidFill>
                  <a:srgbClr val="FF0000"/>
                </a:solidFill>
                <a:latin typeface="Poppins" pitchFamily="2" charset="77"/>
                <a:cs typeface="Poppins" pitchFamily="2" charset="77"/>
              </a:rPr>
              <a:t>contradictoires</a:t>
            </a:r>
            <a:r>
              <a:rPr lang="fr-FR" sz="3200" dirty="0">
                <a:latin typeface="Poppins" pitchFamily="2" charset="77"/>
                <a:cs typeface="Poppins" pitchFamily="2" charset="77"/>
              </a:rPr>
              <a:t>, etc. </a:t>
            </a:r>
            <a:r>
              <a:rPr lang="fr-FR" sz="3200" b="1" dirty="0">
                <a:latin typeface="Poppins" pitchFamily="2" charset="77"/>
                <a:cs typeface="Poppins" pitchFamily="2" charset="77"/>
              </a:rPr>
              <a:t>Comment l’algorithme interprète la situation ?</a:t>
            </a:r>
          </a:p>
          <a:p>
            <a:endParaRPr lang="fr-FR" sz="3200" b="1" dirty="0">
              <a:latin typeface="Poppins" pitchFamily="2" charset="77"/>
              <a:cs typeface="Poppins" pitchFamily="2" charset="77"/>
            </a:endParaRPr>
          </a:p>
          <a:p>
            <a:r>
              <a:rPr lang="fr-FR" sz="3200" dirty="0">
                <a:latin typeface="Poppins" pitchFamily="2" charset="77"/>
                <a:cs typeface="Poppins" pitchFamily="2" charset="77"/>
              </a:rPr>
              <a:t>Idem pour un candidat qui met en exergue un « travail réalisé en autonomie ». </a:t>
            </a:r>
            <a:r>
              <a:rPr lang="fr-FR" sz="3200" b="1" dirty="0">
                <a:latin typeface="Poppins" pitchFamily="2" charset="77"/>
                <a:cs typeface="Poppins" pitchFamily="2" charset="77"/>
              </a:rPr>
              <a:t>Comment l’algorithme interprète la situation ? </a:t>
            </a:r>
          </a:p>
          <a:p>
            <a:endParaRPr lang="fr-FR" sz="3200" dirty="0">
              <a:latin typeface="Poppins" pitchFamily="2" charset="77"/>
              <a:cs typeface="Poppins" pitchFamily="2" charset="77"/>
            </a:endParaRPr>
          </a:p>
          <a:p>
            <a:endParaRPr lang="fr-FR" sz="3200" dirty="0">
              <a:latin typeface="Poppins" pitchFamily="2" charset="77"/>
              <a:cs typeface="Poppins" pitchFamily="2" charset="77"/>
            </a:endParaRPr>
          </a:p>
        </p:txBody>
      </p:sp>
      <p:pic>
        <p:nvPicPr>
          <p:cNvPr id="10" name="Graphique 9" descr="Avertissement contour">
            <a:extLst>
              <a:ext uri="{FF2B5EF4-FFF2-40B4-BE49-F238E27FC236}">
                <a16:creationId xmlns:a16="http://schemas.microsoft.com/office/drawing/2014/main" id="{C865FA39-74A1-6FBF-4C65-BC2601ADA9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8754" y="5778869"/>
            <a:ext cx="1499513" cy="1499513"/>
          </a:xfrm>
          <a:prstGeom prst="rect">
            <a:avLst/>
          </a:prstGeom>
        </p:spPr>
      </p:pic>
      <p:sp>
        <p:nvSpPr>
          <p:cNvPr id="7" name="object 19">
            <a:extLst>
              <a:ext uri="{FF2B5EF4-FFF2-40B4-BE49-F238E27FC236}">
                <a16:creationId xmlns:a16="http://schemas.microsoft.com/office/drawing/2014/main" id="{41C66C90-C692-3E32-0B49-89B2DDA7172A}"/>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pic>
        <p:nvPicPr>
          <p:cNvPr id="17" name="Picture 4">
            <a:extLst>
              <a:ext uri="{FF2B5EF4-FFF2-40B4-BE49-F238E27FC236}">
                <a16:creationId xmlns:a16="http://schemas.microsoft.com/office/drawing/2014/main" id="{309D92FF-5FC9-F936-F695-00EB03DE0F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91908" y="407786"/>
            <a:ext cx="798282" cy="794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46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44429325" name="object 2"/>
          <p:cNvSpPr/>
          <p:nvPr/>
        </p:nvSpPr>
        <p:spPr bwMode="auto">
          <a:xfrm>
            <a:off x="0" y="0"/>
            <a:ext cx="20104099" cy="11308714"/>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A3002E"/>
          </a:solidFill>
        </p:spPr>
        <p:txBody>
          <a:bodyPr wrap="square" lIns="0" tIns="0" rIns="0" bIns="0" rtlCol="0"/>
          <a:lstStyle/>
          <a:p>
            <a:pPr>
              <a:defRPr/>
            </a:pPr>
            <a:endParaRPr/>
          </a:p>
        </p:txBody>
      </p:sp>
      <p:grpSp>
        <p:nvGrpSpPr>
          <p:cNvPr id="909416679" name="object 3"/>
          <p:cNvGrpSpPr/>
          <p:nvPr/>
        </p:nvGrpSpPr>
        <p:grpSpPr bwMode="auto">
          <a:xfrm>
            <a:off x="0" y="-1338388"/>
            <a:ext cx="20104099" cy="13985490"/>
            <a:chOff x="0" y="-1338388"/>
            <a:chExt cx="20104099" cy="13985490"/>
          </a:xfrm>
        </p:grpSpPr>
        <p:pic>
          <p:nvPicPr>
            <p:cNvPr id="2071860708" name="object 4"/>
            <p:cNvPicPr/>
            <p:nvPr/>
          </p:nvPicPr>
          <p:blipFill>
            <a:blip r:embed="rId2">
              <a:alphaModFix amt="30000"/>
            </a:blip>
            <a:stretch/>
          </p:blipFill>
          <p:spPr bwMode="auto">
            <a:xfrm>
              <a:off x="0" y="-1338388"/>
              <a:ext cx="20104098" cy="13985490"/>
            </a:xfrm>
            <a:prstGeom prst="rect">
              <a:avLst/>
            </a:prstGeom>
          </p:spPr>
        </p:pic>
        <p:sp>
          <p:nvSpPr>
            <p:cNvPr id="275844457" name="object 5"/>
            <p:cNvSpPr/>
            <p:nvPr/>
          </p:nvSpPr>
          <p:spPr bwMode="auto">
            <a:xfrm>
              <a:off x="0" y="5555"/>
              <a:ext cx="13569949" cy="11302999"/>
            </a:xfrm>
            <a:custGeom>
              <a:avLst/>
              <a:gdLst/>
              <a:ahLst/>
              <a:cxnLst/>
              <a:rect l="l" t="t" r="r" b="b"/>
              <a:pathLst>
                <a:path w="13569950" h="11303000" extrusionOk="0">
                  <a:moveTo>
                    <a:pt x="0" y="10833100"/>
                  </a:moveTo>
                  <a:lnTo>
                    <a:pt x="0" y="11303000"/>
                  </a:lnTo>
                  <a:lnTo>
                    <a:pt x="130463" y="11303000"/>
                  </a:lnTo>
                  <a:lnTo>
                    <a:pt x="128650" y="11252200"/>
                  </a:lnTo>
                  <a:lnTo>
                    <a:pt x="124067" y="11201400"/>
                  </a:lnTo>
                  <a:lnTo>
                    <a:pt x="116590" y="11150600"/>
                  </a:lnTo>
                  <a:lnTo>
                    <a:pt x="106368" y="11099800"/>
                  </a:lnTo>
                  <a:lnTo>
                    <a:pt x="93551" y="11049000"/>
                  </a:lnTo>
                  <a:lnTo>
                    <a:pt x="78291" y="10998200"/>
                  </a:lnTo>
                  <a:lnTo>
                    <a:pt x="60738" y="10960100"/>
                  </a:lnTo>
                  <a:lnTo>
                    <a:pt x="41042" y="10909300"/>
                  </a:lnTo>
                  <a:lnTo>
                    <a:pt x="19354" y="10871200"/>
                  </a:lnTo>
                  <a:lnTo>
                    <a:pt x="0" y="10833100"/>
                  </a:lnTo>
                  <a:close/>
                </a:path>
                <a:path w="13569950" h="11303000" extrusionOk="0">
                  <a:moveTo>
                    <a:pt x="4261510" y="8839200"/>
                  </a:moveTo>
                  <a:lnTo>
                    <a:pt x="2937055" y="8839200"/>
                  </a:lnTo>
                  <a:lnTo>
                    <a:pt x="3034418" y="8864600"/>
                  </a:lnTo>
                  <a:lnTo>
                    <a:pt x="3131584" y="8915400"/>
                  </a:lnTo>
                  <a:lnTo>
                    <a:pt x="3175894" y="8928100"/>
                  </a:lnTo>
                  <a:lnTo>
                    <a:pt x="3219038" y="8953500"/>
                  </a:lnTo>
                  <a:lnTo>
                    <a:pt x="3260780" y="8978900"/>
                  </a:lnTo>
                  <a:lnTo>
                    <a:pt x="3300886" y="9017000"/>
                  </a:lnTo>
                  <a:lnTo>
                    <a:pt x="3339121" y="9042400"/>
                  </a:lnTo>
                  <a:lnTo>
                    <a:pt x="3375250" y="9067800"/>
                  </a:lnTo>
                  <a:lnTo>
                    <a:pt x="3409039" y="9105900"/>
                  </a:lnTo>
                  <a:lnTo>
                    <a:pt x="3440253" y="9144000"/>
                  </a:lnTo>
                  <a:lnTo>
                    <a:pt x="3468657" y="9182100"/>
                  </a:lnTo>
                  <a:lnTo>
                    <a:pt x="3494016" y="9220200"/>
                  </a:lnTo>
                  <a:lnTo>
                    <a:pt x="3516095" y="9271000"/>
                  </a:lnTo>
                  <a:lnTo>
                    <a:pt x="3534661" y="9309100"/>
                  </a:lnTo>
                  <a:lnTo>
                    <a:pt x="3550705" y="9359900"/>
                  </a:lnTo>
                  <a:lnTo>
                    <a:pt x="3564695" y="9410700"/>
                  </a:lnTo>
                  <a:lnTo>
                    <a:pt x="3576798" y="9461500"/>
                  </a:lnTo>
                  <a:lnTo>
                    <a:pt x="3587178" y="9512300"/>
                  </a:lnTo>
                  <a:lnTo>
                    <a:pt x="3596000" y="9563100"/>
                  </a:lnTo>
                  <a:lnTo>
                    <a:pt x="3603431" y="9613900"/>
                  </a:lnTo>
                  <a:lnTo>
                    <a:pt x="3609635" y="9664700"/>
                  </a:lnTo>
                  <a:lnTo>
                    <a:pt x="3614778" y="9715500"/>
                  </a:lnTo>
                  <a:lnTo>
                    <a:pt x="3619025" y="9766300"/>
                  </a:lnTo>
                  <a:lnTo>
                    <a:pt x="3622543" y="9817100"/>
                  </a:lnTo>
                  <a:lnTo>
                    <a:pt x="3625108" y="9867900"/>
                  </a:lnTo>
                  <a:lnTo>
                    <a:pt x="3626388" y="9931400"/>
                  </a:lnTo>
                  <a:lnTo>
                    <a:pt x="3626587" y="9982200"/>
                  </a:lnTo>
                  <a:lnTo>
                    <a:pt x="3625907" y="10033000"/>
                  </a:lnTo>
                  <a:lnTo>
                    <a:pt x="3624553" y="10083800"/>
                  </a:lnTo>
                  <a:lnTo>
                    <a:pt x="3622725" y="10134600"/>
                  </a:lnTo>
                  <a:lnTo>
                    <a:pt x="3620630" y="10185400"/>
                  </a:lnTo>
                  <a:lnTo>
                    <a:pt x="3618468" y="10236200"/>
                  </a:lnTo>
                  <a:lnTo>
                    <a:pt x="3616444" y="10299700"/>
                  </a:lnTo>
                  <a:lnTo>
                    <a:pt x="3614761" y="10350500"/>
                  </a:lnTo>
                  <a:lnTo>
                    <a:pt x="3613621" y="10401300"/>
                  </a:lnTo>
                  <a:lnTo>
                    <a:pt x="3613062" y="10452100"/>
                  </a:lnTo>
                  <a:lnTo>
                    <a:pt x="3612861" y="10680700"/>
                  </a:lnTo>
                  <a:lnTo>
                    <a:pt x="3612735" y="10718800"/>
                  </a:lnTo>
                  <a:lnTo>
                    <a:pt x="3612085" y="10795000"/>
                  </a:lnTo>
                  <a:lnTo>
                    <a:pt x="3611150" y="10845800"/>
                  </a:lnTo>
                  <a:lnTo>
                    <a:pt x="3609840" y="10896600"/>
                  </a:lnTo>
                  <a:lnTo>
                    <a:pt x="3608327" y="10947400"/>
                  </a:lnTo>
                  <a:lnTo>
                    <a:pt x="3606658" y="10998200"/>
                  </a:lnTo>
                  <a:lnTo>
                    <a:pt x="3604883" y="11049000"/>
                  </a:lnTo>
                  <a:lnTo>
                    <a:pt x="3601198" y="11150600"/>
                  </a:lnTo>
                  <a:lnTo>
                    <a:pt x="3599385" y="11201400"/>
                  </a:lnTo>
                  <a:lnTo>
                    <a:pt x="3597653" y="11252200"/>
                  </a:lnTo>
                  <a:lnTo>
                    <a:pt x="3596050" y="11303000"/>
                  </a:lnTo>
                  <a:lnTo>
                    <a:pt x="6167178" y="11303000"/>
                  </a:lnTo>
                  <a:lnTo>
                    <a:pt x="6208042" y="11277600"/>
                  </a:lnTo>
                  <a:lnTo>
                    <a:pt x="6357478" y="11125200"/>
                  </a:lnTo>
                  <a:lnTo>
                    <a:pt x="6394619" y="11099800"/>
                  </a:lnTo>
                  <a:lnTo>
                    <a:pt x="6542173" y="10947400"/>
                  </a:lnTo>
                  <a:lnTo>
                    <a:pt x="6578787" y="10922000"/>
                  </a:lnTo>
                  <a:lnTo>
                    <a:pt x="6651652" y="10845800"/>
                  </a:lnTo>
                  <a:lnTo>
                    <a:pt x="6759623" y="10731500"/>
                  </a:lnTo>
                  <a:lnTo>
                    <a:pt x="6795661" y="10706100"/>
                  </a:lnTo>
                  <a:lnTo>
                    <a:pt x="6904512" y="10591800"/>
                  </a:lnTo>
                  <a:lnTo>
                    <a:pt x="6941051" y="10566400"/>
                  </a:lnTo>
                  <a:lnTo>
                    <a:pt x="7051476" y="10452100"/>
                  </a:lnTo>
                  <a:lnTo>
                    <a:pt x="7088565" y="10426700"/>
                  </a:lnTo>
                  <a:lnTo>
                    <a:pt x="7163180" y="10350500"/>
                  </a:lnTo>
                  <a:lnTo>
                    <a:pt x="7200713" y="10325100"/>
                  </a:lnTo>
                  <a:lnTo>
                    <a:pt x="7238401" y="10287000"/>
                  </a:lnTo>
                  <a:lnTo>
                    <a:pt x="7276246" y="10261600"/>
                  </a:lnTo>
                  <a:lnTo>
                    <a:pt x="7352421" y="10185400"/>
                  </a:lnTo>
                  <a:lnTo>
                    <a:pt x="7390757" y="10160000"/>
                  </a:lnTo>
                  <a:lnTo>
                    <a:pt x="7429262" y="10121900"/>
                  </a:lnTo>
                  <a:lnTo>
                    <a:pt x="7467941" y="10096500"/>
                  </a:lnTo>
                  <a:lnTo>
                    <a:pt x="7506796" y="10058400"/>
                  </a:lnTo>
                  <a:lnTo>
                    <a:pt x="7545830" y="10033000"/>
                  </a:lnTo>
                  <a:lnTo>
                    <a:pt x="7585047" y="9994900"/>
                  </a:lnTo>
                  <a:lnTo>
                    <a:pt x="7624448" y="9969500"/>
                  </a:lnTo>
                  <a:lnTo>
                    <a:pt x="7664038" y="9931400"/>
                  </a:lnTo>
                  <a:lnTo>
                    <a:pt x="7743796" y="9880600"/>
                  </a:lnTo>
                  <a:lnTo>
                    <a:pt x="7783969" y="9842500"/>
                  </a:lnTo>
                  <a:lnTo>
                    <a:pt x="7864922" y="9791700"/>
                  </a:lnTo>
                  <a:lnTo>
                    <a:pt x="7905708" y="9753600"/>
                  </a:lnTo>
                  <a:lnTo>
                    <a:pt x="7987912" y="9702800"/>
                  </a:lnTo>
                  <a:lnTo>
                    <a:pt x="8029336" y="9664700"/>
                  </a:lnTo>
                  <a:lnTo>
                    <a:pt x="8239812" y="9537700"/>
                  </a:lnTo>
                  <a:lnTo>
                    <a:pt x="8282599" y="9499600"/>
                  </a:lnTo>
                  <a:lnTo>
                    <a:pt x="8456157" y="9398000"/>
                  </a:lnTo>
                  <a:lnTo>
                    <a:pt x="4713191" y="9398000"/>
                  </a:lnTo>
                  <a:lnTo>
                    <a:pt x="4666015" y="9385300"/>
                  </a:lnTo>
                  <a:lnTo>
                    <a:pt x="4621019" y="9372600"/>
                  </a:lnTo>
                  <a:lnTo>
                    <a:pt x="4578288" y="9359900"/>
                  </a:lnTo>
                  <a:lnTo>
                    <a:pt x="4537904" y="9334500"/>
                  </a:lnTo>
                  <a:lnTo>
                    <a:pt x="4499952" y="9309100"/>
                  </a:lnTo>
                  <a:lnTo>
                    <a:pt x="4464515" y="9271000"/>
                  </a:lnTo>
                  <a:lnTo>
                    <a:pt x="4431676" y="9232900"/>
                  </a:lnTo>
                  <a:lnTo>
                    <a:pt x="4401520" y="9194800"/>
                  </a:lnTo>
                  <a:lnTo>
                    <a:pt x="4374130" y="9156700"/>
                  </a:lnTo>
                  <a:lnTo>
                    <a:pt x="4349590" y="9118600"/>
                  </a:lnTo>
                  <a:lnTo>
                    <a:pt x="4327982" y="9067800"/>
                  </a:lnTo>
                  <a:lnTo>
                    <a:pt x="4309391" y="9029700"/>
                  </a:lnTo>
                  <a:lnTo>
                    <a:pt x="4292782" y="8978900"/>
                  </a:lnTo>
                  <a:lnTo>
                    <a:pt x="4279023" y="8928100"/>
                  </a:lnTo>
                  <a:lnTo>
                    <a:pt x="4267941" y="8877300"/>
                  </a:lnTo>
                  <a:lnTo>
                    <a:pt x="4261510" y="8839200"/>
                  </a:lnTo>
                  <a:close/>
                </a:path>
                <a:path w="13569950" h="11303000" extrusionOk="0">
                  <a:moveTo>
                    <a:pt x="10466338" y="8699500"/>
                  </a:moveTo>
                  <a:lnTo>
                    <a:pt x="10345270" y="8699500"/>
                  </a:lnTo>
                  <a:lnTo>
                    <a:pt x="10298967" y="8712200"/>
                  </a:lnTo>
                  <a:lnTo>
                    <a:pt x="10254959" y="8724900"/>
                  </a:lnTo>
                  <a:lnTo>
                    <a:pt x="10207279" y="8750300"/>
                  </a:lnTo>
                  <a:lnTo>
                    <a:pt x="10159555" y="8763000"/>
                  </a:lnTo>
                  <a:lnTo>
                    <a:pt x="10111799" y="8788400"/>
                  </a:lnTo>
                  <a:lnTo>
                    <a:pt x="9968461" y="8839200"/>
                  </a:lnTo>
                  <a:lnTo>
                    <a:pt x="9920700" y="8864600"/>
                  </a:lnTo>
                  <a:lnTo>
                    <a:pt x="9872970" y="8877300"/>
                  </a:lnTo>
                  <a:lnTo>
                    <a:pt x="9777647" y="8928100"/>
                  </a:lnTo>
                  <a:lnTo>
                    <a:pt x="9730080" y="8940800"/>
                  </a:lnTo>
                  <a:lnTo>
                    <a:pt x="9682593" y="8966200"/>
                  </a:lnTo>
                  <a:lnTo>
                    <a:pt x="9635198" y="8978900"/>
                  </a:lnTo>
                  <a:lnTo>
                    <a:pt x="9540733" y="9029700"/>
                  </a:lnTo>
                  <a:lnTo>
                    <a:pt x="9493689" y="9042400"/>
                  </a:lnTo>
                  <a:lnTo>
                    <a:pt x="9400036" y="9093200"/>
                  </a:lnTo>
                  <a:lnTo>
                    <a:pt x="9353454" y="9105900"/>
                  </a:lnTo>
                  <a:lnTo>
                    <a:pt x="9307050" y="9131300"/>
                  </a:lnTo>
                  <a:lnTo>
                    <a:pt x="9216285" y="9182100"/>
                  </a:lnTo>
                  <a:lnTo>
                    <a:pt x="9171027" y="9194800"/>
                  </a:lnTo>
                  <a:lnTo>
                    <a:pt x="8990959" y="9296400"/>
                  </a:lnTo>
                  <a:lnTo>
                    <a:pt x="8946210" y="9309100"/>
                  </a:lnTo>
                  <a:lnTo>
                    <a:pt x="8506147" y="9563100"/>
                  </a:lnTo>
                  <a:lnTo>
                    <a:pt x="8208110" y="9740900"/>
                  </a:lnTo>
                  <a:lnTo>
                    <a:pt x="8166339" y="9779000"/>
                  </a:lnTo>
                  <a:lnTo>
                    <a:pt x="8083457" y="9829800"/>
                  </a:lnTo>
                  <a:lnTo>
                    <a:pt x="8042356" y="9867900"/>
                  </a:lnTo>
                  <a:lnTo>
                    <a:pt x="7960865" y="9918700"/>
                  </a:lnTo>
                  <a:lnTo>
                    <a:pt x="7920485" y="9956800"/>
                  </a:lnTo>
                  <a:lnTo>
                    <a:pt x="7840485" y="10007600"/>
                  </a:lnTo>
                  <a:lnTo>
                    <a:pt x="7800875" y="10045700"/>
                  </a:lnTo>
                  <a:lnTo>
                    <a:pt x="7761533" y="10071100"/>
                  </a:lnTo>
                  <a:lnTo>
                    <a:pt x="7683675" y="10147300"/>
                  </a:lnTo>
                  <a:lnTo>
                    <a:pt x="7645170" y="10172700"/>
                  </a:lnTo>
                  <a:lnTo>
                    <a:pt x="7606955" y="10210800"/>
                  </a:lnTo>
                  <a:lnTo>
                    <a:pt x="7569425" y="10236200"/>
                  </a:lnTo>
                  <a:lnTo>
                    <a:pt x="7495266" y="10312400"/>
                  </a:lnTo>
                  <a:lnTo>
                    <a:pt x="7458655" y="10337800"/>
                  </a:lnTo>
                  <a:lnTo>
                    <a:pt x="7386412" y="10414000"/>
                  </a:lnTo>
                  <a:lnTo>
                    <a:pt x="7350798" y="10452100"/>
                  </a:lnTo>
                  <a:lnTo>
                    <a:pt x="7315533" y="10490200"/>
                  </a:lnTo>
                  <a:lnTo>
                    <a:pt x="7280627" y="10515600"/>
                  </a:lnTo>
                  <a:lnTo>
                    <a:pt x="7246088" y="10553700"/>
                  </a:lnTo>
                  <a:lnTo>
                    <a:pt x="7211924" y="10591800"/>
                  </a:lnTo>
                  <a:lnTo>
                    <a:pt x="7178145" y="10629900"/>
                  </a:lnTo>
                  <a:lnTo>
                    <a:pt x="7144759" y="10668000"/>
                  </a:lnTo>
                  <a:lnTo>
                    <a:pt x="7111774" y="10706100"/>
                  </a:lnTo>
                  <a:lnTo>
                    <a:pt x="7079200" y="10744200"/>
                  </a:lnTo>
                  <a:lnTo>
                    <a:pt x="7047045" y="10782300"/>
                  </a:lnTo>
                  <a:lnTo>
                    <a:pt x="7015317" y="10820400"/>
                  </a:lnTo>
                  <a:lnTo>
                    <a:pt x="6984026" y="10858500"/>
                  </a:lnTo>
                  <a:lnTo>
                    <a:pt x="6953180" y="10896600"/>
                  </a:lnTo>
                  <a:lnTo>
                    <a:pt x="6922787" y="10934700"/>
                  </a:lnTo>
                  <a:lnTo>
                    <a:pt x="6892856" y="10972800"/>
                  </a:lnTo>
                  <a:lnTo>
                    <a:pt x="6863397" y="11010900"/>
                  </a:lnTo>
                  <a:lnTo>
                    <a:pt x="6834417" y="11049000"/>
                  </a:lnTo>
                  <a:lnTo>
                    <a:pt x="6805925" y="11099800"/>
                  </a:lnTo>
                  <a:lnTo>
                    <a:pt x="6777930" y="11137900"/>
                  </a:lnTo>
                  <a:lnTo>
                    <a:pt x="6750441" y="11176000"/>
                  </a:lnTo>
                  <a:lnTo>
                    <a:pt x="6723466" y="11214100"/>
                  </a:lnTo>
                  <a:lnTo>
                    <a:pt x="6697014" y="11264900"/>
                  </a:lnTo>
                  <a:lnTo>
                    <a:pt x="6671094" y="11303000"/>
                  </a:lnTo>
                  <a:lnTo>
                    <a:pt x="7222170" y="11303000"/>
                  </a:lnTo>
                  <a:lnTo>
                    <a:pt x="7244560" y="11277600"/>
                  </a:lnTo>
                  <a:lnTo>
                    <a:pt x="7275687" y="11239500"/>
                  </a:lnTo>
                  <a:lnTo>
                    <a:pt x="7307541" y="11201400"/>
                  </a:lnTo>
                  <a:lnTo>
                    <a:pt x="7340173" y="11163300"/>
                  </a:lnTo>
                  <a:lnTo>
                    <a:pt x="7373633" y="11125200"/>
                  </a:lnTo>
                  <a:lnTo>
                    <a:pt x="7441482" y="11049000"/>
                  </a:lnTo>
                  <a:lnTo>
                    <a:pt x="7608061" y="10858500"/>
                  </a:lnTo>
                  <a:lnTo>
                    <a:pt x="7839793" y="10591800"/>
                  </a:lnTo>
                  <a:lnTo>
                    <a:pt x="7906934" y="10515600"/>
                  </a:lnTo>
                  <a:lnTo>
                    <a:pt x="7974925" y="10439400"/>
                  </a:lnTo>
                  <a:lnTo>
                    <a:pt x="8044003" y="10363200"/>
                  </a:lnTo>
                  <a:lnTo>
                    <a:pt x="8079025" y="10325100"/>
                  </a:lnTo>
                  <a:lnTo>
                    <a:pt x="8114864" y="10287000"/>
                  </a:lnTo>
                  <a:lnTo>
                    <a:pt x="8151318" y="10261600"/>
                  </a:lnTo>
                  <a:lnTo>
                    <a:pt x="8188383" y="10223500"/>
                  </a:lnTo>
                  <a:lnTo>
                    <a:pt x="8226053" y="10185400"/>
                  </a:lnTo>
                  <a:lnTo>
                    <a:pt x="8264323" y="10160000"/>
                  </a:lnTo>
                  <a:lnTo>
                    <a:pt x="8303188" y="10121900"/>
                  </a:lnTo>
                  <a:lnTo>
                    <a:pt x="8342642" y="10096500"/>
                  </a:lnTo>
                  <a:lnTo>
                    <a:pt x="8382681" y="10058400"/>
                  </a:lnTo>
                  <a:lnTo>
                    <a:pt x="8464489" y="10007600"/>
                  </a:lnTo>
                  <a:lnTo>
                    <a:pt x="8506249" y="9969500"/>
                  </a:lnTo>
                  <a:lnTo>
                    <a:pt x="8591452" y="9918700"/>
                  </a:lnTo>
                  <a:lnTo>
                    <a:pt x="8678866" y="9867900"/>
                  </a:lnTo>
                  <a:lnTo>
                    <a:pt x="8814039" y="9791700"/>
                  </a:lnTo>
                  <a:lnTo>
                    <a:pt x="8860156" y="9779000"/>
                  </a:lnTo>
                  <a:lnTo>
                    <a:pt x="8953949" y="9728200"/>
                  </a:lnTo>
                  <a:lnTo>
                    <a:pt x="9001614" y="9715500"/>
                  </a:lnTo>
                  <a:lnTo>
                    <a:pt x="9047912" y="9690100"/>
                  </a:lnTo>
                  <a:lnTo>
                    <a:pt x="9094145" y="9677400"/>
                  </a:lnTo>
                  <a:lnTo>
                    <a:pt x="9140316" y="9652000"/>
                  </a:lnTo>
                  <a:lnTo>
                    <a:pt x="9186426" y="9639300"/>
                  </a:lnTo>
                  <a:lnTo>
                    <a:pt x="9232476" y="9613900"/>
                  </a:lnTo>
                  <a:lnTo>
                    <a:pt x="9278469" y="9601200"/>
                  </a:lnTo>
                  <a:lnTo>
                    <a:pt x="9324404" y="9575800"/>
                  </a:lnTo>
                  <a:lnTo>
                    <a:pt x="9370284" y="9563100"/>
                  </a:lnTo>
                  <a:lnTo>
                    <a:pt x="9461883" y="9512300"/>
                  </a:lnTo>
                  <a:lnTo>
                    <a:pt x="9507606" y="9499600"/>
                  </a:lnTo>
                  <a:lnTo>
                    <a:pt x="9553278" y="9474200"/>
                  </a:lnTo>
                  <a:lnTo>
                    <a:pt x="9598902" y="9461500"/>
                  </a:lnTo>
                  <a:lnTo>
                    <a:pt x="9690010" y="9410700"/>
                  </a:lnTo>
                  <a:lnTo>
                    <a:pt x="9735497" y="9398000"/>
                  </a:lnTo>
                  <a:lnTo>
                    <a:pt x="9826344" y="9347200"/>
                  </a:lnTo>
                  <a:lnTo>
                    <a:pt x="9871707" y="9334500"/>
                  </a:lnTo>
                  <a:lnTo>
                    <a:pt x="9962319" y="9283700"/>
                  </a:lnTo>
                  <a:lnTo>
                    <a:pt x="10007570" y="9271000"/>
                  </a:lnTo>
                  <a:lnTo>
                    <a:pt x="10052787" y="9245600"/>
                  </a:lnTo>
                  <a:lnTo>
                    <a:pt x="10096241" y="9220200"/>
                  </a:lnTo>
                  <a:lnTo>
                    <a:pt x="10138893" y="9194800"/>
                  </a:lnTo>
                  <a:lnTo>
                    <a:pt x="10180608" y="9182100"/>
                  </a:lnTo>
                  <a:lnTo>
                    <a:pt x="10221254" y="9156700"/>
                  </a:lnTo>
                  <a:lnTo>
                    <a:pt x="10260695" y="9118600"/>
                  </a:lnTo>
                  <a:lnTo>
                    <a:pt x="10298799" y="9093200"/>
                  </a:lnTo>
                  <a:lnTo>
                    <a:pt x="10335431" y="9067800"/>
                  </a:lnTo>
                  <a:lnTo>
                    <a:pt x="10370459" y="9029700"/>
                  </a:lnTo>
                  <a:lnTo>
                    <a:pt x="10403747" y="8991600"/>
                  </a:lnTo>
                  <a:lnTo>
                    <a:pt x="10435163" y="8966200"/>
                  </a:lnTo>
                  <a:lnTo>
                    <a:pt x="10464572" y="8928100"/>
                  </a:lnTo>
                  <a:lnTo>
                    <a:pt x="10491841" y="8877300"/>
                  </a:lnTo>
                  <a:lnTo>
                    <a:pt x="10516835" y="8839200"/>
                  </a:lnTo>
                  <a:lnTo>
                    <a:pt x="10528182" y="8813800"/>
                  </a:lnTo>
                  <a:lnTo>
                    <a:pt x="10537131" y="8788400"/>
                  </a:lnTo>
                  <a:lnTo>
                    <a:pt x="10540751" y="8763000"/>
                  </a:lnTo>
                  <a:lnTo>
                    <a:pt x="10536112" y="8737600"/>
                  </a:lnTo>
                  <a:lnTo>
                    <a:pt x="10518553" y="8724900"/>
                  </a:lnTo>
                  <a:lnTo>
                    <a:pt x="10493975" y="8712200"/>
                  </a:lnTo>
                  <a:lnTo>
                    <a:pt x="10466338" y="8699500"/>
                  </a:lnTo>
                  <a:close/>
                </a:path>
                <a:path w="13569950" h="11303000" extrusionOk="0">
                  <a:moveTo>
                    <a:pt x="10951964" y="9728200"/>
                  </a:moveTo>
                  <a:lnTo>
                    <a:pt x="10799853" y="9728200"/>
                  </a:lnTo>
                  <a:lnTo>
                    <a:pt x="10751436" y="9753600"/>
                  </a:lnTo>
                  <a:lnTo>
                    <a:pt x="10610592" y="9804400"/>
                  </a:lnTo>
                  <a:lnTo>
                    <a:pt x="10518596" y="9855200"/>
                  </a:lnTo>
                  <a:lnTo>
                    <a:pt x="10472614" y="9867900"/>
                  </a:lnTo>
                  <a:lnTo>
                    <a:pt x="10334738" y="9944100"/>
                  </a:lnTo>
                  <a:lnTo>
                    <a:pt x="10288805" y="9956800"/>
                  </a:lnTo>
                  <a:lnTo>
                    <a:pt x="10151091" y="10033000"/>
                  </a:lnTo>
                  <a:lnTo>
                    <a:pt x="10105218" y="10045700"/>
                  </a:lnTo>
                  <a:lnTo>
                    <a:pt x="10013521" y="10096500"/>
                  </a:lnTo>
                  <a:lnTo>
                    <a:pt x="9969967" y="10121900"/>
                  </a:lnTo>
                  <a:lnTo>
                    <a:pt x="9926074" y="10134600"/>
                  </a:lnTo>
                  <a:lnTo>
                    <a:pt x="9882108" y="10160000"/>
                  </a:lnTo>
                  <a:lnTo>
                    <a:pt x="9838339" y="10172700"/>
                  </a:lnTo>
                  <a:lnTo>
                    <a:pt x="9795033" y="10198100"/>
                  </a:lnTo>
                  <a:lnTo>
                    <a:pt x="9752460" y="10223500"/>
                  </a:lnTo>
                  <a:lnTo>
                    <a:pt x="9710885" y="10248900"/>
                  </a:lnTo>
                  <a:lnTo>
                    <a:pt x="9670578" y="10274300"/>
                  </a:lnTo>
                  <a:lnTo>
                    <a:pt x="9629219" y="10299700"/>
                  </a:lnTo>
                  <a:lnTo>
                    <a:pt x="9589974" y="10325100"/>
                  </a:lnTo>
                  <a:lnTo>
                    <a:pt x="9552695" y="10363200"/>
                  </a:lnTo>
                  <a:lnTo>
                    <a:pt x="9517231" y="10401300"/>
                  </a:lnTo>
                  <a:lnTo>
                    <a:pt x="9483432" y="10439400"/>
                  </a:lnTo>
                  <a:lnTo>
                    <a:pt x="9451148" y="10477500"/>
                  </a:lnTo>
                  <a:lnTo>
                    <a:pt x="9420229" y="10515600"/>
                  </a:lnTo>
                  <a:lnTo>
                    <a:pt x="9390524" y="10553700"/>
                  </a:lnTo>
                  <a:lnTo>
                    <a:pt x="9361884" y="10591800"/>
                  </a:lnTo>
                  <a:lnTo>
                    <a:pt x="9334159" y="10629900"/>
                  </a:lnTo>
                  <a:lnTo>
                    <a:pt x="9307197" y="10680700"/>
                  </a:lnTo>
                  <a:lnTo>
                    <a:pt x="9280850" y="10718800"/>
                  </a:lnTo>
                  <a:lnTo>
                    <a:pt x="9254967" y="10756900"/>
                  </a:lnTo>
                  <a:lnTo>
                    <a:pt x="9229398" y="10807700"/>
                  </a:lnTo>
                  <a:lnTo>
                    <a:pt x="9204474" y="10845800"/>
                  </a:lnTo>
                  <a:lnTo>
                    <a:pt x="9179692" y="10896600"/>
                  </a:lnTo>
                  <a:lnTo>
                    <a:pt x="9130231" y="10972800"/>
                  </a:lnTo>
                  <a:lnTo>
                    <a:pt x="9105391" y="11023600"/>
                  </a:lnTo>
                  <a:lnTo>
                    <a:pt x="9080370" y="11061700"/>
                  </a:lnTo>
                  <a:lnTo>
                    <a:pt x="9055087" y="11099800"/>
                  </a:lnTo>
                  <a:lnTo>
                    <a:pt x="9029462" y="11150600"/>
                  </a:lnTo>
                  <a:lnTo>
                    <a:pt x="9003415" y="11188700"/>
                  </a:lnTo>
                  <a:lnTo>
                    <a:pt x="8976864" y="11226800"/>
                  </a:lnTo>
                  <a:lnTo>
                    <a:pt x="8949729" y="11264900"/>
                  </a:lnTo>
                  <a:lnTo>
                    <a:pt x="8923031" y="11303000"/>
                  </a:lnTo>
                  <a:lnTo>
                    <a:pt x="10682046" y="11303000"/>
                  </a:lnTo>
                  <a:lnTo>
                    <a:pt x="10702315" y="11252200"/>
                  </a:lnTo>
                  <a:lnTo>
                    <a:pt x="10722172" y="11214100"/>
                  </a:lnTo>
                  <a:lnTo>
                    <a:pt x="10741623" y="11163300"/>
                  </a:lnTo>
                  <a:lnTo>
                    <a:pt x="10760673" y="11112500"/>
                  </a:lnTo>
                  <a:lnTo>
                    <a:pt x="10779329" y="11074400"/>
                  </a:lnTo>
                  <a:lnTo>
                    <a:pt x="10797596" y="11023600"/>
                  </a:lnTo>
                  <a:lnTo>
                    <a:pt x="10815480" y="10972800"/>
                  </a:lnTo>
                  <a:lnTo>
                    <a:pt x="10832986" y="10922000"/>
                  </a:lnTo>
                  <a:lnTo>
                    <a:pt x="10850122" y="10871200"/>
                  </a:lnTo>
                  <a:lnTo>
                    <a:pt x="10866891" y="10833100"/>
                  </a:lnTo>
                  <a:lnTo>
                    <a:pt x="10883302" y="10782300"/>
                  </a:lnTo>
                  <a:lnTo>
                    <a:pt x="10899358" y="10731500"/>
                  </a:lnTo>
                  <a:lnTo>
                    <a:pt x="10915066" y="10680700"/>
                  </a:lnTo>
                  <a:lnTo>
                    <a:pt x="10930432" y="10629900"/>
                  </a:lnTo>
                  <a:lnTo>
                    <a:pt x="10945461" y="10579100"/>
                  </a:lnTo>
                  <a:lnTo>
                    <a:pt x="10962556" y="10528300"/>
                  </a:lnTo>
                  <a:lnTo>
                    <a:pt x="10978204" y="10464800"/>
                  </a:lnTo>
                  <a:lnTo>
                    <a:pt x="10992513" y="10414000"/>
                  </a:lnTo>
                  <a:lnTo>
                    <a:pt x="11005592" y="10350500"/>
                  </a:lnTo>
                  <a:lnTo>
                    <a:pt x="11017550" y="10299700"/>
                  </a:lnTo>
                  <a:lnTo>
                    <a:pt x="11028497" y="10248900"/>
                  </a:lnTo>
                  <a:lnTo>
                    <a:pt x="11038540" y="10198100"/>
                  </a:lnTo>
                  <a:lnTo>
                    <a:pt x="11047788" y="10147300"/>
                  </a:lnTo>
                  <a:lnTo>
                    <a:pt x="11056351" y="10109200"/>
                  </a:lnTo>
                  <a:lnTo>
                    <a:pt x="11064337" y="10071100"/>
                  </a:lnTo>
                  <a:lnTo>
                    <a:pt x="11063808" y="9994900"/>
                  </a:lnTo>
                  <a:lnTo>
                    <a:pt x="11059490" y="9931400"/>
                  </a:lnTo>
                  <a:lnTo>
                    <a:pt x="11051347" y="9880600"/>
                  </a:lnTo>
                  <a:lnTo>
                    <a:pt x="11039342" y="9842500"/>
                  </a:lnTo>
                  <a:lnTo>
                    <a:pt x="11023437" y="9804400"/>
                  </a:lnTo>
                  <a:lnTo>
                    <a:pt x="11003597" y="9766300"/>
                  </a:lnTo>
                  <a:lnTo>
                    <a:pt x="10979785" y="9753600"/>
                  </a:lnTo>
                  <a:lnTo>
                    <a:pt x="10951964" y="9728200"/>
                  </a:lnTo>
                  <a:close/>
                </a:path>
                <a:path w="13569950" h="11303000" extrusionOk="0">
                  <a:moveTo>
                    <a:pt x="11941808" y="2895600"/>
                  </a:moveTo>
                  <a:lnTo>
                    <a:pt x="11924468" y="2895600"/>
                  </a:lnTo>
                  <a:lnTo>
                    <a:pt x="11896301" y="3175000"/>
                  </a:lnTo>
                  <a:lnTo>
                    <a:pt x="11871734" y="3200400"/>
                  </a:lnTo>
                  <a:lnTo>
                    <a:pt x="11846792" y="3251200"/>
                  </a:lnTo>
                  <a:lnTo>
                    <a:pt x="11826126" y="3314700"/>
                  </a:lnTo>
                  <a:lnTo>
                    <a:pt x="11814386" y="3378200"/>
                  </a:lnTo>
                  <a:lnTo>
                    <a:pt x="11816220" y="3403600"/>
                  </a:lnTo>
                  <a:lnTo>
                    <a:pt x="11819725" y="3416300"/>
                  </a:lnTo>
                  <a:lnTo>
                    <a:pt x="11824412" y="3416300"/>
                  </a:lnTo>
                  <a:lnTo>
                    <a:pt x="11829577" y="3429000"/>
                  </a:lnTo>
                  <a:lnTo>
                    <a:pt x="11834513" y="3429000"/>
                  </a:lnTo>
                  <a:lnTo>
                    <a:pt x="11869968" y="3467100"/>
                  </a:lnTo>
                  <a:lnTo>
                    <a:pt x="11903709" y="3505200"/>
                  </a:lnTo>
                  <a:lnTo>
                    <a:pt x="11935770" y="3543300"/>
                  </a:lnTo>
                  <a:lnTo>
                    <a:pt x="11966188" y="3581400"/>
                  </a:lnTo>
                  <a:lnTo>
                    <a:pt x="11995001" y="3632200"/>
                  </a:lnTo>
                  <a:lnTo>
                    <a:pt x="12022243" y="3670300"/>
                  </a:lnTo>
                  <a:lnTo>
                    <a:pt x="12047951" y="3708400"/>
                  </a:lnTo>
                  <a:lnTo>
                    <a:pt x="12072162" y="3759200"/>
                  </a:lnTo>
                  <a:lnTo>
                    <a:pt x="12094912" y="3797300"/>
                  </a:lnTo>
                  <a:lnTo>
                    <a:pt x="12116238" y="3848100"/>
                  </a:lnTo>
                  <a:lnTo>
                    <a:pt x="12136175" y="3886200"/>
                  </a:lnTo>
                  <a:lnTo>
                    <a:pt x="12154760" y="3937000"/>
                  </a:lnTo>
                  <a:lnTo>
                    <a:pt x="12172030" y="3987800"/>
                  </a:lnTo>
                  <a:lnTo>
                    <a:pt x="12188021" y="4025900"/>
                  </a:lnTo>
                  <a:lnTo>
                    <a:pt x="12202768" y="4076700"/>
                  </a:lnTo>
                  <a:lnTo>
                    <a:pt x="12216309" y="4127500"/>
                  </a:lnTo>
                  <a:lnTo>
                    <a:pt x="12228680" y="4178300"/>
                  </a:lnTo>
                  <a:lnTo>
                    <a:pt x="12239917" y="4216400"/>
                  </a:lnTo>
                  <a:lnTo>
                    <a:pt x="12250056" y="4267200"/>
                  </a:lnTo>
                  <a:lnTo>
                    <a:pt x="12259135" y="4318000"/>
                  </a:lnTo>
                  <a:lnTo>
                    <a:pt x="12267188" y="4368800"/>
                  </a:lnTo>
                  <a:lnTo>
                    <a:pt x="12274253" y="4419600"/>
                  </a:lnTo>
                  <a:lnTo>
                    <a:pt x="12280366" y="4470400"/>
                  </a:lnTo>
                  <a:lnTo>
                    <a:pt x="12285563" y="4521200"/>
                  </a:lnTo>
                  <a:lnTo>
                    <a:pt x="12289881" y="4572000"/>
                  </a:lnTo>
                  <a:lnTo>
                    <a:pt x="12293266" y="4622800"/>
                  </a:lnTo>
                  <a:lnTo>
                    <a:pt x="12295775" y="4673600"/>
                  </a:lnTo>
                  <a:lnTo>
                    <a:pt x="12297427" y="4724400"/>
                  </a:lnTo>
                  <a:lnTo>
                    <a:pt x="12298238" y="4775200"/>
                  </a:lnTo>
                  <a:lnTo>
                    <a:pt x="12298228" y="4826000"/>
                  </a:lnTo>
                  <a:lnTo>
                    <a:pt x="12297413" y="4876800"/>
                  </a:lnTo>
                  <a:lnTo>
                    <a:pt x="12295813" y="4927600"/>
                  </a:lnTo>
                  <a:lnTo>
                    <a:pt x="12293444" y="4978400"/>
                  </a:lnTo>
                  <a:lnTo>
                    <a:pt x="12290325" y="5029200"/>
                  </a:lnTo>
                  <a:lnTo>
                    <a:pt x="12286473" y="5067300"/>
                  </a:lnTo>
                  <a:lnTo>
                    <a:pt x="12281907" y="5118100"/>
                  </a:lnTo>
                  <a:lnTo>
                    <a:pt x="12276644" y="5168900"/>
                  </a:lnTo>
                  <a:lnTo>
                    <a:pt x="12270703" y="5219700"/>
                  </a:lnTo>
                  <a:lnTo>
                    <a:pt x="12264101" y="5270500"/>
                  </a:lnTo>
                  <a:lnTo>
                    <a:pt x="12256857" y="5321300"/>
                  </a:lnTo>
                  <a:lnTo>
                    <a:pt x="12248987" y="5372100"/>
                  </a:lnTo>
                  <a:lnTo>
                    <a:pt x="12240511" y="5410200"/>
                  </a:lnTo>
                  <a:lnTo>
                    <a:pt x="12231445" y="5461000"/>
                  </a:lnTo>
                  <a:lnTo>
                    <a:pt x="12221809" y="5511800"/>
                  </a:lnTo>
                  <a:lnTo>
                    <a:pt x="12211619" y="5562600"/>
                  </a:lnTo>
                  <a:lnTo>
                    <a:pt x="12200894" y="5613400"/>
                  </a:lnTo>
                  <a:lnTo>
                    <a:pt x="12189652" y="5651500"/>
                  </a:lnTo>
                  <a:lnTo>
                    <a:pt x="12177910" y="5702300"/>
                  </a:lnTo>
                  <a:lnTo>
                    <a:pt x="12165687" y="5753100"/>
                  </a:lnTo>
                  <a:lnTo>
                    <a:pt x="12153000" y="5803900"/>
                  </a:lnTo>
                  <a:lnTo>
                    <a:pt x="12139868" y="5842000"/>
                  </a:lnTo>
                  <a:lnTo>
                    <a:pt x="12126307" y="5892800"/>
                  </a:lnTo>
                  <a:lnTo>
                    <a:pt x="12112337" y="5943600"/>
                  </a:lnTo>
                  <a:lnTo>
                    <a:pt x="12097975" y="5994400"/>
                  </a:lnTo>
                  <a:lnTo>
                    <a:pt x="12083239" y="6032500"/>
                  </a:lnTo>
                  <a:lnTo>
                    <a:pt x="12068147" y="6083300"/>
                  </a:lnTo>
                  <a:lnTo>
                    <a:pt x="12052717" y="6134100"/>
                  </a:lnTo>
                  <a:lnTo>
                    <a:pt x="12036967" y="6184900"/>
                  </a:lnTo>
                  <a:lnTo>
                    <a:pt x="12020914" y="6223000"/>
                  </a:lnTo>
                  <a:lnTo>
                    <a:pt x="12004577" y="6273800"/>
                  </a:lnTo>
                  <a:lnTo>
                    <a:pt x="11987974" y="6324600"/>
                  </a:lnTo>
                  <a:lnTo>
                    <a:pt x="11971228" y="6375400"/>
                  </a:lnTo>
                  <a:lnTo>
                    <a:pt x="11954380" y="6413500"/>
                  </a:lnTo>
                  <a:lnTo>
                    <a:pt x="11937461" y="6464300"/>
                  </a:lnTo>
                  <a:lnTo>
                    <a:pt x="11903540" y="6553200"/>
                  </a:lnTo>
                  <a:lnTo>
                    <a:pt x="11886601" y="6604000"/>
                  </a:lnTo>
                  <a:lnTo>
                    <a:pt x="11869719" y="6654800"/>
                  </a:lnTo>
                  <a:lnTo>
                    <a:pt x="11852926" y="6692900"/>
                  </a:lnTo>
                  <a:lnTo>
                    <a:pt x="11836255" y="6743700"/>
                  </a:lnTo>
                  <a:lnTo>
                    <a:pt x="11819736" y="6794500"/>
                  </a:lnTo>
                  <a:lnTo>
                    <a:pt x="11803403" y="6845300"/>
                  </a:lnTo>
                  <a:lnTo>
                    <a:pt x="11787287" y="6883400"/>
                  </a:lnTo>
                  <a:lnTo>
                    <a:pt x="11771419" y="6934200"/>
                  </a:lnTo>
                  <a:lnTo>
                    <a:pt x="11755833" y="6985000"/>
                  </a:lnTo>
                  <a:lnTo>
                    <a:pt x="11740559" y="7023100"/>
                  </a:lnTo>
                  <a:lnTo>
                    <a:pt x="11725630" y="7073900"/>
                  </a:lnTo>
                  <a:lnTo>
                    <a:pt x="11711079" y="7124700"/>
                  </a:lnTo>
                  <a:lnTo>
                    <a:pt x="11696936" y="7175500"/>
                  </a:lnTo>
                  <a:lnTo>
                    <a:pt x="11683211" y="7226300"/>
                  </a:lnTo>
                  <a:lnTo>
                    <a:pt x="11670851" y="7277100"/>
                  </a:lnTo>
                  <a:lnTo>
                    <a:pt x="11659786" y="7327900"/>
                  </a:lnTo>
                  <a:lnTo>
                    <a:pt x="11649950" y="7366000"/>
                  </a:lnTo>
                  <a:lnTo>
                    <a:pt x="11641274" y="7416800"/>
                  </a:lnTo>
                  <a:lnTo>
                    <a:pt x="11633690" y="7467600"/>
                  </a:lnTo>
                  <a:lnTo>
                    <a:pt x="11627132" y="7518400"/>
                  </a:lnTo>
                  <a:lnTo>
                    <a:pt x="11621532" y="7569200"/>
                  </a:lnTo>
                  <a:lnTo>
                    <a:pt x="11616820" y="7620000"/>
                  </a:lnTo>
                  <a:lnTo>
                    <a:pt x="11612931" y="7670800"/>
                  </a:lnTo>
                  <a:lnTo>
                    <a:pt x="11609797" y="7721600"/>
                  </a:lnTo>
                  <a:lnTo>
                    <a:pt x="11607349" y="7772400"/>
                  </a:lnTo>
                  <a:lnTo>
                    <a:pt x="11605520" y="7823200"/>
                  </a:lnTo>
                  <a:lnTo>
                    <a:pt x="11604242" y="7874000"/>
                  </a:lnTo>
                  <a:lnTo>
                    <a:pt x="11603448" y="7924800"/>
                  </a:lnTo>
                  <a:lnTo>
                    <a:pt x="11603164" y="7962900"/>
                  </a:lnTo>
                  <a:lnTo>
                    <a:pt x="11603090" y="8039100"/>
                  </a:lnTo>
                  <a:lnTo>
                    <a:pt x="11603291" y="8089900"/>
                  </a:lnTo>
                  <a:lnTo>
                    <a:pt x="11603754" y="8140700"/>
                  </a:lnTo>
                  <a:lnTo>
                    <a:pt x="11604363" y="8191500"/>
                  </a:lnTo>
                  <a:lnTo>
                    <a:pt x="11605745" y="8293100"/>
                  </a:lnTo>
                  <a:lnTo>
                    <a:pt x="11605936" y="8318500"/>
                  </a:lnTo>
                  <a:lnTo>
                    <a:pt x="11606024" y="8369300"/>
                  </a:lnTo>
                  <a:lnTo>
                    <a:pt x="11605131" y="8445500"/>
                  </a:lnTo>
                  <a:lnTo>
                    <a:pt x="11603764" y="8496300"/>
                  </a:lnTo>
                  <a:lnTo>
                    <a:pt x="11601824" y="8547100"/>
                  </a:lnTo>
                  <a:lnTo>
                    <a:pt x="11599319" y="8597900"/>
                  </a:lnTo>
                  <a:lnTo>
                    <a:pt x="11596254" y="8648700"/>
                  </a:lnTo>
                  <a:lnTo>
                    <a:pt x="11592635" y="8699500"/>
                  </a:lnTo>
                  <a:lnTo>
                    <a:pt x="11588467" y="8750300"/>
                  </a:lnTo>
                  <a:lnTo>
                    <a:pt x="11583758" y="8801100"/>
                  </a:lnTo>
                  <a:lnTo>
                    <a:pt x="11578512" y="8851900"/>
                  </a:lnTo>
                  <a:lnTo>
                    <a:pt x="11572735" y="8902700"/>
                  </a:lnTo>
                  <a:lnTo>
                    <a:pt x="11566435" y="8953500"/>
                  </a:lnTo>
                  <a:lnTo>
                    <a:pt x="11559615" y="9004300"/>
                  </a:lnTo>
                  <a:lnTo>
                    <a:pt x="11552283" y="9055100"/>
                  </a:lnTo>
                  <a:lnTo>
                    <a:pt x="11544444" y="9105900"/>
                  </a:lnTo>
                  <a:lnTo>
                    <a:pt x="11536104" y="9156700"/>
                  </a:lnTo>
                  <a:lnTo>
                    <a:pt x="11527270" y="9194800"/>
                  </a:lnTo>
                  <a:lnTo>
                    <a:pt x="11517946" y="9245600"/>
                  </a:lnTo>
                  <a:lnTo>
                    <a:pt x="11508139" y="9296400"/>
                  </a:lnTo>
                  <a:lnTo>
                    <a:pt x="11497855" y="9347200"/>
                  </a:lnTo>
                  <a:lnTo>
                    <a:pt x="11487099" y="9398000"/>
                  </a:lnTo>
                  <a:lnTo>
                    <a:pt x="11475878" y="9448800"/>
                  </a:lnTo>
                  <a:lnTo>
                    <a:pt x="11464198" y="9499600"/>
                  </a:lnTo>
                  <a:lnTo>
                    <a:pt x="11452063" y="9550400"/>
                  </a:lnTo>
                  <a:lnTo>
                    <a:pt x="11439648" y="9601200"/>
                  </a:lnTo>
                  <a:lnTo>
                    <a:pt x="11426998" y="9652000"/>
                  </a:lnTo>
                  <a:lnTo>
                    <a:pt x="11414114" y="9702800"/>
                  </a:lnTo>
                  <a:lnTo>
                    <a:pt x="11400996" y="9740900"/>
                  </a:lnTo>
                  <a:lnTo>
                    <a:pt x="11387645" y="9791700"/>
                  </a:lnTo>
                  <a:lnTo>
                    <a:pt x="11374062" y="9842500"/>
                  </a:lnTo>
                  <a:lnTo>
                    <a:pt x="11360247" y="9893300"/>
                  </a:lnTo>
                  <a:lnTo>
                    <a:pt x="11346200" y="9944100"/>
                  </a:lnTo>
                  <a:lnTo>
                    <a:pt x="11331923" y="9994900"/>
                  </a:lnTo>
                  <a:lnTo>
                    <a:pt x="11317415" y="10045700"/>
                  </a:lnTo>
                  <a:lnTo>
                    <a:pt x="11302678" y="10083800"/>
                  </a:lnTo>
                  <a:lnTo>
                    <a:pt x="11287712" y="10134600"/>
                  </a:lnTo>
                  <a:lnTo>
                    <a:pt x="11272516" y="10185400"/>
                  </a:lnTo>
                  <a:lnTo>
                    <a:pt x="11257093" y="10236200"/>
                  </a:lnTo>
                  <a:lnTo>
                    <a:pt x="11241442" y="10287000"/>
                  </a:lnTo>
                  <a:lnTo>
                    <a:pt x="11225564" y="10325100"/>
                  </a:lnTo>
                  <a:lnTo>
                    <a:pt x="11209460" y="10375900"/>
                  </a:lnTo>
                  <a:lnTo>
                    <a:pt x="11193129" y="10426700"/>
                  </a:lnTo>
                  <a:lnTo>
                    <a:pt x="11176573" y="10477500"/>
                  </a:lnTo>
                  <a:lnTo>
                    <a:pt x="11159793" y="10528300"/>
                  </a:lnTo>
                  <a:lnTo>
                    <a:pt x="11142788" y="10566400"/>
                  </a:lnTo>
                  <a:lnTo>
                    <a:pt x="11125559" y="10617200"/>
                  </a:lnTo>
                  <a:lnTo>
                    <a:pt x="11108107" y="10668000"/>
                  </a:lnTo>
                  <a:lnTo>
                    <a:pt x="11090432" y="10718800"/>
                  </a:lnTo>
                  <a:lnTo>
                    <a:pt x="11072535" y="10756900"/>
                  </a:lnTo>
                  <a:lnTo>
                    <a:pt x="11054416" y="10807700"/>
                  </a:lnTo>
                  <a:lnTo>
                    <a:pt x="11036076" y="10858500"/>
                  </a:lnTo>
                  <a:lnTo>
                    <a:pt x="11017516" y="10896600"/>
                  </a:lnTo>
                  <a:lnTo>
                    <a:pt x="10998735" y="10947400"/>
                  </a:lnTo>
                  <a:lnTo>
                    <a:pt x="10979736" y="10998200"/>
                  </a:lnTo>
                  <a:lnTo>
                    <a:pt x="10960517" y="11049000"/>
                  </a:lnTo>
                  <a:lnTo>
                    <a:pt x="10941080" y="11087100"/>
                  </a:lnTo>
                  <a:lnTo>
                    <a:pt x="10921424" y="11137900"/>
                  </a:lnTo>
                  <a:lnTo>
                    <a:pt x="10901552" y="11188700"/>
                  </a:lnTo>
                  <a:lnTo>
                    <a:pt x="10881463" y="11226800"/>
                  </a:lnTo>
                  <a:lnTo>
                    <a:pt x="10861157" y="11277600"/>
                  </a:lnTo>
                  <a:lnTo>
                    <a:pt x="10846545" y="11303000"/>
                  </a:lnTo>
                  <a:lnTo>
                    <a:pt x="11402950" y="11303000"/>
                  </a:lnTo>
                  <a:lnTo>
                    <a:pt x="11424834" y="11277600"/>
                  </a:lnTo>
                  <a:lnTo>
                    <a:pt x="11452634" y="11239500"/>
                  </a:lnTo>
                  <a:lnTo>
                    <a:pt x="11480153" y="11188700"/>
                  </a:lnTo>
                  <a:lnTo>
                    <a:pt x="11507398" y="11150600"/>
                  </a:lnTo>
                  <a:lnTo>
                    <a:pt x="11534379" y="11112500"/>
                  </a:lnTo>
                  <a:lnTo>
                    <a:pt x="11561103" y="11061700"/>
                  </a:lnTo>
                  <a:lnTo>
                    <a:pt x="11587579" y="11023600"/>
                  </a:lnTo>
                  <a:lnTo>
                    <a:pt x="11613814" y="10985500"/>
                  </a:lnTo>
                  <a:lnTo>
                    <a:pt x="11639818" y="10934700"/>
                  </a:lnTo>
                  <a:lnTo>
                    <a:pt x="11665599" y="10896600"/>
                  </a:lnTo>
                  <a:lnTo>
                    <a:pt x="11691165" y="10845800"/>
                  </a:lnTo>
                  <a:lnTo>
                    <a:pt x="11716524" y="10807700"/>
                  </a:lnTo>
                  <a:lnTo>
                    <a:pt x="11741685" y="10756900"/>
                  </a:lnTo>
                  <a:lnTo>
                    <a:pt x="11766656" y="10718800"/>
                  </a:lnTo>
                  <a:lnTo>
                    <a:pt x="11791445" y="10680700"/>
                  </a:lnTo>
                  <a:lnTo>
                    <a:pt x="11816061" y="10629900"/>
                  </a:lnTo>
                  <a:lnTo>
                    <a:pt x="11840512" y="10591800"/>
                  </a:lnTo>
                  <a:lnTo>
                    <a:pt x="11864806" y="10541000"/>
                  </a:lnTo>
                  <a:lnTo>
                    <a:pt x="11888951" y="10502900"/>
                  </a:lnTo>
                  <a:lnTo>
                    <a:pt x="11912957" y="10452100"/>
                  </a:lnTo>
                  <a:lnTo>
                    <a:pt x="11936831" y="10414000"/>
                  </a:lnTo>
                  <a:lnTo>
                    <a:pt x="11960582" y="10363200"/>
                  </a:lnTo>
                  <a:lnTo>
                    <a:pt x="11984842" y="10325100"/>
                  </a:lnTo>
                  <a:lnTo>
                    <a:pt x="12033096" y="10223500"/>
                  </a:lnTo>
                  <a:lnTo>
                    <a:pt x="12057087" y="10185400"/>
                  </a:lnTo>
                  <a:lnTo>
                    <a:pt x="12080987" y="10134600"/>
                  </a:lnTo>
                  <a:lnTo>
                    <a:pt x="12104795" y="10096500"/>
                  </a:lnTo>
                  <a:lnTo>
                    <a:pt x="12152131" y="9994900"/>
                  </a:lnTo>
                  <a:lnTo>
                    <a:pt x="12175657" y="9956800"/>
                  </a:lnTo>
                  <a:lnTo>
                    <a:pt x="12222422" y="9855200"/>
                  </a:lnTo>
                  <a:lnTo>
                    <a:pt x="12245660" y="9817100"/>
                  </a:lnTo>
                  <a:lnTo>
                    <a:pt x="12268799" y="9766300"/>
                  </a:lnTo>
                  <a:lnTo>
                    <a:pt x="12291840" y="9728200"/>
                  </a:lnTo>
                  <a:lnTo>
                    <a:pt x="12337622" y="9626600"/>
                  </a:lnTo>
                  <a:lnTo>
                    <a:pt x="12360361" y="9588500"/>
                  </a:lnTo>
                  <a:lnTo>
                    <a:pt x="12382999" y="9537700"/>
                  </a:lnTo>
                  <a:lnTo>
                    <a:pt x="12405533" y="9486900"/>
                  </a:lnTo>
                  <a:lnTo>
                    <a:pt x="12427964" y="9448800"/>
                  </a:lnTo>
                  <a:lnTo>
                    <a:pt x="12450290" y="9398000"/>
                  </a:lnTo>
                  <a:lnTo>
                    <a:pt x="12472511" y="9347200"/>
                  </a:lnTo>
                  <a:lnTo>
                    <a:pt x="12494626" y="9309100"/>
                  </a:lnTo>
                  <a:lnTo>
                    <a:pt x="12516633" y="9258300"/>
                  </a:lnTo>
                  <a:lnTo>
                    <a:pt x="12538533" y="9207500"/>
                  </a:lnTo>
                  <a:lnTo>
                    <a:pt x="12557545" y="9169400"/>
                  </a:lnTo>
                  <a:lnTo>
                    <a:pt x="12574698" y="9118600"/>
                  </a:lnTo>
                  <a:lnTo>
                    <a:pt x="12589640" y="9080500"/>
                  </a:lnTo>
                  <a:lnTo>
                    <a:pt x="12602020" y="9029700"/>
                  </a:lnTo>
                  <a:lnTo>
                    <a:pt x="12611487" y="8991600"/>
                  </a:lnTo>
                  <a:lnTo>
                    <a:pt x="12617688" y="8940800"/>
                  </a:lnTo>
                  <a:lnTo>
                    <a:pt x="12620273" y="8902700"/>
                  </a:lnTo>
                  <a:lnTo>
                    <a:pt x="12618888" y="8851900"/>
                  </a:lnTo>
                  <a:lnTo>
                    <a:pt x="12613183" y="8813800"/>
                  </a:lnTo>
                  <a:lnTo>
                    <a:pt x="12602806" y="8763000"/>
                  </a:lnTo>
                  <a:lnTo>
                    <a:pt x="12587405" y="8724900"/>
                  </a:lnTo>
                  <a:lnTo>
                    <a:pt x="12566628" y="8674100"/>
                  </a:lnTo>
                  <a:lnTo>
                    <a:pt x="12540125" y="8636000"/>
                  </a:lnTo>
                  <a:lnTo>
                    <a:pt x="12510862" y="8597900"/>
                  </a:lnTo>
                  <a:lnTo>
                    <a:pt x="12480792" y="8547100"/>
                  </a:lnTo>
                  <a:lnTo>
                    <a:pt x="12449887" y="8509000"/>
                  </a:lnTo>
                  <a:lnTo>
                    <a:pt x="12418120" y="8470900"/>
                  </a:lnTo>
                  <a:lnTo>
                    <a:pt x="12385466" y="8432800"/>
                  </a:lnTo>
                  <a:lnTo>
                    <a:pt x="12351897" y="8394700"/>
                  </a:lnTo>
                  <a:lnTo>
                    <a:pt x="12317388" y="8369300"/>
                  </a:lnTo>
                  <a:lnTo>
                    <a:pt x="12281912" y="8331200"/>
                  </a:lnTo>
                  <a:lnTo>
                    <a:pt x="12245443" y="8293100"/>
                  </a:lnTo>
                  <a:lnTo>
                    <a:pt x="12207954" y="8267700"/>
                  </a:lnTo>
                  <a:lnTo>
                    <a:pt x="12169419" y="8229600"/>
                  </a:lnTo>
                  <a:lnTo>
                    <a:pt x="12129811" y="8204200"/>
                  </a:lnTo>
                  <a:lnTo>
                    <a:pt x="12089104" y="8166100"/>
                  </a:lnTo>
                  <a:lnTo>
                    <a:pt x="12047272" y="8140700"/>
                  </a:lnTo>
                  <a:lnTo>
                    <a:pt x="12004287" y="8115300"/>
                  </a:lnTo>
                  <a:lnTo>
                    <a:pt x="11960125" y="8089900"/>
                  </a:lnTo>
                  <a:lnTo>
                    <a:pt x="11914758" y="8064500"/>
                  </a:lnTo>
                  <a:lnTo>
                    <a:pt x="11868159" y="8039100"/>
                  </a:lnTo>
                  <a:lnTo>
                    <a:pt x="11820304" y="8026400"/>
                  </a:lnTo>
                  <a:lnTo>
                    <a:pt x="11771164" y="8001000"/>
                  </a:lnTo>
                  <a:lnTo>
                    <a:pt x="11775158" y="7950200"/>
                  </a:lnTo>
                  <a:lnTo>
                    <a:pt x="11778590" y="7912100"/>
                  </a:lnTo>
                  <a:lnTo>
                    <a:pt x="11781884" y="7861300"/>
                  </a:lnTo>
                  <a:lnTo>
                    <a:pt x="11785464" y="7810500"/>
                  </a:lnTo>
                  <a:lnTo>
                    <a:pt x="11789757" y="7759700"/>
                  </a:lnTo>
                  <a:lnTo>
                    <a:pt x="11795186" y="7708900"/>
                  </a:lnTo>
                  <a:lnTo>
                    <a:pt x="11802176" y="7658100"/>
                  </a:lnTo>
                  <a:lnTo>
                    <a:pt x="11811152" y="7607300"/>
                  </a:lnTo>
                  <a:lnTo>
                    <a:pt x="11820309" y="7556500"/>
                  </a:lnTo>
                  <a:lnTo>
                    <a:pt x="11828575" y="7505700"/>
                  </a:lnTo>
                  <a:lnTo>
                    <a:pt x="11836258" y="7454900"/>
                  </a:lnTo>
                  <a:lnTo>
                    <a:pt x="11843668" y="7404100"/>
                  </a:lnTo>
                  <a:lnTo>
                    <a:pt x="11851114" y="7366000"/>
                  </a:lnTo>
                  <a:lnTo>
                    <a:pt x="11858906" y="7315200"/>
                  </a:lnTo>
                  <a:lnTo>
                    <a:pt x="11867353" y="7264400"/>
                  </a:lnTo>
                  <a:lnTo>
                    <a:pt x="11876764" y="7213600"/>
                  </a:lnTo>
                  <a:lnTo>
                    <a:pt x="11887449" y="7162800"/>
                  </a:lnTo>
                  <a:lnTo>
                    <a:pt x="11899717" y="7124700"/>
                  </a:lnTo>
                  <a:lnTo>
                    <a:pt x="11913878" y="7073900"/>
                  </a:lnTo>
                  <a:lnTo>
                    <a:pt x="11930241" y="7023100"/>
                  </a:lnTo>
                  <a:lnTo>
                    <a:pt x="11949115" y="6985000"/>
                  </a:lnTo>
                  <a:lnTo>
                    <a:pt x="11970810" y="6934200"/>
                  </a:lnTo>
                  <a:lnTo>
                    <a:pt x="11995635" y="6896100"/>
                  </a:lnTo>
                  <a:lnTo>
                    <a:pt x="12023899" y="6845300"/>
                  </a:lnTo>
                  <a:lnTo>
                    <a:pt x="12053274" y="6807200"/>
                  </a:lnTo>
                  <a:lnTo>
                    <a:pt x="12082339" y="6756400"/>
                  </a:lnTo>
                  <a:lnTo>
                    <a:pt x="12111398" y="6718300"/>
                  </a:lnTo>
                  <a:lnTo>
                    <a:pt x="12140755" y="6680200"/>
                  </a:lnTo>
                  <a:lnTo>
                    <a:pt x="12170717" y="6629400"/>
                  </a:lnTo>
                  <a:lnTo>
                    <a:pt x="12201587" y="6591300"/>
                  </a:lnTo>
                  <a:lnTo>
                    <a:pt x="12233670" y="6553200"/>
                  </a:lnTo>
                  <a:lnTo>
                    <a:pt x="12267271" y="6515100"/>
                  </a:lnTo>
                  <a:lnTo>
                    <a:pt x="12302695" y="6477000"/>
                  </a:lnTo>
                  <a:lnTo>
                    <a:pt x="12340247" y="6438900"/>
                  </a:lnTo>
                  <a:lnTo>
                    <a:pt x="12380230" y="6413500"/>
                  </a:lnTo>
                  <a:lnTo>
                    <a:pt x="12422951" y="6375400"/>
                  </a:lnTo>
                  <a:lnTo>
                    <a:pt x="12468713" y="6350000"/>
                  </a:lnTo>
                  <a:lnTo>
                    <a:pt x="12510309" y="6324600"/>
                  </a:lnTo>
                  <a:lnTo>
                    <a:pt x="12542948" y="6286500"/>
                  </a:lnTo>
                  <a:lnTo>
                    <a:pt x="12565940" y="6248400"/>
                  </a:lnTo>
                  <a:lnTo>
                    <a:pt x="12578594" y="6197600"/>
                  </a:lnTo>
                  <a:lnTo>
                    <a:pt x="12580218" y="6146800"/>
                  </a:lnTo>
                  <a:lnTo>
                    <a:pt x="12576257" y="6096000"/>
                  </a:lnTo>
                  <a:lnTo>
                    <a:pt x="12572194" y="6045200"/>
                  </a:lnTo>
                  <a:lnTo>
                    <a:pt x="12567939" y="5994400"/>
                  </a:lnTo>
                  <a:lnTo>
                    <a:pt x="12563401" y="5943600"/>
                  </a:lnTo>
                  <a:lnTo>
                    <a:pt x="12558493" y="5892800"/>
                  </a:lnTo>
                  <a:lnTo>
                    <a:pt x="12553124" y="5842000"/>
                  </a:lnTo>
                  <a:lnTo>
                    <a:pt x="12547206" y="5791200"/>
                  </a:lnTo>
                  <a:lnTo>
                    <a:pt x="12540648" y="5740400"/>
                  </a:lnTo>
                  <a:lnTo>
                    <a:pt x="12533489" y="5689600"/>
                  </a:lnTo>
                  <a:lnTo>
                    <a:pt x="12525924" y="5638800"/>
                  </a:lnTo>
                  <a:lnTo>
                    <a:pt x="12518021" y="5588000"/>
                  </a:lnTo>
                  <a:lnTo>
                    <a:pt x="12509847" y="5537200"/>
                  </a:lnTo>
                  <a:lnTo>
                    <a:pt x="12501470" y="5486400"/>
                  </a:lnTo>
                  <a:lnTo>
                    <a:pt x="12492958" y="5435600"/>
                  </a:lnTo>
                  <a:lnTo>
                    <a:pt x="12484381" y="5384800"/>
                  </a:lnTo>
                  <a:lnTo>
                    <a:pt x="12405270" y="5384800"/>
                  </a:lnTo>
                  <a:lnTo>
                    <a:pt x="12409240" y="5321300"/>
                  </a:lnTo>
                  <a:lnTo>
                    <a:pt x="12413318" y="5270500"/>
                  </a:lnTo>
                  <a:lnTo>
                    <a:pt x="12417435" y="5219700"/>
                  </a:lnTo>
                  <a:lnTo>
                    <a:pt x="12421521" y="5168900"/>
                  </a:lnTo>
                  <a:lnTo>
                    <a:pt x="12425506" y="5118100"/>
                  </a:lnTo>
                  <a:lnTo>
                    <a:pt x="12429321" y="5067300"/>
                  </a:lnTo>
                  <a:lnTo>
                    <a:pt x="12432897" y="5029200"/>
                  </a:lnTo>
                  <a:lnTo>
                    <a:pt x="12436162" y="4978400"/>
                  </a:lnTo>
                  <a:lnTo>
                    <a:pt x="12439049" y="4927600"/>
                  </a:lnTo>
                  <a:lnTo>
                    <a:pt x="12441486" y="4876800"/>
                  </a:lnTo>
                  <a:lnTo>
                    <a:pt x="12443405" y="4826000"/>
                  </a:lnTo>
                  <a:lnTo>
                    <a:pt x="12444695" y="4775200"/>
                  </a:lnTo>
                  <a:lnTo>
                    <a:pt x="12445162" y="4737100"/>
                  </a:lnTo>
                  <a:lnTo>
                    <a:pt x="12444792" y="4686300"/>
                  </a:lnTo>
                  <a:lnTo>
                    <a:pt x="12443571" y="4635500"/>
                  </a:lnTo>
                  <a:lnTo>
                    <a:pt x="12441486" y="4584700"/>
                  </a:lnTo>
                  <a:lnTo>
                    <a:pt x="12438525" y="4533900"/>
                  </a:lnTo>
                  <a:lnTo>
                    <a:pt x="12434673" y="4483100"/>
                  </a:lnTo>
                  <a:lnTo>
                    <a:pt x="12429917" y="4432300"/>
                  </a:lnTo>
                  <a:lnTo>
                    <a:pt x="12424244" y="4394200"/>
                  </a:lnTo>
                  <a:lnTo>
                    <a:pt x="12417641" y="4343400"/>
                  </a:lnTo>
                  <a:lnTo>
                    <a:pt x="12410095" y="4292600"/>
                  </a:lnTo>
                  <a:lnTo>
                    <a:pt x="12401591" y="4241800"/>
                  </a:lnTo>
                  <a:lnTo>
                    <a:pt x="12392117" y="4191000"/>
                  </a:lnTo>
                  <a:lnTo>
                    <a:pt x="12381660" y="4152900"/>
                  </a:lnTo>
                  <a:lnTo>
                    <a:pt x="12370206" y="4102100"/>
                  </a:lnTo>
                  <a:lnTo>
                    <a:pt x="12357741" y="4051300"/>
                  </a:lnTo>
                  <a:lnTo>
                    <a:pt x="12344253" y="4000500"/>
                  </a:lnTo>
                  <a:lnTo>
                    <a:pt x="12329728" y="3962400"/>
                  </a:lnTo>
                  <a:lnTo>
                    <a:pt x="12314153" y="3911600"/>
                  </a:lnTo>
                  <a:lnTo>
                    <a:pt x="12297514" y="3860800"/>
                  </a:lnTo>
                  <a:lnTo>
                    <a:pt x="12279554" y="3810000"/>
                  </a:lnTo>
                  <a:lnTo>
                    <a:pt x="12260367" y="3771900"/>
                  </a:lnTo>
                  <a:lnTo>
                    <a:pt x="12240017" y="3721100"/>
                  </a:lnTo>
                  <a:lnTo>
                    <a:pt x="12218567" y="3683000"/>
                  </a:lnTo>
                  <a:lnTo>
                    <a:pt x="12196080" y="3632200"/>
                  </a:lnTo>
                  <a:lnTo>
                    <a:pt x="12172620" y="3594100"/>
                  </a:lnTo>
                  <a:lnTo>
                    <a:pt x="12148249" y="3543300"/>
                  </a:lnTo>
                  <a:lnTo>
                    <a:pt x="12123031" y="3505200"/>
                  </a:lnTo>
                  <a:lnTo>
                    <a:pt x="12097029" y="3467100"/>
                  </a:lnTo>
                  <a:lnTo>
                    <a:pt x="12070307" y="3416300"/>
                  </a:lnTo>
                  <a:lnTo>
                    <a:pt x="12042927" y="3378200"/>
                  </a:lnTo>
                  <a:lnTo>
                    <a:pt x="12014952" y="3340100"/>
                  </a:lnTo>
                  <a:lnTo>
                    <a:pt x="11986446" y="3302000"/>
                  </a:lnTo>
                  <a:lnTo>
                    <a:pt x="11957472" y="3251200"/>
                  </a:lnTo>
                  <a:lnTo>
                    <a:pt x="12018746" y="3251200"/>
                  </a:lnTo>
                  <a:lnTo>
                    <a:pt x="11941808" y="2895600"/>
                  </a:lnTo>
                  <a:close/>
                </a:path>
                <a:path w="13569950" h="11303000" extrusionOk="0">
                  <a:moveTo>
                    <a:pt x="11904626" y="10629900"/>
                  </a:moveTo>
                  <a:lnTo>
                    <a:pt x="11526539" y="11303000"/>
                  </a:lnTo>
                  <a:lnTo>
                    <a:pt x="11605603" y="11303000"/>
                  </a:lnTo>
                  <a:lnTo>
                    <a:pt x="11633615" y="11252200"/>
                  </a:lnTo>
                  <a:lnTo>
                    <a:pt x="11660696" y="11214100"/>
                  </a:lnTo>
                  <a:lnTo>
                    <a:pt x="11686796" y="11176000"/>
                  </a:lnTo>
                  <a:lnTo>
                    <a:pt x="11711862" y="11137900"/>
                  </a:lnTo>
                  <a:lnTo>
                    <a:pt x="11735842" y="11099800"/>
                  </a:lnTo>
                  <a:lnTo>
                    <a:pt x="11758686" y="11049000"/>
                  </a:lnTo>
                  <a:lnTo>
                    <a:pt x="11780342" y="11010900"/>
                  </a:lnTo>
                  <a:lnTo>
                    <a:pt x="11800758" y="10960100"/>
                  </a:lnTo>
                  <a:lnTo>
                    <a:pt x="11819883" y="10922000"/>
                  </a:lnTo>
                  <a:lnTo>
                    <a:pt x="11837664" y="10871200"/>
                  </a:lnTo>
                  <a:lnTo>
                    <a:pt x="11854052" y="10820400"/>
                  </a:lnTo>
                  <a:lnTo>
                    <a:pt x="11868993" y="10782300"/>
                  </a:lnTo>
                  <a:lnTo>
                    <a:pt x="11882437" y="10731500"/>
                  </a:lnTo>
                  <a:lnTo>
                    <a:pt x="11894331" y="10680700"/>
                  </a:lnTo>
                  <a:lnTo>
                    <a:pt x="11904626" y="10629900"/>
                  </a:lnTo>
                  <a:close/>
                </a:path>
                <a:path w="13569950" h="11303000" extrusionOk="0">
                  <a:moveTo>
                    <a:pt x="12883423" y="8940800"/>
                  </a:moveTo>
                  <a:lnTo>
                    <a:pt x="12857793" y="8991600"/>
                  </a:lnTo>
                  <a:lnTo>
                    <a:pt x="12780664" y="9105900"/>
                  </a:lnTo>
                  <a:lnTo>
                    <a:pt x="12755164" y="9156700"/>
                  </a:lnTo>
                  <a:lnTo>
                    <a:pt x="12729913" y="9194800"/>
                  </a:lnTo>
                  <a:lnTo>
                    <a:pt x="12704999" y="9232900"/>
                  </a:lnTo>
                  <a:lnTo>
                    <a:pt x="12650125" y="9334500"/>
                  </a:lnTo>
                  <a:lnTo>
                    <a:pt x="12622897" y="9372600"/>
                  </a:lnTo>
                  <a:lnTo>
                    <a:pt x="12595852" y="9423400"/>
                  </a:lnTo>
                  <a:lnTo>
                    <a:pt x="12569021" y="9461500"/>
                  </a:lnTo>
                  <a:lnTo>
                    <a:pt x="12542439" y="9512300"/>
                  </a:lnTo>
                  <a:lnTo>
                    <a:pt x="12414376" y="9728200"/>
                  </a:lnTo>
                  <a:lnTo>
                    <a:pt x="12389962" y="9779000"/>
                  </a:lnTo>
                  <a:lnTo>
                    <a:pt x="12411849" y="9791700"/>
                  </a:lnTo>
                  <a:lnTo>
                    <a:pt x="12430458" y="9804400"/>
                  </a:lnTo>
                  <a:lnTo>
                    <a:pt x="12445061" y="9817100"/>
                  </a:lnTo>
                  <a:lnTo>
                    <a:pt x="12454933" y="9829800"/>
                  </a:lnTo>
                  <a:lnTo>
                    <a:pt x="12478358" y="9880600"/>
                  </a:lnTo>
                  <a:lnTo>
                    <a:pt x="12497963" y="9918700"/>
                  </a:lnTo>
                  <a:lnTo>
                    <a:pt x="12513874" y="9969500"/>
                  </a:lnTo>
                  <a:lnTo>
                    <a:pt x="12526219" y="10020300"/>
                  </a:lnTo>
                  <a:lnTo>
                    <a:pt x="12535126" y="10071100"/>
                  </a:lnTo>
                  <a:lnTo>
                    <a:pt x="12540721" y="10109200"/>
                  </a:lnTo>
                  <a:lnTo>
                    <a:pt x="12543133" y="10160000"/>
                  </a:lnTo>
                  <a:lnTo>
                    <a:pt x="12542488" y="10210800"/>
                  </a:lnTo>
                  <a:lnTo>
                    <a:pt x="12538914" y="10248900"/>
                  </a:lnTo>
                  <a:lnTo>
                    <a:pt x="12532538" y="10299700"/>
                  </a:lnTo>
                  <a:lnTo>
                    <a:pt x="12523488" y="10350500"/>
                  </a:lnTo>
                  <a:lnTo>
                    <a:pt x="12511891" y="10388600"/>
                  </a:lnTo>
                  <a:lnTo>
                    <a:pt x="12497875" y="10439400"/>
                  </a:lnTo>
                  <a:lnTo>
                    <a:pt x="12481566" y="10477500"/>
                  </a:lnTo>
                  <a:lnTo>
                    <a:pt x="12463092" y="10528300"/>
                  </a:lnTo>
                  <a:lnTo>
                    <a:pt x="12442581" y="10579100"/>
                  </a:lnTo>
                  <a:lnTo>
                    <a:pt x="12420160" y="10617200"/>
                  </a:lnTo>
                  <a:lnTo>
                    <a:pt x="12396828" y="10668000"/>
                  </a:lnTo>
                  <a:lnTo>
                    <a:pt x="12372884" y="10706100"/>
                  </a:lnTo>
                  <a:lnTo>
                    <a:pt x="12348354" y="10756900"/>
                  </a:lnTo>
                  <a:lnTo>
                    <a:pt x="12323264" y="10795000"/>
                  </a:lnTo>
                  <a:lnTo>
                    <a:pt x="12297637" y="10833100"/>
                  </a:lnTo>
                  <a:lnTo>
                    <a:pt x="12271500" y="10883900"/>
                  </a:lnTo>
                  <a:lnTo>
                    <a:pt x="12244877" y="10922000"/>
                  </a:lnTo>
                  <a:lnTo>
                    <a:pt x="12217795" y="10960100"/>
                  </a:lnTo>
                  <a:lnTo>
                    <a:pt x="12190278" y="11010900"/>
                  </a:lnTo>
                  <a:lnTo>
                    <a:pt x="12162352" y="11049000"/>
                  </a:lnTo>
                  <a:lnTo>
                    <a:pt x="12134042" y="11087100"/>
                  </a:lnTo>
                  <a:lnTo>
                    <a:pt x="12105373" y="11125200"/>
                  </a:lnTo>
                  <a:lnTo>
                    <a:pt x="12076370" y="11176000"/>
                  </a:lnTo>
                  <a:lnTo>
                    <a:pt x="12047060" y="11214100"/>
                  </a:lnTo>
                  <a:lnTo>
                    <a:pt x="12017466" y="11252200"/>
                  </a:lnTo>
                  <a:lnTo>
                    <a:pt x="11987615" y="11290300"/>
                  </a:lnTo>
                  <a:lnTo>
                    <a:pt x="11973817" y="11303000"/>
                  </a:lnTo>
                  <a:lnTo>
                    <a:pt x="12005771" y="11303000"/>
                  </a:lnTo>
                  <a:lnTo>
                    <a:pt x="12021040" y="11290300"/>
                  </a:lnTo>
                  <a:lnTo>
                    <a:pt x="12143938" y="11137900"/>
                  </a:lnTo>
                  <a:lnTo>
                    <a:pt x="12174562" y="11087100"/>
                  </a:lnTo>
                  <a:lnTo>
                    <a:pt x="12266143" y="10972800"/>
                  </a:lnTo>
                  <a:lnTo>
                    <a:pt x="12297417" y="10934700"/>
                  </a:lnTo>
                  <a:lnTo>
                    <a:pt x="12328274" y="10896600"/>
                  </a:lnTo>
                  <a:lnTo>
                    <a:pt x="12358663" y="10845800"/>
                  </a:lnTo>
                  <a:lnTo>
                    <a:pt x="12388534" y="10807700"/>
                  </a:lnTo>
                  <a:lnTo>
                    <a:pt x="12417835" y="10769600"/>
                  </a:lnTo>
                  <a:lnTo>
                    <a:pt x="12446516" y="10718800"/>
                  </a:lnTo>
                  <a:lnTo>
                    <a:pt x="12474525" y="10680700"/>
                  </a:lnTo>
                  <a:lnTo>
                    <a:pt x="12501813" y="10629900"/>
                  </a:lnTo>
                  <a:lnTo>
                    <a:pt x="12528328" y="10591800"/>
                  </a:lnTo>
                  <a:lnTo>
                    <a:pt x="12554019" y="10541000"/>
                  </a:lnTo>
                  <a:lnTo>
                    <a:pt x="12578835" y="10502900"/>
                  </a:lnTo>
                  <a:lnTo>
                    <a:pt x="12602726" y="10452100"/>
                  </a:lnTo>
                  <a:lnTo>
                    <a:pt x="12625640" y="10414000"/>
                  </a:lnTo>
                  <a:lnTo>
                    <a:pt x="12647527" y="10363200"/>
                  </a:lnTo>
                  <a:lnTo>
                    <a:pt x="12668336" y="10312400"/>
                  </a:lnTo>
                  <a:lnTo>
                    <a:pt x="12688015" y="10274300"/>
                  </a:lnTo>
                  <a:lnTo>
                    <a:pt x="12706515" y="10223500"/>
                  </a:lnTo>
                  <a:lnTo>
                    <a:pt x="12723784" y="10172700"/>
                  </a:lnTo>
                  <a:lnTo>
                    <a:pt x="12739299" y="10121900"/>
                  </a:lnTo>
                  <a:lnTo>
                    <a:pt x="12753826" y="10071100"/>
                  </a:lnTo>
                  <a:lnTo>
                    <a:pt x="12767395" y="10033000"/>
                  </a:lnTo>
                  <a:lnTo>
                    <a:pt x="12780035" y="9982200"/>
                  </a:lnTo>
                  <a:lnTo>
                    <a:pt x="12791775" y="9931400"/>
                  </a:lnTo>
                  <a:lnTo>
                    <a:pt x="12802647" y="9880600"/>
                  </a:lnTo>
                  <a:lnTo>
                    <a:pt x="12812678" y="9829800"/>
                  </a:lnTo>
                  <a:lnTo>
                    <a:pt x="12821899" y="9791700"/>
                  </a:lnTo>
                  <a:lnTo>
                    <a:pt x="12830339" y="9740900"/>
                  </a:lnTo>
                  <a:lnTo>
                    <a:pt x="12838029" y="9690100"/>
                  </a:lnTo>
                  <a:lnTo>
                    <a:pt x="12844997" y="9639300"/>
                  </a:lnTo>
                  <a:lnTo>
                    <a:pt x="12851274" y="9588500"/>
                  </a:lnTo>
                  <a:lnTo>
                    <a:pt x="12856889" y="9537700"/>
                  </a:lnTo>
                  <a:lnTo>
                    <a:pt x="12861871" y="9486900"/>
                  </a:lnTo>
                  <a:lnTo>
                    <a:pt x="12866251" y="9448800"/>
                  </a:lnTo>
                  <a:lnTo>
                    <a:pt x="12870057" y="9398000"/>
                  </a:lnTo>
                  <a:lnTo>
                    <a:pt x="12873320" y="9347200"/>
                  </a:lnTo>
                  <a:lnTo>
                    <a:pt x="12876070" y="9296400"/>
                  </a:lnTo>
                  <a:lnTo>
                    <a:pt x="12878335" y="9245600"/>
                  </a:lnTo>
                  <a:lnTo>
                    <a:pt x="12880147" y="9194800"/>
                  </a:lnTo>
                  <a:lnTo>
                    <a:pt x="12881533" y="9144000"/>
                  </a:lnTo>
                  <a:lnTo>
                    <a:pt x="12882524" y="9093200"/>
                  </a:lnTo>
                  <a:lnTo>
                    <a:pt x="12883150" y="9042400"/>
                  </a:lnTo>
                  <a:lnTo>
                    <a:pt x="12883367" y="9004300"/>
                  </a:lnTo>
                  <a:lnTo>
                    <a:pt x="12883423" y="8940800"/>
                  </a:lnTo>
                  <a:close/>
                </a:path>
                <a:path w="13569950" h="11303000" extrusionOk="0">
                  <a:moveTo>
                    <a:pt x="700682" y="9817100"/>
                  </a:moveTo>
                  <a:lnTo>
                    <a:pt x="437820" y="9817100"/>
                  </a:lnTo>
                  <a:lnTo>
                    <a:pt x="480278" y="9829800"/>
                  </a:lnTo>
                  <a:lnTo>
                    <a:pt x="655407" y="9829800"/>
                  </a:lnTo>
                  <a:lnTo>
                    <a:pt x="700682" y="9817100"/>
                  </a:lnTo>
                  <a:close/>
                </a:path>
                <a:path w="13569950" h="11303000" extrusionOk="0">
                  <a:moveTo>
                    <a:pt x="3615005" y="317500"/>
                  </a:moveTo>
                  <a:lnTo>
                    <a:pt x="3487138" y="317500"/>
                  </a:lnTo>
                  <a:lnTo>
                    <a:pt x="3441684" y="330200"/>
                  </a:lnTo>
                  <a:lnTo>
                    <a:pt x="3346465" y="355600"/>
                  </a:lnTo>
                  <a:lnTo>
                    <a:pt x="3296678" y="381000"/>
                  </a:lnTo>
                  <a:lnTo>
                    <a:pt x="3251817" y="406400"/>
                  </a:lnTo>
                  <a:lnTo>
                    <a:pt x="3075539" y="508000"/>
                  </a:lnTo>
                  <a:lnTo>
                    <a:pt x="2904187" y="609600"/>
                  </a:lnTo>
                  <a:lnTo>
                    <a:pt x="2862095" y="647700"/>
                  </a:lnTo>
                  <a:lnTo>
                    <a:pt x="2737564" y="723900"/>
                  </a:lnTo>
                  <a:lnTo>
                    <a:pt x="2696624" y="762000"/>
                  </a:lnTo>
                  <a:lnTo>
                    <a:pt x="2655965" y="787400"/>
                  </a:lnTo>
                  <a:lnTo>
                    <a:pt x="2615785" y="825500"/>
                  </a:lnTo>
                  <a:lnTo>
                    <a:pt x="2536201" y="876300"/>
                  </a:lnTo>
                  <a:lnTo>
                    <a:pt x="2496787" y="914400"/>
                  </a:lnTo>
                  <a:lnTo>
                    <a:pt x="2457619" y="939800"/>
                  </a:lnTo>
                  <a:lnTo>
                    <a:pt x="2418693" y="977900"/>
                  </a:lnTo>
                  <a:lnTo>
                    <a:pt x="2380005" y="1003300"/>
                  </a:lnTo>
                  <a:lnTo>
                    <a:pt x="2341549" y="1041400"/>
                  </a:lnTo>
                  <a:lnTo>
                    <a:pt x="2303322" y="1066800"/>
                  </a:lnTo>
                  <a:lnTo>
                    <a:pt x="2227536" y="1143000"/>
                  </a:lnTo>
                  <a:lnTo>
                    <a:pt x="2189967" y="1168400"/>
                  </a:lnTo>
                  <a:lnTo>
                    <a:pt x="2152610" y="1206500"/>
                  </a:lnTo>
                  <a:lnTo>
                    <a:pt x="2115458" y="1231900"/>
                  </a:lnTo>
                  <a:lnTo>
                    <a:pt x="2041756" y="1308100"/>
                  </a:lnTo>
                  <a:lnTo>
                    <a:pt x="2005197" y="1333500"/>
                  </a:lnTo>
                  <a:lnTo>
                    <a:pt x="1896631" y="1447800"/>
                  </a:lnTo>
                  <a:lnTo>
                    <a:pt x="1860798" y="1473200"/>
                  </a:lnTo>
                  <a:lnTo>
                    <a:pt x="1719130" y="1625600"/>
                  </a:lnTo>
                  <a:lnTo>
                    <a:pt x="1684106" y="1651000"/>
                  </a:lnTo>
                  <a:lnTo>
                    <a:pt x="1579907" y="1765300"/>
                  </a:lnTo>
                  <a:lnTo>
                    <a:pt x="1442844" y="1917700"/>
                  </a:lnTo>
                  <a:lnTo>
                    <a:pt x="1408882" y="1943100"/>
                  </a:lnTo>
                  <a:lnTo>
                    <a:pt x="1341147" y="2019300"/>
                  </a:lnTo>
                  <a:lnTo>
                    <a:pt x="1274525" y="2095500"/>
                  </a:lnTo>
                  <a:lnTo>
                    <a:pt x="1209016" y="2171700"/>
                  </a:lnTo>
                  <a:lnTo>
                    <a:pt x="1176678" y="2209800"/>
                  </a:lnTo>
                  <a:lnTo>
                    <a:pt x="1144617" y="2247900"/>
                  </a:lnTo>
                  <a:lnTo>
                    <a:pt x="1112833" y="2298700"/>
                  </a:lnTo>
                  <a:lnTo>
                    <a:pt x="1081327" y="2336800"/>
                  </a:lnTo>
                  <a:lnTo>
                    <a:pt x="1050097" y="2374900"/>
                  </a:lnTo>
                  <a:lnTo>
                    <a:pt x="1019143" y="2413000"/>
                  </a:lnTo>
                  <a:lnTo>
                    <a:pt x="988466" y="2451100"/>
                  </a:lnTo>
                  <a:lnTo>
                    <a:pt x="958065" y="2489200"/>
                  </a:lnTo>
                  <a:lnTo>
                    <a:pt x="927940" y="2527300"/>
                  </a:lnTo>
                  <a:lnTo>
                    <a:pt x="898091" y="2578100"/>
                  </a:lnTo>
                  <a:lnTo>
                    <a:pt x="868517" y="2616200"/>
                  </a:lnTo>
                  <a:lnTo>
                    <a:pt x="839218" y="2654300"/>
                  </a:lnTo>
                  <a:lnTo>
                    <a:pt x="810194" y="2692400"/>
                  </a:lnTo>
                  <a:lnTo>
                    <a:pt x="781445" y="2730500"/>
                  </a:lnTo>
                  <a:lnTo>
                    <a:pt x="752970" y="2781300"/>
                  </a:lnTo>
                  <a:lnTo>
                    <a:pt x="724770" y="2819400"/>
                  </a:lnTo>
                  <a:lnTo>
                    <a:pt x="696844" y="2857500"/>
                  </a:lnTo>
                  <a:lnTo>
                    <a:pt x="669192" y="2908300"/>
                  </a:lnTo>
                  <a:lnTo>
                    <a:pt x="641813" y="2946400"/>
                  </a:lnTo>
                  <a:lnTo>
                    <a:pt x="614708" y="2984500"/>
                  </a:lnTo>
                  <a:lnTo>
                    <a:pt x="587877" y="3035300"/>
                  </a:lnTo>
                  <a:lnTo>
                    <a:pt x="561318" y="3073400"/>
                  </a:lnTo>
                  <a:lnTo>
                    <a:pt x="535032" y="3111500"/>
                  </a:lnTo>
                  <a:lnTo>
                    <a:pt x="509019" y="3162300"/>
                  </a:lnTo>
                  <a:lnTo>
                    <a:pt x="483278" y="3200400"/>
                  </a:lnTo>
                  <a:lnTo>
                    <a:pt x="457809" y="3251200"/>
                  </a:lnTo>
                  <a:lnTo>
                    <a:pt x="432613" y="3289300"/>
                  </a:lnTo>
                  <a:lnTo>
                    <a:pt x="407688" y="3340100"/>
                  </a:lnTo>
                  <a:lnTo>
                    <a:pt x="382600" y="3378200"/>
                  </a:lnTo>
                  <a:lnTo>
                    <a:pt x="357717" y="3429000"/>
                  </a:lnTo>
                  <a:lnTo>
                    <a:pt x="333034" y="3467100"/>
                  </a:lnTo>
                  <a:lnTo>
                    <a:pt x="308548" y="3517900"/>
                  </a:lnTo>
                  <a:lnTo>
                    <a:pt x="284255" y="3556000"/>
                  </a:lnTo>
                  <a:lnTo>
                    <a:pt x="260149" y="3606800"/>
                  </a:lnTo>
                  <a:lnTo>
                    <a:pt x="236227" y="3657600"/>
                  </a:lnTo>
                  <a:lnTo>
                    <a:pt x="212484" y="3695700"/>
                  </a:lnTo>
                  <a:lnTo>
                    <a:pt x="188917" y="3746500"/>
                  </a:lnTo>
                  <a:lnTo>
                    <a:pt x="165520" y="3784600"/>
                  </a:lnTo>
                  <a:lnTo>
                    <a:pt x="142290" y="3835400"/>
                  </a:lnTo>
                  <a:lnTo>
                    <a:pt x="119222" y="3886200"/>
                  </a:lnTo>
                  <a:lnTo>
                    <a:pt x="96312" y="3924300"/>
                  </a:lnTo>
                  <a:lnTo>
                    <a:pt x="73556" y="3975100"/>
                  </a:lnTo>
                  <a:lnTo>
                    <a:pt x="50949" y="4013200"/>
                  </a:lnTo>
                  <a:lnTo>
                    <a:pt x="28487" y="4064000"/>
                  </a:lnTo>
                  <a:lnTo>
                    <a:pt x="6166" y="4114800"/>
                  </a:lnTo>
                  <a:lnTo>
                    <a:pt x="0" y="4127500"/>
                  </a:lnTo>
                  <a:lnTo>
                    <a:pt x="0" y="9601200"/>
                  </a:lnTo>
                  <a:lnTo>
                    <a:pt x="33179" y="9626600"/>
                  </a:lnTo>
                  <a:lnTo>
                    <a:pt x="72514" y="9652000"/>
                  </a:lnTo>
                  <a:lnTo>
                    <a:pt x="112011" y="9690100"/>
                  </a:lnTo>
                  <a:lnTo>
                    <a:pt x="151703" y="9715500"/>
                  </a:lnTo>
                  <a:lnTo>
                    <a:pt x="191623" y="9728200"/>
                  </a:lnTo>
                  <a:lnTo>
                    <a:pt x="272284" y="9779000"/>
                  </a:lnTo>
                  <a:lnTo>
                    <a:pt x="395826" y="9817100"/>
                  </a:lnTo>
                  <a:lnTo>
                    <a:pt x="746620" y="9817100"/>
                  </a:lnTo>
                  <a:lnTo>
                    <a:pt x="840622" y="9791700"/>
                  </a:lnTo>
                  <a:lnTo>
                    <a:pt x="888752" y="9766300"/>
                  </a:lnTo>
                  <a:lnTo>
                    <a:pt x="937680" y="9753600"/>
                  </a:lnTo>
                  <a:lnTo>
                    <a:pt x="987440" y="9728200"/>
                  </a:lnTo>
                  <a:lnTo>
                    <a:pt x="1034666" y="9715500"/>
                  </a:lnTo>
                  <a:lnTo>
                    <a:pt x="1172909" y="9639300"/>
                  </a:lnTo>
                  <a:lnTo>
                    <a:pt x="1307938" y="9563100"/>
                  </a:lnTo>
                  <a:lnTo>
                    <a:pt x="1397406" y="9499600"/>
                  </a:lnTo>
                  <a:lnTo>
                    <a:pt x="1532627" y="9423400"/>
                  </a:lnTo>
                  <a:lnTo>
                    <a:pt x="2145689" y="9067800"/>
                  </a:lnTo>
                  <a:lnTo>
                    <a:pt x="2189888" y="9055100"/>
                  </a:lnTo>
                  <a:lnTo>
                    <a:pt x="2412946" y="8928100"/>
                  </a:lnTo>
                  <a:lnTo>
                    <a:pt x="2458962" y="8915400"/>
                  </a:lnTo>
                  <a:lnTo>
                    <a:pt x="2505429" y="8890000"/>
                  </a:lnTo>
                  <a:lnTo>
                    <a:pt x="2694976" y="8839200"/>
                  </a:lnTo>
                  <a:lnTo>
                    <a:pt x="4261510" y="8839200"/>
                  </a:lnTo>
                  <a:lnTo>
                    <a:pt x="4259366" y="8826500"/>
                  </a:lnTo>
                  <a:lnTo>
                    <a:pt x="4253124" y="8788400"/>
                  </a:lnTo>
                  <a:lnTo>
                    <a:pt x="4249046" y="8737600"/>
                  </a:lnTo>
                  <a:lnTo>
                    <a:pt x="4246959" y="8686800"/>
                  </a:lnTo>
                  <a:lnTo>
                    <a:pt x="4246691" y="8636000"/>
                  </a:lnTo>
                  <a:lnTo>
                    <a:pt x="4248071" y="8585200"/>
                  </a:lnTo>
                  <a:lnTo>
                    <a:pt x="4250928" y="8534400"/>
                  </a:lnTo>
                  <a:lnTo>
                    <a:pt x="4255090" y="8483600"/>
                  </a:lnTo>
                  <a:lnTo>
                    <a:pt x="4260384" y="8445500"/>
                  </a:lnTo>
                  <a:lnTo>
                    <a:pt x="4266641" y="8394700"/>
                  </a:lnTo>
                  <a:lnTo>
                    <a:pt x="4273687" y="8343900"/>
                  </a:lnTo>
                  <a:lnTo>
                    <a:pt x="4281352" y="8293100"/>
                  </a:lnTo>
                  <a:lnTo>
                    <a:pt x="4289463" y="8242300"/>
                  </a:lnTo>
                  <a:lnTo>
                    <a:pt x="4297850" y="8191500"/>
                  </a:lnTo>
                  <a:lnTo>
                    <a:pt x="4306340" y="8140700"/>
                  </a:lnTo>
                  <a:lnTo>
                    <a:pt x="4314762" y="8102600"/>
                  </a:lnTo>
                  <a:lnTo>
                    <a:pt x="4324571" y="8039100"/>
                  </a:lnTo>
                  <a:lnTo>
                    <a:pt x="4336178" y="7988300"/>
                  </a:lnTo>
                  <a:lnTo>
                    <a:pt x="4349347" y="7937500"/>
                  </a:lnTo>
                  <a:lnTo>
                    <a:pt x="4363839" y="7886700"/>
                  </a:lnTo>
                  <a:lnTo>
                    <a:pt x="4379418" y="7835900"/>
                  </a:lnTo>
                  <a:lnTo>
                    <a:pt x="4395845" y="7785100"/>
                  </a:lnTo>
                  <a:lnTo>
                    <a:pt x="4412883" y="7747000"/>
                  </a:lnTo>
                  <a:lnTo>
                    <a:pt x="4430296" y="7696200"/>
                  </a:lnTo>
                  <a:lnTo>
                    <a:pt x="4447844" y="7645400"/>
                  </a:lnTo>
                  <a:lnTo>
                    <a:pt x="4465292" y="7594600"/>
                  </a:lnTo>
                  <a:lnTo>
                    <a:pt x="4482353" y="7543800"/>
                  </a:lnTo>
                  <a:lnTo>
                    <a:pt x="4499278" y="7493000"/>
                  </a:lnTo>
                  <a:lnTo>
                    <a:pt x="4549764" y="7340600"/>
                  </a:lnTo>
                  <a:lnTo>
                    <a:pt x="4566673" y="7289800"/>
                  </a:lnTo>
                  <a:lnTo>
                    <a:pt x="4583711" y="7239000"/>
                  </a:lnTo>
                  <a:lnTo>
                    <a:pt x="4600931" y="7200900"/>
                  </a:lnTo>
                  <a:lnTo>
                    <a:pt x="4618385" y="7150100"/>
                  </a:lnTo>
                  <a:lnTo>
                    <a:pt x="4636128" y="7099300"/>
                  </a:lnTo>
                  <a:lnTo>
                    <a:pt x="4654212" y="7048500"/>
                  </a:lnTo>
                  <a:lnTo>
                    <a:pt x="4672690" y="6997700"/>
                  </a:lnTo>
                  <a:lnTo>
                    <a:pt x="4691616" y="6946900"/>
                  </a:lnTo>
                  <a:lnTo>
                    <a:pt x="4711042" y="6896100"/>
                  </a:lnTo>
                  <a:lnTo>
                    <a:pt x="4731021" y="6858000"/>
                  </a:lnTo>
                  <a:lnTo>
                    <a:pt x="4751607" y="6807200"/>
                  </a:lnTo>
                  <a:lnTo>
                    <a:pt x="4772853" y="6756400"/>
                  </a:lnTo>
                  <a:lnTo>
                    <a:pt x="4794193" y="6718300"/>
                  </a:lnTo>
                  <a:lnTo>
                    <a:pt x="4820945" y="6654800"/>
                  </a:lnTo>
                  <a:lnTo>
                    <a:pt x="2922686" y="6654800"/>
                  </a:lnTo>
                  <a:lnTo>
                    <a:pt x="2879494" y="6642100"/>
                  </a:lnTo>
                  <a:lnTo>
                    <a:pt x="2839204" y="6616700"/>
                  </a:lnTo>
                  <a:lnTo>
                    <a:pt x="2802986" y="6578600"/>
                  </a:lnTo>
                  <a:lnTo>
                    <a:pt x="2775941" y="6540500"/>
                  </a:lnTo>
                  <a:lnTo>
                    <a:pt x="2753739" y="6502400"/>
                  </a:lnTo>
                  <a:lnTo>
                    <a:pt x="2736520" y="6451600"/>
                  </a:lnTo>
                  <a:lnTo>
                    <a:pt x="2724426" y="6400800"/>
                  </a:lnTo>
                  <a:lnTo>
                    <a:pt x="2717595" y="6362700"/>
                  </a:lnTo>
                  <a:lnTo>
                    <a:pt x="2716169" y="6311900"/>
                  </a:lnTo>
                  <a:lnTo>
                    <a:pt x="2720287" y="6261100"/>
                  </a:lnTo>
                  <a:lnTo>
                    <a:pt x="2727862" y="6210300"/>
                  </a:lnTo>
                  <a:lnTo>
                    <a:pt x="2736537" y="6159500"/>
                  </a:lnTo>
                  <a:lnTo>
                    <a:pt x="2746273" y="6108700"/>
                  </a:lnTo>
                  <a:lnTo>
                    <a:pt x="2757036" y="6057900"/>
                  </a:lnTo>
                  <a:lnTo>
                    <a:pt x="2768788" y="6007100"/>
                  </a:lnTo>
                  <a:lnTo>
                    <a:pt x="2781492" y="5956300"/>
                  </a:lnTo>
                  <a:lnTo>
                    <a:pt x="2795113" y="5905500"/>
                  </a:lnTo>
                  <a:lnTo>
                    <a:pt x="2809613" y="5867400"/>
                  </a:lnTo>
                  <a:lnTo>
                    <a:pt x="2824956" y="5816600"/>
                  </a:lnTo>
                  <a:lnTo>
                    <a:pt x="2841106" y="5765800"/>
                  </a:lnTo>
                  <a:lnTo>
                    <a:pt x="2858025" y="5715000"/>
                  </a:lnTo>
                  <a:lnTo>
                    <a:pt x="2875678" y="5664200"/>
                  </a:lnTo>
                  <a:lnTo>
                    <a:pt x="2894026" y="5626100"/>
                  </a:lnTo>
                  <a:lnTo>
                    <a:pt x="2913035" y="5575300"/>
                  </a:lnTo>
                  <a:lnTo>
                    <a:pt x="2932668" y="5524500"/>
                  </a:lnTo>
                  <a:lnTo>
                    <a:pt x="2952886" y="5486400"/>
                  </a:lnTo>
                  <a:lnTo>
                    <a:pt x="2973655" y="5435600"/>
                  </a:lnTo>
                  <a:lnTo>
                    <a:pt x="2994938" y="5384800"/>
                  </a:lnTo>
                  <a:lnTo>
                    <a:pt x="3016698" y="5346700"/>
                  </a:lnTo>
                  <a:lnTo>
                    <a:pt x="3038897" y="5295900"/>
                  </a:lnTo>
                  <a:lnTo>
                    <a:pt x="3061501" y="5245100"/>
                  </a:lnTo>
                  <a:lnTo>
                    <a:pt x="3084472" y="5207000"/>
                  </a:lnTo>
                  <a:lnTo>
                    <a:pt x="3107773" y="5156200"/>
                  </a:lnTo>
                  <a:lnTo>
                    <a:pt x="3130887" y="5118100"/>
                  </a:lnTo>
                  <a:lnTo>
                    <a:pt x="3154408" y="5067300"/>
                  </a:lnTo>
                  <a:lnTo>
                    <a:pt x="3178318" y="5029200"/>
                  </a:lnTo>
                  <a:lnTo>
                    <a:pt x="3202602" y="4978400"/>
                  </a:lnTo>
                  <a:lnTo>
                    <a:pt x="3227243" y="4940300"/>
                  </a:lnTo>
                  <a:lnTo>
                    <a:pt x="3252224" y="4889500"/>
                  </a:lnTo>
                  <a:lnTo>
                    <a:pt x="3277529" y="4851400"/>
                  </a:lnTo>
                  <a:lnTo>
                    <a:pt x="3303141" y="4813300"/>
                  </a:lnTo>
                  <a:lnTo>
                    <a:pt x="3329045" y="4762500"/>
                  </a:lnTo>
                  <a:lnTo>
                    <a:pt x="3355224" y="4724400"/>
                  </a:lnTo>
                  <a:lnTo>
                    <a:pt x="3381661" y="4686300"/>
                  </a:lnTo>
                  <a:lnTo>
                    <a:pt x="3408340" y="4635500"/>
                  </a:lnTo>
                  <a:lnTo>
                    <a:pt x="3435245" y="4597400"/>
                  </a:lnTo>
                  <a:lnTo>
                    <a:pt x="3462358" y="4559300"/>
                  </a:lnTo>
                  <a:lnTo>
                    <a:pt x="3489665" y="4508500"/>
                  </a:lnTo>
                  <a:lnTo>
                    <a:pt x="3544790" y="4432300"/>
                  </a:lnTo>
                  <a:lnTo>
                    <a:pt x="3572576" y="4381500"/>
                  </a:lnTo>
                  <a:lnTo>
                    <a:pt x="3656630" y="4267200"/>
                  </a:lnTo>
                  <a:lnTo>
                    <a:pt x="3684825" y="4216400"/>
                  </a:lnTo>
                  <a:lnTo>
                    <a:pt x="3741383" y="4140200"/>
                  </a:lnTo>
                  <a:lnTo>
                    <a:pt x="3798056" y="4051300"/>
                  </a:lnTo>
                  <a:lnTo>
                    <a:pt x="3884305" y="3937000"/>
                  </a:lnTo>
                  <a:lnTo>
                    <a:pt x="3913156" y="3886200"/>
                  </a:lnTo>
                  <a:lnTo>
                    <a:pt x="4028687" y="3721100"/>
                  </a:lnTo>
                  <a:lnTo>
                    <a:pt x="4086333" y="3644900"/>
                  </a:lnTo>
                  <a:lnTo>
                    <a:pt x="4115076" y="3594100"/>
                  </a:lnTo>
                  <a:lnTo>
                    <a:pt x="4200817" y="3479800"/>
                  </a:lnTo>
                  <a:lnTo>
                    <a:pt x="4229188" y="3429000"/>
                  </a:lnTo>
                  <a:lnTo>
                    <a:pt x="4285531" y="3352800"/>
                  </a:lnTo>
                  <a:lnTo>
                    <a:pt x="4313475" y="3302000"/>
                  </a:lnTo>
                  <a:lnTo>
                    <a:pt x="4368836" y="3225800"/>
                  </a:lnTo>
                  <a:lnTo>
                    <a:pt x="4396225" y="3175000"/>
                  </a:lnTo>
                  <a:lnTo>
                    <a:pt x="4423401" y="3136900"/>
                  </a:lnTo>
                  <a:lnTo>
                    <a:pt x="4450350" y="3098800"/>
                  </a:lnTo>
                  <a:lnTo>
                    <a:pt x="4477058" y="3048000"/>
                  </a:lnTo>
                  <a:lnTo>
                    <a:pt x="4503511" y="3009900"/>
                  </a:lnTo>
                  <a:lnTo>
                    <a:pt x="4527988" y="2971800"/>
                  </a:lnTo>
                  <a:lnTo>
                    <a:pt x="4551199" y="2921000"/>
                  </a:lnTo>
                  <a:lnTo>
                    <a:pt x="4573114" y="2882900"/>
                  </a:lnTo>
                  <a:lnTo>
                    <a:pt x="4593705" y="2832100"/>
                  </a:lnTo>
                  <a:lnTo>
                    <a:pt x="4612943" y="2794000"/>
                  </a:lnTo>
                  <a:lnTo>
                    <a:pt x="4630800" y="2743200"/>
                  </a:lnTo>
                  <a:lnTo>
                    <a:pt x="4647247" y="2692400"/>
                  </a:lnTo>
                  <a:lnTo>
                    <a:pt x="4662255" y="2654300"/>
                  </a:lnTo>
                  <a:lnTo>
                    <a:pt x="4675795" y="2603500"/>
                  </a:lnTo>
                  <a:lnTo>
                    <a:pt x="4687840" y="2552700"/>
                  </a:lnTo>
                  <a:lnTo>
                    <a:pt x="4698360" y="2501900"/>
                  </a:lnTo>
                  <a:lnTo>
                    <a:pt x="4707326" y="2463800"/>
                  </a:lnTo>
                  <a:lnTo>
                    <a:pt x="4714293" y="2413000"/>
                  </a:lnTo>
                  <a:lnTo>
                    <a:pt x="4717738" y="2362200"/>
                  </a:lnTo>
                  <a:lnTo>
                    <a:pt x="4717737" y="2311400"/>
                  </a:lnTo>
                  <a:lnTo>
                    <a:pt x="4714365" y="2260600"/>
                  </a:lnTo>
                  <a:lnTo>
                    <a:pt x="4707695" y="2209800"/>
                  </a:lnTo>
                  <a:lnTo>
                    <a:pt x="4697803" y="2159000"/>
                  </a:lnTo>
                  <a:lnTo>
                    <a:pt x="4684764" y="2108200"/>
                  </a:lnTo>
                  <a:lnTo>
                    <a:pt x="4668652" y="2057400"/>
                  </a:lnTo>
                  <a:lnTo>
                    <a:pt x="4649542" y="2019300"/>
                  </a:lnTo>
                  <a:lnTo>
                    <a:pt x="4627510" y="1968500"/>
                  </a:lnTo>
                  <a:lnTo>
                    <a:pt x="4602628" y="1917700"/>
                  </a:lnTo>
                  <a:lnTo>
                    <a:pt x="4574973" y="1879600"/>
                  </a:lnTo>
                  <a:lnTo>
                    <a:pt x="4544619" y="1828800"/>
                  </a:lnTo>
                  <a:lnTo>
                    <a:pt x="4515658" y="1790700"/>
                  </a:lnTo>
                  <a:lnTo>
                    <a:pt x="4487317" y="1752600"/>
                  </a:lnTo>
                  <a:lnTo>
                    <a:pt x="4459596" y="1714500"/>
                  </a:lnTo>
                  <a:lnTo>
                    <a:pt x="4432494" y="1663700"/>
                  </a:lnTo>
                  <a:lnTo>
                    <a:pt x="4406012" y="1625600"/>
                  </a:lnTo>
                  <a:lnTo>
                    <a:pt x="4380150" y="1587500"/>
                  </a:lnTo>
                  <a:lnTo>
                    <a:pt x="4354907" y="1536700"/>
                  </a:lnTo>
                  <a:lnTo>
                    <a:pt x="4330284" y="1498600"/>
                  </a:lnTo>
                  <a:lnTo>
                    <a:pt x="4306280" y="1460500"/>
                  </a:lnTo>
                  <a:lnTo>
                    <a:pt x="4282896" y="1409700"/>
                  </a:lnTo>
                  <a:lnTo>
                    <a:pt x="4260130" y="1371600"/>
                  </a:lnTo>
                  <a:lnTo>
                    <a:pt x="4237984" y="1320800"/>
                  </a:lnTo>
                  <a:lnTo>
                    <a:pt x="4216457" y="1282700"/>
                  </a:lnTo>
                  <a:lnTo>
                    <a:pt x="4195549" y="1231900"/>
                  </a:lnTo>
                  <a:lnTo>
                    <a:pt x="4175260" y="1193800"/>
                  </a:lnTo>
                  <a:lnTo>
                    <a:pt x="4155589" y="1143000"/>
                  </a:lnTo>
                  <a:lnTo>
                    <a:pt x="4136537" y="1092200"/>
                  </a:lnTo>
                  <a:lnTo>
                    <a:pt x="4118203" y="1054100"/>
                  </a:lnTo>
                  <a:lnTo>
                    <a:pt x="4099724" y="1003300"/>
                  </a:lnTo>
                  <a:lnTo>
                    <a:pt x="4081024" y="965200"/>
                  </a:lnTo>
                  <a:lnTo>
                    <a:pt x="4062028" y="914400"/>
                  </a:lnTo>
                  <a:lnTo>
                    <a:pt x="4042659" y="876300"/>
                  </a:lnTo>
                  <a:lnTo>
                    <a:pt x="4022842" y="825500"/>
                  </a:lnTo>
                  <a:lnTo>
                    <a:pt x="4002501" y="787400"/>
                  </a:lnTo>
                  <a:lnTo>
                    <a:pt x="3981560" y="736600"/>
                  </a:lnTo>
                  <a:lnTo>
                    <a:pt x="3959943" y="698500"/>
                  </a:lnTo>
                  <a:lnTo>
                    <a:pt x="3937576" y="647700"/>
                  </a:lnTo>
                  <a:lnTo>
                    <a:pt x="3914381" y="609600"/>
                  </a:lnTo>
                  <a:lnTo>
                    <a:pt x="3890282" y="558800"/>
                  </a:lnTo>
                  <a:lnTo>
                    <a:pt x="3865205" y="520700"/>
                  </a:lnTo>
                  <a:lnTo>
                    <a:pt x="3833493" y="469900"/>
                  </a:lnTo>
                  <a:lnTo>
                    <a:pt x="3800455" y="431800"/>
                  </a:lnTo>
                  <a:lnTo>
                    <a:pt x="3766080" y="406400"/>
                  </a:lnTo>
                  <a:lnTo>
                    <a:pt x="3730359" y="368300"/>
                  </a:lnTo>
                  <a:lnTo>
                    <a:pt x="3693280" y="342900"/>
                  </a:lnTo>
                  <a:lnTo>
                    <a:pt x="3654832" y="330200"/>
                  </a:lnTo>
                  <a:lnTo>
                    <a:pt x="3615005" y="317500"/>
                  </a:lnTo>
                  <a:close/>
                </a:path>
                <a:path w="13569950" h="11303000" extrusionOk="0">
                  <a:moveTo>
                    <a:pt x="10884147" y="9715500"/>
                  </a:moveTo>
                  <a:lnTo>
                    <a:pt x="10844078" y="9728200"/>
                  </a:lnTo>
                  <a:lnTo>
                    <a:pt x="10920096" y="9728200"/>
                  </a:lnTo>
                  <a:lnTo>
                    <a:pt x="10884147" y="9715500"/>
                  </a:lnTo>
                  <a:close/>
                </a:path>
                <a:path w="13569950" h="11303000" extrusionOk="0">
                  <a:moveTo>
                    <a:pt x="7958034" y="3302000"/>
                  </a:moveTo>
                  <a:lnTo>
                    <a:pt x="7937523" y="3327400"/>
                  </a:lnTo>
                  <a:lnTo>
                    <a:pt x="7920390" y="3340100"/>
                  </a:lnTo>
                  <a:lnTo>
                    <a:pt x="7905760" y="3365500"/>
                  </a:lnTo>
                  <a:lnTo>
                    <a:pt x="7892758" y="3378200"/>
                  </a:lnTo>
                  <a:lnTo>
                    <a:pt x="7866859" y="3429000"/>
                  </a:lnTo>
                  <a:lnTo>
                    <a:pt x="7840997" y="3467100"/>
                  </a:lnTo>
                  <a:lnTo>
                    <a:pt x="7789348" y="3556000"/>
                  </a:lnTo>
                  <a:lnTo>
                    <a:pt x="7711942" y="3683000"/>
                  </a:lnTo>
                  <a:lnTo>
                    <a:pt x="7660289" y="3771900"/>
                  </a:lnTo>
                  <a:lnTo>
                    <a:pt x="7634423" y="3810000"/>
                  </a:lnTo>
                  <a:lnTo>
                    <a:pt x="7608520" y="3860800"/>
                  </a:lnTo>
                  <a:lnTo>
                    <a:pt x="7556569" y="3937000"/>
                  </a:lnTo>
                  <a:lnTo>
                    <a:pt x="7530505" y="3987800"/>
                  </a:lnTo>
                  <a:lnTo>
                    <a:pt x="7504372" y="4025900"/>
                  </a:lnTo>
                  <a:lnTo>
                    <a:pt x="7478097" y="4076700"/>
                  </a:lnTo>
                  <a:lnTo>
                    <a:pt x="7425478" y="4152900"/>
                  </a:lnTo>
                  <a:lnTo>
                    <a:pt x="7346502" y="4292600"/>
                  </a:lnTo>
                  <a:lnTo>
                    <a:pt x="7293910" y="4368800"/>
                  </a:lnTo>
                  <a:lnTo>
                    <a:pt x="7267656" y="4419600"/>
                  </a:lnTo>
                  <a:lnTo>
                    <a:pt x="7241440" y="4457700"/>
                  </a:lnTo>
                  <a:lnTo>
                    <a:pt x="7215271" y="4508500"/>
                  </a:lnTo>
                  <a:lnTo>
                    <a:pt x="7163102" y="4584700"/>
                  </a:lnTo>
                  <a:lnTo>
                    <a:pt x="7137119" y="4635500"/>
                  </a:lnTo>
                  <a:lnTo>
                    <a:pt x="7111215" y="4673600"/>
                  </a:lnTo>
                  <a:lnTo>
                    <a:pt x="7085396" y="4724400"/>
                  </a:lnTo>
                  <a:lnTo>
                    <a:pt x="7034048" y="4800600"/>
                  </a:lnTo>
                  <a:lnTo>
                    <a:pt x="7008534" y="4851400"/>
                  </a:lnTo>
                  <a:lnTo>
                    <a:pt x="6983139" y="4889500"/>
                  </a:lnTo>
                  <a:lnTo>
                    <a:pt x="6957869" y="4940300"/>
                  </a:lnTo>
                  <a:lnTo>
                    <a:pt x="6932733" y="4978400"/>
                  </a:lnTo>
                  <a:lnTo>
                    <a:pt x="6907738" y="5029200"/>
                  </a:lnTo>
                  <a:lnTo>
                    <a:pt x="6882893" y="5067300"/>
                  </a:lnTo>
                  <a:lnTo>
                    <a:pt x="6858205" y="5118100"/>
                  </a:lnTo>
                  <a:lnTo>
                    <a:pt x="6833683" y="5156200"/>
                  </a:lnTo>
                  <a:lnTo>
                    <a:pt x="6809334" y="5207000"/>
                  </a:lnTo>
                  <a:lnTo>
                    <a:pt x="6785166" y="5245100"/>
                  </a:lnTo>
                  <a:lnTo>
                    <a:pt x="6761187" y="5295900"/>
                  </a:lnTo>
                  <a:lnTo>
                    <a:pt x="6737405" y="5334000"/>
                  </a:lnTo>
                  <a:lnTo>
                    <a:pt x="6713829" y="5384800"/>
                  </a:lnTo>
                  <a:lnTo>
                    <a:pt x="6690465" y="5422900"/>
                  </a:lnTo>
                  <a:lnTo>
                    <a:pt x="6667322" y="5473700"/>
                  </a:lnTo>
                  <a:lnTo>
                    <a:pt x="6644409" y="5511800"/>
                  </a:lnTo>
                  <a:lnTo>
                    <a:pt x="6621732" y="5562600"/>
                  </a:lnTo>
                  <a:lnTo>
                    <a:pt x="6599299" y="5600700"/>
                  </a:lnTo>
                  <a:lnTo>
                    <a:pt x="6577119" y="5651500"/>
                  </a:lnTo>
                  <a:lnTo>
                    <a:pt x="6555200" y="5689600"/>
                  </a:lnTo>
                  <a:lnTo>
                    <a:pt x="6533550" y="5740400"/>
                  </a:lnTo>
                  <a:lnTo>
                    <a:pt x="6512176" y="5791200"/>
                  </a:lnTo>
                  <a:lnTo>
                    <a:pt x="6491086" y="5829300"/>
                  </a:lnTo>
                  <a:lnTo>
                    <a:pt x="6470288" y="5880100"/>
                  </a:lnTo>
                  <a:lnTo>
                    <a:pt x="6449966" y="5930900"/>
                  </a:lnTo>
                  <a:lnTo>
                    <a:pt x="6430058" y="5969000"/>
                  </a:lnTo>
                  <a:lnTo>
                    <a:pt x="6410572" y="6019800"/>
                  </a:lnTo>
                  <a:lnTo>
                    <a:pt x="6391516" y="6057900"/>
                  </a:lnTo>
                  <a:lnTo>
                    <a:pt x="6372898" y="6108700"/>
                  </a:lnTo>
                  <a:lnTo>
                    <a:pt x="6354725" y="6159500"/>
                  </a:lnTo>
                  <a:lnTo>
                    <a:pt x="6337005" y="6197600"/>
                  </a:lnTo>
                  <a:lnTo>
                    <a:pt x="6319747" y="6248400"/>
                  </a:lnTo>
                  <a:lnTo>
                    <a:pt x="6302957" y="6299200"/>
                  </a:lnTo>
                  <a:lnTo>
                    <a:pt x="6286644" y="6350000"/>
                  </a:lnTo>
                  <a:lnTo>
                    <a:pt x="6270814" y="6388100"/>
                  </a:lnTo>
                  <a:lnTo>
                    <a:pt x="6255477" y="6438900"/>
                  </a:lnTo>
                  <a:lnTo>
                    <a:pt x="6240639" y="6489700"/>
                  </a:lnTo>
                  <a:lnTo>
                    <a:pt x="6226309" y="6527800"/>
                  </a:lnTo>
                  <a:lnTo>
                    <a:pt x="6212494" y="6578600"/>
                  </a:lnTo>
                  <a:lnTo>
                    <a:pt x="6199202" y="6629400"/>
                  </a:lnTo>
                  <a:lnTo>
                    <a:pt x="6186441" y="6680200"/>
                  </a:lnTo>
                  <a:lnTo>
                    <a:pt x="6174218" y="6731000"/>
                  </a:lnTo>
                  <a:lnTo>
                    <a:pt x="6162542" y="6769100"/>
                  </a:lnTo>
                  <a:lnTo>
                    <a:pt x="6151419" y="6819900"/>
                  </a:lnTo>
                  <a:lnTo>
                    <a:pt x="6140858" y="6870700"/>
                  </a:lnTo>
                  <a:lnTo>
                    <a:pt x="6130867" y="6921500"/>
                  </a:lnTo>
                  <a:lnTo>
                    <a:pt x="6121452" y="6972300"/>
                  </a:lnTo>
                  <a:lnTo>
                    <a:pt x="6112623" y="7023100"/>
                  </a:lnTo>
                  <a:lnTo>
                    <a:pt x="6104386" y="7061200"/>
                  </a:lnTo>
                  <a:lnTo>
                    <a:pt x="6096750" y="7112000"/>
                  </a:lnTo>
                  <a:lnTo>
                    <a:pt x="6089722" y="7162800"/>
                  </a:lnTo>
                  <a:lnTo>
                    <a:pt x="6083310" y="7213600"/>
                  </a:lnTo>
                  <a:lnTo>
                    <a:pt x="6077522" y="7264400"/>
                  </a:lnTo>
                  <a:lnTo>
                    <a:pt x="6072365" y="7315200"/>
                  </a:lnTo>
                  <a:lnTo>
                    <a:pt x="6067847" y="7366000"/>
                  </a:lnTo>
                  <a:lnTo>
                    <a:pt x="6063976" y="7416800"/>
                  </a:lnTo>
                  <a:lnTo>
                    <a:pt x="6060063" y="7467600"/>
                  </a:lnTo>
                  <a:lnTo>
                    <a:pt x="6055110" y="7518400"/>
                  </a:lnTo>
                  <a:lnTo>
                    <a:pt x="6049091" y="7569200"/>
                  </a:lnTo>
                  <a:lnTo>
                    <a:pt x="6041976" y="7607300"/>
                  </a:lnTo>
                  <a:lnTo>
                    <a:pt x="6033738" y="7658100"/>
                  </a:lnTo>
                  <a:lnTo>
                    <a:pt x="6024349" y="7708900"/>
                  </a:lnTo>
                  <a:lnTo>
                    <a:pt x="6013782" y="7759700"/>
                  </a:lnTo>
                  <a:lnTo>
                    <a:pt x="6002007" y="7810500"/>
                  </a:lnTo>
                  <a:lnTo>
                    <a:pt x="5988998" y="7848600"/>
                  </a:lnTo>
                  <a:lnTo>
                    <a:pt x="5974726" y="7899400"/>
                  </a:lnTo>
                  <a:lnTo>
                    <a:pt x="5959164" y="7950200"/>
                  </a:lnTo>
                  <a:lnTo>
                    <a:pt x="5942284" y="7988300"/>
                  </a:lnTo>
                  <a:lnTo>
                    <a:pt x="5923468" y="8039100"/>
                  </a:lnTo>
                  <a:lnTo>
                    <a:pt x="5904036" y="8089900"/>
                  </a:lnTo>
                  <a:lnTo>
                    <a:pt x="5883987" y="8140700"/>
                  </a:lnTo>
                  <a:lnTo>
                    <a:pt x="5863320" y="8178800"/>
                  </a:lnTo>
                  <a:lnTo>
                    <a:pt x="5842033" y="8229600"/>
                  </a:lnTo>
                  <a:lnTo>
                    <a:pt x="5820124" y="8267700"/>
                  </a:lnTo>
                  <a:lnTo>
                    <a:pt x="5797594" y="8318500"/>
                  </a:lnTo>
                  <a:lnTo>
                    <a:pt x="5774440" y="8369300"/>
                  </a:lnTo>
                  <a:lnTo>
                    <a:pt x="5750661" y="8407400"/>
                  </a:lnTo>
                  <a:lnTo>
                    <a:pt x="5726257" y="8458200"/>
                  </a:lnTo>
                  <a:lnTo>
                    <a:pt x="5701225" y="8496300"/>
                  </a:lnTo>
                  <a:lnTo>
                    <a:pt x="5675565" y="8547100"/>
                  </a:lnTo>
                  <a:lnTo>
                    <a:pt x="5649276" y="8585200"/>
                  </a:lnTo>
                  <a:lnTo>
                    <a:pt x="5622356" y="8623300"/>
                  </a:lnTo>
                  <a:lnTo>
                    <a:pt x="5594804" y="8674100"/>
                  </a:lnTo>
                  <a:lnTo>
                    <a:pt x="5566619" y="8712200"/>
                  </a:lnTo>
                  <a:lnTo>
                    <a:pt x="5537799" y="8750300"/>
                  </a:lnTo>
                  <a:lnTo>
                    <a:pt x="5508344" y="8801100"/>
                  </a:lnTo>
                  <a:lnTo>
                    <a:pt x="5478252" y="8839200"/>
                  </a:lnTo>
                  <a:lnTo>
                    <a:pt x="5447521" y="8877300"/>
                  </a:lnTo>
                  <a:lnTo>
                    <a:pt x="5416152" y="8915400"/>
                  </a:lnTo>
                  <a:lnTo>
                    <a:pt x="5384142" y="8953500"/>
                  </a:lnTo>
                  <a:lnTo>
                    <a:pt x="5351490" y="8991600"/>
                  </a:lnTo>
                  <a:lnTo>
                    <a:pt x="5318196" y="9029700"/>
                  </a:lnTo>
                  <a:lnTo>
                    <a:pt x="5284257" y="9067800"/>
                  </a:lnTo>
                  <a:lnTo>
                    <a:pt x="5249673" y="9105900"/>
                  </a:lnTo>
                  <a:lnTo>
                    <a:pt x="5214442" y="9144000"/>
                  </a:lnTo>
                  <a:lnTo>
                    <a:pt x="5180509" y="9182100"/>
                  </a:lnTo>
                  <a:lnTo>
                    <a:pt x="5145527" y="9220200"/>
                  </a:lnTo>
                  <a:lnTo>
                    <a:pt x="5109379" y="9245600"/>
                  </a:lnTo>
                  <a:lnTo>
                    <a:pt x="5071946" y="9271000"/>
                  </a:lnTo>
                  <a:lnTo>
                    <a:pt x="5033110" y="9296400"/>
                  </a:lnTo>
                  <a:lnTo>
                    <a:pt x="4992753" y="9321800"/>
                  </a:lnTo>
                  <a:lnTo>
                    <a:pt x="4950757" y="9347200"/>
                  </a:lnTo>
                  <a:lnTo>
                    <a:pt x="4907003" y="9359900"/>
                  </a:lnTo>
                  <a:lnTo>
                    <a:pt x="4861375" y="9385300"/>
                  </a:lnTo>
                  <a:lnTo>
                    <a:pt x="4813752" y="9385300"/>
                  </a:lnTo>
                  <a:lnTo>
                    <a:pt x="4762465" y="9398000"/>
                  </a:lnTo>
                  <a:lnTo>
                    <a:pt x="8456157" y="9398000"/>
                  </a:lnTo>
                  <a:lnTo>
                    <a:pt x="8720037" y="9245600"/>
                  </a:lnTo>
                  <a:lnTo>
                    <a:pt x="9028169" y="9080500"/>
                  </a:lnTo>
                  <a:lnTo>
                    <a:pt x="9555030" y="8775700"/>
                  </a:lnTo>
                  <a:lnTo>
                    <a:pt x="8048806" y="8775700"/>
                  </a:lnTo>
                  <a:lnTo>
                    <a:pt x="7895606" y="8737600"/>
                  </a:lnTo>
                  <a:lnTo>
                    <a:pt x="7848097" y="8724900"/>
                  </a:lnTo>
                  <a:lnTo>
                    <a:pt x="7803634" y="8699500"/>
                  </a:lnTo>
                  <a:lnTo>
                    <a:pt x="7762882" y="8674100"/>
                  </a:lnTo>
                  <a:lnTo>
                    <a:pt x="7726502" y="8648700"/>
                  </a:lnTo>
                  <a:lnTo>
                    <a:pt x="7695157" y="8610600"/>
                  </a:lnTo>
                  <a:lnTo>
                    <a:pt x="7669510" y="8572500"/>
                  </a:lnTo>
                  <a:lnTo>
                    <a:pt x="7650223" y="8534400"/>
                  </a:lnTo>
                  <a:lnTo>
                    <a:pt x="7637959" y="8483600"/>
                  </a:lnTo>
                  <a:lnTo>
                    <a:pt x="7633380" y="8445500"/>
                  </a:lnTo>
                  <a:lnTo>
                    <a:pt x="7637149" y="8407400"/>
                  </a:lnTo>
                  <a:lnTo>
                    <a:pt x="7649928" y="8356600"/>
                  </a:lnTo>
                  <a:lnTo>
                    <a:pt x="7669092" y="8318500"/>
                  </a:lnTo>
                  <a:lnTo>
                    <a:pt x="7690050" y="8267700"/>
                  </a:lnTo>
                  <a:lnTo>
                    <a:pt x="7712892" y="8229600"/>
                  </a:lnTo>
                  <a:lnTo>
                    <a:pt x="7737708" y="8191500"/>
                  </a:lnTo>
                  <a:lnTo>
                    <a:pt x="7764588" y="8153400"/>
                  </a:lnTo>
                  <a:lnTo>
                    <a:pt x="7793623" y="8115300"/>
                  </a:lnTo>
                  <a:lnTo>
                    <a:pt x="7824903" y="8077200"/>
                  </a:lnTo>
                  <a:lnTo>
                    <a:pt x="7858518" y="8039100"/>
                  </a:lnTo>
                  <a:lnTo>
                    <a:pt x="7897834" y="8013700"/>
                  </a:lnTo>
                  <a:lnTo>
                    <a:pt x="7937619" y="7975600"/>
                  </a:lnTo>
                  <a:lnTo>
                    <a:pt x="7977824" y="7950200"/>
                  </a:lnTo>
                  <a:lnTo>
                    <a:pt x="8018402" y="7912100"/>
                  </a:lnTo>
                  <a:lnTo>
                    <a:pt x="8059305" y="7886700"/>
                  </a:lnTo>
                  <a:lnTo>
                    <a:pt x="8100485" y="7848600"/>
                  </a:lnTo>
                  <a:lnTo>
                    <a:pt x="8183484" y="7797800"/>
                  </a:lnTo>
                  <a:lnTo>
                    <a:pt x="8225207" y="7759700"/>
                  </a:lnTo>
                  <a:lnTo>
                    <a:pt x="8267015" y="7734300"/>
                  </a:lnTo>
                  <a:lnTo>
                    <a:pt x="8350695" y="7670800"/>
                  </a:lnTo>
                  <a:lnTo>
                    <a:pt x="8392472" y="7645400"/>
                  </a:lnTo>
                  <a:lnTo>
                    <a:pt x="8434141" y="7607300"/>
                  </a:lnTo>
                  <a:lnTo>
                    <a:pt x="8475657" y="7581900"/>
                  </a:lnTo>
                  <a:lnTo>
                    <a:pt x="8516970" y="7543800"/>
                  </a:lnTo>
                  <a:lnTo>
                    <a:pt x="8598538" y="7493000"/>
                  </a:lnTo>
                  <a:lnTo>
                    <a:pt x="8639283" y="7454900"/>
                  </a:lnTo>
                  <a:lnTo>
                    <a:pt x="8680000" y="7429500"/>
                  </a:lnTo>
                  <a:lnTo>
                    <a:pt x="8720686" y="7391400"/>
                  </a:lnTo>
                  <a:lnTo>
                    <a:pt x="8801954" y="7340600"/>
                  </a:lnTo>
                  <a:lnTo>
                    <a:pt x="8842532" y="7302500"/>
                  </a:lnTo>
                  <a:lnTo>
                    <a:pt x="8883068" y="7277100"/>
                  </a:lnTo>
                  <a:lnTo>
                    <a:pt x="8923560" y="7239000"/>
                  </a:lnTo>
                  <a:lnTo>
                    <a:pt x="8964007" y="7213600"/>
                  </a:lnTo>
                  <a:lnTo>
                    <a:pt x="9004405" y="7175500"/>
                  </a:lnTo>
                  <a:lnTo>
                    <a:pt x="9044752" y="7150100"/>
                  </a:lnTo>
                  <a:lnTo>
                    <a:pt x="9085046" y="7112000"/>
                  </a:lnTo>
                  <a:lnTo>
                    <a:pt x="9125284" y="7086600"/>
                  </a:lnTo>
                  <a:lnTo>
                    <a:pt x="7665310" y="7086600"/>
                  </a:lnTo>
                  <a:lnTo>
                    <a:pt x="7614179" y="7073900"/>
                  </a:lnTo>
                  <a:lnTo>
                    <a:pt x="7574713" y="7061200"/>
                  </a:lnTo>
                  <a:lnTo>
                    <a:pt x="7546880" y="7035800"/>
                  </a:lnTo>
                  <a:lnTo>
                    <a:pt x="7530646" y="6997700"/>
                  </a:lnTo>
                  <a:lnTo>
                    <a:pt x="7525979" y="6959600"/>
                  </a:lnTo>
                  <a:lnTo>
                    <a:pt x="7532848" y="6921500"/>
                  </a:lnTo>
                  <a:lnTo>
                    <a:pt x="7551219" y="6870700"/>
                  </a:lnTo>
                  <a:lnTo>
                    <a:pt x="7576349" y="6819900"/>
                  </a:lnTo>
                  <a:lnTo>
                    <a:pt x="7609646" y="6781800"/>
                  </a:lnTo>
                  <a:lnTo>
                    <a:pt x="7686475" y="6705600"/>
                  </a:lnTo>
                  <a:lnTo>
                    <a:pt x="7724795" y="6680200"/>
                  </a:lnTo>
                  <a:lnTo>
                    <a:pt x="7839613" y="6565900"/>
                  </a:lnTo>
                  <a:lnTo>
                    <a:pt x="7877904" y="6540500"/>
                  </a:lnTo>
                  <a:lnTo>
                    <a:pt x="7954630" y="6464300"/>
                  </a:lnTo>
                  <a:lnTo>
                    <a:pt x="7993105" y="6438900"/>
                  </a:lnTo>
                  <a:lnTo>
                    <a:pt x="8070378" y="6362700"/>
                  </a:lnTo>
                  <a:lnTo>
                    <a:pt x="8109214" y="6337300"/>
                  </a:lnTo>
                  <a:lnTo>
                    <a:pt x="8187385" y="6261100"/>
                  </a:lnTo>
                  <a:lnTo>
                    <a:pt x="8226760" y="6235700"/>
                  </a:lnTo>
                  <a:lnTo>
                    <a:pt x="8266353" y="6197600"/>
                  </a:lnTo>
                  <a:lnTo>
                    <a:pt x="8306184" y="6172200"/>
                  </a:lnTo>
                  <a:lnTo>
                    <a:pt x="8346273" y="6134100"/>
                  </a:lnTo>
                  <a:lnTo>
                    <a:pt x="8386131" y="6108700"/>
                  </a:lnTo>
                  <a:lnTo>
                    <a:pt x="8425959" y="6070600"/>
                  </a:lnTo>
                  <a:lnTo>
                    <a:pt x="8465742" y="6045200"/>
                  </a:lnTo>
                  <a:lnTo>
                    <a:pt x="8505463" y="6007100"/>
                  </a:lnTo>
                  <a:lnTo>
                    <a:pt x="8545105" y="5981700"/>
                  </a:lnTo>
                  <a:lnTo>
                    <a:pt x="8584653" y="5943600"/>
                  </a:lnTo>
                  <a:lnTo>
                    <a:pt x="8624089" y="5918200"/>
                  </a:lnTo>
                  <a:lnTo>
                    <a:pt x="8663397" y="5880100"/>
                  </a:lnTo>
                  <a:lnTo>
                    <a:pt x="8702560" y="5854700"/>
                  </a:lnTo>
                  <a:lnTo>
                    <a:pt x="8780387" y="5778500"/>
                  </a:lnTo>
                  <a:lnTo>
                    <a:pt x="8819019" y="5753100"/>
                  </a:lnTo>
                  <a:lnTo>
                    <a:pt x="8857439" y="5715000"/>
                  </a:lnTo>
                  <a:lnTo>
                    <a:pt x="8895633" y="5689600"/>
                  </a:lnTo>
                  <a:lnTo>
                    <a:pt x="8971274" y="5613400"/>
                  </a:lnTo>
                  <a:lnTo>
                    <a:pt x="9008688" y="5588000"/>
                  </a:lnTo>
                  <a:lnTo>
                    <a:pt x="9082621" y="5511800"/>
                  </a:lnTo>
                  <a:lnTo>
                    <a:pt x="9119107" y="5473700"/>
                  </a:lnTo>
                  <a:lnTo>
                    <a:pt x="9155251" y="5448300"/>
                  </a:lnTo>
                  <a:lnTo>
                    <a:pt x="9191036" y="5410200"/>
                  </a:lnTo>
                  <a:lnTo>
                    <a:pt x="9226446" y="5372100"/>
                  </a:lnTo>
                  <a:lnTo>
                    <a:pt x="9261464" y="5334000"/>
                  </a:lnTo>
                  <a:lnTo>
                    <a:pt x="9296073" y="5295900"/>
                  </a:lnTo>
                  <a:lnTo>
                    <a:pt x="9330258" y="5257800"/>
                  </a:lnTo>
                  <a:lnTo>
                    <a:pt x="9364002" y="5219700"/>
                  </a:lnTo>
                  <a:lnTo>
                    <a:pt x="9397288" y="5181600"/>
                  </a:lnTo>
                  <a:lnTo>
                    <a:pt x="9430100" y="5143500"/>
                  </a:lnTo>
                  <a:lnTo>
                    <a:pt x="9462421" y="5105400"/>
                  </a:lnTo>
                  <a:lnTo>
                    <a:pt x="9494235" y="5067300"/>
                  </a:lnTo>
                  <a:lnTo>
                    <a:pt x="9525525" y="5029200"/>
                  </a:lnTo>
                  <a:lnTo>
                    <a:pt x="9555286" y="4978400"/>
                  </a:lnTo>
                  <a:lnTo>
                    <a:pt x="9584192" y="4940300"/>
                  </a:lnTo>
                  <a:lnTo>
                    <a:pt x="9612138" y="4902200"/>
                  </a:lnTo>
                  <a:lnTo>
                    <a:pt x="9639022" y="4864100"/>
                  </a:lnTo>
                  <a:lnTo>
                    <a:pt x="9664739" y="4813300"/>
                  </a:lnTo>
                  <a:lnTo>
                    <a:pt x="9689186" y="4775200"/>
                  </a:lnTo>
                  <a:lnTo>
                    <a:pt x="9712259" y="4737100"/>
                  </a:lnTo>
                  <a:lnTo>
                    <a:pt x="9733855" y="4686300"/>
                  </a:lnTo>
                  <a:lnTo>
                    <a:pt x="9753870" y="4648200"/>
                  </a:lnTo>
                  <a:lnTo>
                    <a:pt x="9772200" y="4597400"/>
                  </a:lnTo>
                  <a:lnTo>
                    <a:pt x="9788743" y="4559300"/>
                  </a:lnTo>
                  <a:lnTo>
                    <a:pt x="8334902" y="4559300"/>
                  </a:lnTo>
                  <a:lnTo>
                    <a:pt x="8348158" y="4533900"/>
                  </a:lnTo>
                  <a:lnTo>
                    <a:pt x="8357866" y="4521200"/>
                  </a:lnTo>
                  <a:lnTo>
                    <a:pt x="8365416" y="4508500"/>
                  </a:lnTo>
                  <a:lnTo>
                    <a:pt x="8372199" y="4495800"/>
                  </a:lnTo>
                  <a:lnTo>
                    <a:pt x="8400631" y="4457700"/>
                  </a:lnTo>
                  <a:lnTo>
                    <a:pt x="8428783" y="4406900"/>
                  </a:lnTo>
                  <a:lnTo>
                    <a:pt x="8456651" y="4368800"/>
                  </a:lnTo>
                  <a:lnTo>
                    <a:pt x="8484233" y="4330700"/>
                  </a:lnTo>
                  <a:lnTo>
                    <a:pt x="8511523" y="4279900"/>
                  </a:lnTo>
                  <a:lnTo>
                    <a:pt x="8538518" y="4241800"/>
                  </a:lnTo>
                  <a:lnTo>
                    <a:pt x="8565214" y="4203700"/>
                  </a:lnTo>
                  <a:lnTo>
                    <a:pt x="8591606" y="4152900"/>
                  </a:lnTo>
                  <a:lnTo>
                    <a:pt x="8617692" y="4114800"/>
                  </a:lnTo>
                  <a:lnTo>
                    <a:pt x="8643466" y="4064000"/>
                  </a:lnTo>
                  <a:lnTo>
                    <a:pt x="8668926" y="4025900"/>
                  </a:lnTo>
                  <a:lnTo>
                    <a:pt x="8694067" y="3987800"/>
                  </a:lnTo>
                  <a:lnTo>
                    <a:pt x="8718884" y="3937000"/>
                  </a:lnTo>
                  <a:lnTo>
                    <a:pt x="8743375" y="3898900"/>
                  </a:lnTo>
                  <a:lnTo>
                    <a:pt x="8767535" y="3848100"/>
                  </a:lnTo>
                  <a:lnTo>
                    <a:pt x="8791360" y="3810000"/>
                  </a:lnTo>
                  <a:lnTo>
                    <a:pt x="8002640" y="3810000"/>
                  </a:lnTo>
                  <a:lnTo>
                    <a:pt x="7973876" y="3797300"/>
                  </a:lnTo>
                  <a:lnTo>
                    <a:pt x="7979483" y="3771900"/>
                  </a:lnTo>
                  <a:lnTo>
                    <a:pt x="7984685" y="3733800"/>
                  </a:lnTo>
                  <a:lnTo>
                    <a:pt x="7990998" y="3695700"/>
                  </a:lnTo>
                  <a:lnTo>
                    <a:pt x="7999938" y="3670300"/>
                  </a:lnTo>
                  <a:lnTo>
                    <a:pt x="8016743" y="3619500"/>
                  </a:lnTo>
                  <a:lnTo>
                    <a:pt x="8033660" y="3568700"/>
                  </a:lnTo>
                  <a:lnTo>
                    <a:pt x="8050674" y="3517900"/>
                  </a:lnTo>
                  <a:lnTo>
                    <a:pt x="8067768" y="3467100"/>
                  </a:lnTo>
                  <a:lnTo>
                    <a:pt x="8084926" y="3429000"/>
                  </a:lnTo>
                  <a:lnTo>
                    <a:pt x="8093529" y="3403600"/>
                  </a:lnTo>
                  <a:lnTo>
                    <a:pt x="7934579" y="3403600"/>
                  </a:lnTo>
                  <a:lnTo>
                    <a:pt x="7958034" y="3302000"/>
                  </a:lnTo>
                  <a:close/>
                </a:path>
                <a:path w="13569950" h="11303000" extrusionOk="0">
                  <a:moveTo>
                    <a:pt x="12404417" y="2667000"/>
                  </a:moveTo>
                  <a:lnTo>
                    <a:pt x="12038040" y="2667000"/>
                  </a:lnTo>
                  <a:lnTo>
                    <a:pt x="12066031" y="2679700"/>
                  </a:lnTo>
                  <a:lnTo>
                    <a:pt x="12091353" y="2705100"/>
                  </a:lnTo>
                  <a:lnTo>
                    <a:pt x="12121680" y="2755900"/>
                  </a:lnTo>
                  <a:lnTo>
                    <a:pt x="12182954" y="2832100"/>
                  </a:lnTo>
                  <a:lnTo>
                    <a:pt x="12213332" y="2870200"/>
                  </a:lnTo>
                  <a:lnTo>
                    <a:pt x="12243161" y="2908300"/>
                  </a:lnTo>
                  <a:lnTo>
                    <a:pt x="12272156" y="2959100"/>
                  </a:lnTo>
                  <a:lnTo>
                    <a:pt x="12300033" y="2997200"/>
                  </a:lnTo>
                  <a:lnTo>
                    <a:pt x="12326510" y="3035300"/>
                  </a:lnTo>
                  <a:lnTo>
                    <a:pt x="12351303" y="3086100"/>
                  </a:lnTo>
                  <a:lnTo>
                    <a:pt x="12375096" y="3124200"/>
                  </a:lnTo>
                  <a:lnTo>
                    <a:pt x="12398542" y="3175000"/>
                  </a:lnTo>
                  <a:lnTo>
                    <a:pt x="12421644" y="3213100"/>
                  </a:lnTo>
                  <a:lnTo>
                    <a:pt x="12444406" y="3263900"/>
                  </a:lnTo>
                  <a:lnTo>
                    <a:pt x="12466831" y="3302000"/>
                  </a:lnTo>
                  <a:lnTo>
                    <a:pt x="12488922" y="3352800"/>
                  </a:lnTo>
                  <a:lnTo>
                    <a:pt x="12510682" y="3403600"/>
                  </a:lnTo>
                  <a:lnTo>
                    <a:pt x="12532114" y="3441700"/>
                  </a:lnTo>
                  <a:lnTo>
                    <a:pt x="12553221" y="3492500"/>
                  </a:lnTo>
                  <a:lnTo>
                    <a:pt x="12574006" y="3530600"/>
                  </a:lnTo>
                  <a:lnTo>
                    <a:pt x="12594474" y="3581400"/>
                  </a:lnTo>
                  <a:lnTo>
                    <a:pt x="12614626" y="3632200"/>
                  </a:lnTo>
                  <a:lnTo>
                    <a:pt x="12634466" y="3670300"/>
                  </a:lnTo>
                  <a:lnTo>
                    <a:pt x="12653997" y="3721100"/>
                  </a:lnTo>
                  <a:lnTo>
                    <a:pt x="12673222" y="3771900"/>
                  </a:lnTo>
                  <a:lnTo>
                    <a:pt x="12692144" y="3810000"/>
                  </a:lnTo>
                  <a:lnTo>
                    <a:pt x="12710767" y="3860800"/>
                  </a:lnTo>
                  <a:lnTo>
                    <a:pt x="12729093" y="3911600"/>
                  </a:lnTo>
                  <a:lnTo>
                    <a:pt x="12747126" y="3949700"/>
                  </a:lnTo>
                  <a:lnTo>
                    <a:pt x="12764869" y="4000500"/>
                  </a:lnTo>
                  <a:lnTo>
                    <a:pt x="12782325" y="4051300"/>
                  </a:lnTo>
                  <a:lnTo>
                    <a:pt x="12799497" y="4089400"/>
                  </a:lnTo>
                  <a:lnTo>
                    <a:pt x="12816388" y="4140200"/>
                  </a:lnTo>
                  <a:lnTo>
                    <a:pt x="12833002" y="4191000"/>
                  </a:lnTo>
                  <a:lnTo>
                    <a:pt x="12849341" y="4241800"/>
                  </a:lnTo>
                  <a:lnTo>
                    <a:pt x="12865409" y="4279900"/>
                  </a:lnTo>
                  <a:lnTo>
                    <a:pt x="12881209" y="4330700"/>
                  </a:lnTo>
                  <a:lnTo>
                    <a:pt x="12896743" y="4381500"/>
                  </a:lnTo>
                  <a:lnTo>
                    <a:pt x="12912016" y="4432300"/>
                  </a:lnTo>
                  <a:lnTo>
                    <a:pt x="12927030" y="4483100"/>
                  </a:lnTo>
                  <a:lnTo>
                    <a:pt x="12941788" y="4521200"/>
                  </a:lnTo>
                  <a:lnTo>
                    <a:pt x="12956294" y="4572000"/>
                  </a:lnTo>
                  <a:lnTo>
                    <a:pt x="12970551" y="4622800"/>
                  </a:lnTo>
                  <a:lnTo>
                    <a:pt x="12984561" y="4673600"/>
                  </a:lnTo>
                  <a:lnTo>
                    <a:pt x="12998329" y="4724400"/>
                  </a:lnTo>
                  <a:lnTo>
                    <a:pt x="13011856" y="4762500"/>
                  </a:lnTo>
                  <a:lnTo>
                    <a:pt x="13025147" y="4813300"/>
                  </a:lnTo>
                  <a:lnTo>
                    <a:pt x="13038204" y="4864100"/>
                  </a:lnTo>
                  <a:lnTo>
                    <a:pt x="13050800" y="4914900"/>
                  </a:lnTo>
                  <a:lnTo>
                    <a:pt x="13063151" y="4965700"/>
                  </a:lnTo>
                  <a:lnTo>
                    <a:pt x="13075225" y="5003800"/>
                  </a:lnTo>
                  <a:lnTo>
                    <a:pt x="13086991" y="5054600"/>
                  </a:lnTo>
                  <a:lnTo>
                    <a:pt x="13098416" y="5105400"/>
                  </a:lnTo>
                  <a:lnTo>
                    <a:pt x="13109471" y="5156200"/>
                  </a:lnTo>
                  <a:lnTo>
                    <a:pt x="13120123" y="5207000"/>
                  </a:lnTo>
                  <a:lnTo>
                    <a:pt x="13130340" y="5245100"/>
                  </a:lnTo>
                  <a:lnTo>
                    <a:pt x="13140092" y="5295900"/>
                  </a:lnTo>
                  <a:lnTo>
                    <a:pt x="13149346" y="5346700"/>
                  </a:lnTo>
                  <a:lnTo>
                    <a:pt x="13158071" y="5397500"/>
                  </a:lnTo>
                  <a:lnTo>
                    <a:pt x="13166237" y="5448300"/>
                  </a:lnTo>
                  <a:lnTo>
                    <a:pt x="13173810" y="5499100"/>
                  </a:lnTo>
                  <a:lnTo>
                    <a:pt x="13180761" y="5537200"/>
                  </a:lnTo>
                  <a:lnTo>
                    <a:pt x="13187056" y="5588000"/>
                  </a:lnTo>
                  <a:lnTo>
                    <a:pt x="13192666" y="5638800"/>
                  </a:lnTo>
                  <a:lnTo>
                    <a:pt x="13197557" y="5689600"/>
                  </a:lnTo>
                  <a:lnTo>
                    <a:pt x="13201700" y="5740400"/>
                  </a:lnTo>
                  <a:lnTo>
                    <a:pt x="13205062" y="5791200"/>
                  </a:lnTo>
                  <a:lnTo>
                    <a:pt x="13207611" y="5842000"/>
                  </a:lnTo>
                  <a:lnTo>
                    <a:pt x="13209317" y="5892800"/>
                  </a:lnTo>
                  <a:lnTo>
                    <a:pt x="13210148" y="5943600"/>
                  </a:lnTo>
                  <a:lnTo>
                    <a:pt x="13210073" y="5994400"/>
                  </a:lnTo>
                  <a:lnTo>
                    <a:pt x="13207966" y="6045200"/>
                  </a:lnTo>
                  <a:lnTo>
                    <a:pt x="13202547" y="6083300"/>
                  </a:lnTo>
                  <a:lnTo>
                    <a:pt x="13193494" y="6134100"/>
                  </a:lnTo>
                  <a:lnTo>
                    <a:pt x="13180489" y="6184900"/>
                  </a:lnTo>
                  <a:lnTo>
                    <a:pt x="13163213" y="6223000"/>
                  </a:lnTo>
                  <a:lnTo>
                    <a:pt x="13141346" y="6261100"/>
                  </a:lnTo>
                  <a:lnTo>
                    <a:pt x="13114569" y="6299200"/>
                  </a:lnTo>
                  <a:lnTo>
                    <a:pt x="13082563" y="6337300"/>
                  </a:lnTo>
                  <a:lnTo>
                    <a:pt x="13045009" y="6375400"/>
                  </a:lnTo>
                  <a:lnTo>
                    <a:pt x="12957866" y="6426200"/>
                  </a:lnTo>
                  <a:lnTo>
                    <a:pt x="12923854" y="6464300"/>
                  </a:lnTo>
                  <a:lnTo>
                    <a:pt x="12899340" y="6502400"/>
                  </a:lnTo>
                  <a:lnTo>
                    <a:pt x="12884113" y="6527800"/>
                  </a:lnTo>
                  <a:lnTo>
                    <a:pt x="12877962" y="6565900"/>
                  </a:lnTo>
                  <a:lnTo>
                    <a:pt x="12880675" y="6616700"/>
                  </a:lnTo>
                  <a:lnTo>
                    <a:pt x="12892042" y="6654800"/>
                  </a:lnTo>
                  <a:lnTo>
                    <a:pt x="12911851" y="6705600"/>
                  </a:lnTo>
                  <a:lnTo>
                    <a:pt x="12932713" y="6756400"/>
                  </a:lnTo>
                  <a:lnTo>
                    <a:pt x="12953902" y="6794500"/>
                  </a:lnTo>
                  <a:lnTo>
                    <a:pt x="12975412" y="6845300"/>
                  </a:lnTo>
                  <a:lnTo>
                    <a:pt x="12997234" y="6896100"/>
                  </a:lnTo>
                  <a:lnTo>
                    <a:pt x="13019362" y="6934200"/>
                  </a:lnTo>
                  <a:lnTo>
                    <a:pt x="13041789" y="6985000"/>
                  </a:lnTo>
                  <a:lnTo>
                    <a:pt x="13064506" y="7023100"/>
                  </a:lnTo>
                  <a:lnTo>
                    <a:pt x="13087508" y="7073900"/>
                  </a:lnTo>
                  <a:lnTo>
                    <a:pt x="13110786" y="7112000"/>
                  </a:lnTo>
                  <a:lnTo>
                    <a:pt x="13134334" y="7162800"/>
                  </a:lnTo>
                  <a:lnTo>
                    <a:pt x="13158144" y="7200900"/>
                  </a:lnTo>
                  <a:lnTo>
                    <a:pt x="13182210" y="7239000"/>
                  </a:lnTo>
                  <a:lnTo>
                    <a:pt x="13206513" y="7289800"/>
                  </a:lnTo>
                  <a:lnTo>
                    <a:pt x="13228881" y="7340600"/>
                  </a:lnTo>
                  <a:lnTo>
                    <a:pt x="13249283" y="7378700"/>
                  </a:lnTo>
                  <a:lnTo>
                    <a:pt x="13267690" y="7429500"/>
                  </a:lnTo>
                  <a:lnTo>
                    <a:pt x="13284072" y="7480300"/>
                  </a:lnTo>
                  <a:lnTo>
                    <a:pt x="13298399" y="7518400"/>
                  </a:lnTo>
                  <a:lnTo>
                    <a:pt x="13310642" y="7569200"/>
                  </a:lnTo>
                  <a:lnTo>
                    <a:pt x="13320771" y="7607300"/>
                  </a:lnTo>
                  <a:lnTo>
                    <a:pt x="13328755" y="7658100"/>
                  </a:lnTo>
                  <a:lnTo>
                    <a:pt x="13334566" y="7708900"/>
                  </a:lnTo>
                  <a:lnTo>
                    <a:pt x="13338174" y="7747000"/>
                  </a:lnTo>
                  <a:lnTo>
                    <a:pt x="13339548" y="7797800"/>
                  </a:lnTo>
                  <a:lnTo>
                    <a:pt x="13338659" y="7848600"/>
                  </a:lnTo>
                  <a:lnTo>
                    <a:pt x="13335478" y="7886700"/>
                  </a:lnTo>
                  <a:lnTo>
                    <a:pt x="13329975" y="7937500"/>
                  </a:lnTo>
                  <a:lnTo>
                    <a:pt x="13322119" y="7988300"/>
                  </a:lnTo>
                  <a:lnTo>
                    <a:pt x="13311882" y="8026400"/>
                  </a:lnTo>
                  <a:lnTo>
                    <a:pt x="13299232" y="8077200"/>
                  </a:lnTo>
                  <a:lnTo>
                    <a:pt x="13284142" y="8128000"/>
                  </a:lnTo>
                  <a:lnTo>
                    <a:pt x="13266581" y="8166100"/>
                  </a:lnTo>
                  <a:lnTo>
                    <a:pt x="13246518" y="8216900"/>
                  </a:lnTo>
                  <a:lnTo>
                    <a:pt x="13223926" y="8267700"/>
                  </a:lnTo>
                  <a:lnTo>
                    <a:pt x="13201988" y="8305800"/>
                  </a:lnTo>
                  <a:lnTo>
                    <a:pt x="13180016" y="8356600"/>
                  </a:lnTo>
                  <a:lnTo>
                    <a:pt x="13136000" y="8445500"/>
                  </a:lnTo>
                  <a:lnTo>
                    <a:pt x="13069914" y="8572500"/>
                  </a:lnTo>
                  <a:lnTo>
                    <a:pt x="13025908" y="8661400"/>
                  </a:lnTo>
                  <a:lnTo>
                    <a:pt x="13003944" y="8699500"/>
                  </a:lnTo>
                  <a:lnTo>
                    <a:pt x="12982017" y="8750300"/>
                  </a:lnTo>
                  <a:lnTo>
                    <a:pt x="12958436" y="8788400"/>
                  </a:lnTo>
                  <a:lnTo>
                    <a:pt x="12935158" y="8839200"/>
                  </a:lnTo>
                  <a:lnTo>
                    <a:pt x="12888857" y="8940800"/>
                  </a:lnTo>
                  <a:lnTo>
                    <a:pt x="12912419" y="8915400"/>
                  </a:lnTo>
                  <a:lnTo>
                    <a:pt x="12923396" y="8902700"/>
                  </a:lnTo>
                  <a:lnTo>
                    <a:pt x="12932887" y="8890000"/>
                  </a:lnTo>
                  <a:lnTo>
                    <a:pt x="12957997" y="8839200"/>
                  </a:lnTo>
                  <a:lnTo>
                    <a:pt x="12983007" y="8801100"/>
                  </a:lnTo>
                  <a:lnTo>
                    <a:pt x="13007941" y="8750300"/>
                  </a:lnTo>
                  <a:lnTo>
                    <a:pt x="13032823" y="8712200"/>
                  </a:lnTo>
                  <a:lnTo>
                    <a:pt x="13107386" y="8585200"/>
                  </a:lnTo>
                  <a:lnTo>
                    <a:pt x="13132290" y="8547100"/>
                  </a:lnTo>
                  <a:lnTo>
                    <a:pt x="13157259" y="8496300"/>
                  </a:lnTo>
                  <a:lnTo>
                    <a:pt x="13182316" y="8458200"/>
                  </a:lnTo>
                  <a:lnTo>
                    <a:pt x="13207483" y="8407400"/>
                  </a:lnTo>
                  <a:lnTo>
                    <a:pt x="13232784" y="8369300"/>
                  </a:lnTo>
                  <a:lnTo>
                    <a:pt x="13258883" y="8331200"/>
                  </a:lnTo>
                  <a:lnTo>
                    <a:pt x="13284182" y="8280400"/>
                  </a:lnTo>
                  <a:lnTo>
                    <a:pt x="13308648" y="8242300"/>
                  </a:lnTo>
                  <a:lnTo>
                    <a:pt x="13332246" y="8191500"/>
                  </a:lnTo>
                  <a:lnTo>
                    <a:pt x="13354940" y="8140700"/>
                  </a:lnTo>
                  <a:lnTo>
                    <a:pt x="13376698" y="8102600"/>
                  </a:lnTo>
                  <a:lnTo>
                    <a:pt x="13397483" y="8051800"/>
                  </a:lnTo>
                  <a:lnTo>
                    <a:pt x="13417263" y="8013700"/>
                  </a:lnTo>
                  <a:lnTo>
                    <a:pt x="13436001" y="7962900"/>
                  </a:lnTo>
                  <a:lnTo>
                    <a:pt x="13453665" y="7912100"/>
                  </a:lnTo>
                  <a:lnTo>
                    <a:pt x="13470218" y="7874000"/>
                  </a:lnTo>
                  <a:lnTo>
                    <a:pt x="13485628" y="7823200"/>
                  </a:lnTo>
                  <a:lnTo>
                    <a:pt x="13499858" y="7772400"/>
                  </a:lnTo>
                  <a:lnTo>
                    <a:pt x="13512876" y="7721600"/>
                  </a:lnTo>
                  <a:lnTo>
                    <a:pt x="13524645" y="7670800"/>
                  </a:lnTo>
                  <a:lnTo>
                    <a:pt x="13535133" y="7632700"/>
                  </a:lnTo>
                  <a:lnTo>
                    <a:pt x="13544304" y="7581900"/>
                  </a:lnTo>
                  <a:lnTo>
                    <a:pt x="13552123" y="7531100"/>
                  </a:lnTo>
                  <a:lnTo>
                    <a:pt x="13558557" y="7480300"/>
                  </a:lnTo>
                  <a:lnTo>
                    <a:pt x="13563570" y="7429500"/>
                  </a:lnTo>
                  <a:lnTo>
                    <a:pt x="13567129" y="7378700"/>
                  </a:lnTo>
                  <a:lnTo>
                    <a:pt x="13569199" y="7327900"/>
                  </a:lnTo>
                  <a:lnTo>
                    <a:pt x="13569744" y="7277100"/>
                  </a:lnTo>
                  <a:lnTo>
                    <a:pt x="13568732" y="7226300"/>
                  </a:lnTo>
                  <a:lnTo>
                    <a:pt x="13566127" y="7175500"/>
                  </a:lnTo>
                  <a:lnTo>
                    <a:pt x="13561894" y="7124700"/>
                  </a:lnTo>
                  <a:lnTo>
                    <a:pt x="13542814" y="6921500"/>
                  </a:lnTo>
                  <a:lnTo>
                    <a:pt x="13538016" y="6870700"/>
                  </a:lnTo>
                  <a:lnTo>
                    <a:pt x="13533184" y="6819900"/>
                  </a:lnTo>
                  <a:lnTo>
                    <a:pt x="13528307" y="6769100"/>
                  </a:lnTo>
                  <a:lnTo>
                    <a:pt x="13523375" y="6718300"/>
                  </a:lnTo>
                  <a:lnTo>
                    <a:pt x="13518375" y="6667500"/>
                  </a:lnTo>
                  <a:lnTo>
                    <a:pt x="13513298" y="6629400"/>
                  </a:lnTo>
                  <a:lnTo>
                    <a:pt x="13508130" y="6578600"/>
                  </a:lnTo>
                  <a:lnTo>
                    <a:pt x="13502863" y="6527800"/>
                  </a:lnTo>
                  <a:lnTo>
                    <a:pt x="13497483" y="6477000"/>
                  </a:lnTo>
                  <a:lnTo>
                    <a:pt x="13491981" y="6426200"/>
                  </a:lnTo>
                  <a:lnTo>
                    <a:pt x="13486345" y="6375400"/>
                  </a:lnTo>
                  <a:lnTo>
                    <a:pt x="13480563" y="6324600"/>
                  </a:lnTo>
                  <a:lnTo>
                    <a:pt x="13474626" y="6273800"/>
                  </a:lnTo>
                  <a:lnTo>
                    <a:pt x="13468521" y="6223000"/>
                  </a:lnTo>
                  <a:lnTo>
                    <a:pt x="13462237" y="6172200"/>
                  </a:lnTo>
                  <a:lnTo>
                    <a:pt x="13455763" y="6121400"/>
                  </a:lnTo>
                  <a:lnTo>
                    <a:pt x="13449088" y="6083300"/>
                  </a:lnTo>
                  <a:lnTo>
                    <a:pt x="13442202" y="6032500"/>
                  </a:lnTo>
                  <a:lnTo>
                    <a:pt x="13434977" y="5981700"/>
                  </a:lnTo>
                  <a:lnTo>
                    <a:pt x="13427497" y="5930900"/>
                  </a:lnTo>
                  <a:lnTo>
                    <a:pt x="13419765" y="5880100"/>
                  </a:lnTo>
                  <a:lnTo>
                    <a:pt x="13411783" y="5829300"/>
                  </a:lnTo>
                  <a:lnTo>
                    <a:pt x="13403552" y="5778500"/>
                  </a:lnTo>
                  <a:lnTo>
                    <a:pt x="13395076" y="5727700"/>
                  </a:lnTo>
                  <a:lnTo>
                    <a:pt x="13386356" y="5676900"/>
                  </a:lnTo>
                  <a:lnTo>
                    <a:pt x="13377395" y="5626100"/>
                  </a:lnTo>
                  <a:lnTo>
                    <a:pt x="13368195" y="5575300"/>
                  </a:lnTo>
                  <a:lnTo>
                    <a:pt x="13358759" y="5524500"/>
                  </a:lnTo>
                  <a:lnTo>
                    <a:pt x="13349087" y="5473700"/>
                  </a:lnTo>
                  <a:lnTo>
                    <a:pt x="13339184" y="5435600"/>
                  </a:lnTo>
                  <a:lnTo>
                    <a:pt x="13329051" y="5384800"/>
                  </a:lnTo>
                  <a:lnTo>
                    <a:pt x="13318690" y="5334000"/>
                  </a:lnTo>
                  <a:lnTo>
                    <a:pt x="13308103" y="5283200"/>
                  </a:lnTo>
                  <a:lnTo>
                    <a:pt x="13297294" y="5232400"/>
                  </a:lnTo>
                  <a:lnTo>
                    <a:pt x="13286263" y="5181600"/>
                  </a:lnTo>
                  <a:lnTo>
                    <a:pt x="13275014" y="5130800"/>
                  </a:lnTo>
                  <a:lnTo>
                    <a:pt x="13263549" y="5080000"/>
                  </a:lnTo>
                  <a:lnTo>
                    <a:pt x="13251870" y="5029200"/>
                  </a:lnTo>
                  <a:lnTo>
                    <a:pt x="13239978" y="4991100"/>
                  </a:lnTo>
                  <a:lnTo>
                    <a:pt x="13227878" y="4940300"/>
                  </a:lnTo>
                  <a:lnTo>
                    <a:pt x="13215570" y="4889500"/>
                  </a:lnTo>
                  <a:lnTo>
                    <a:pt x="13203056" y="4838700"/>
                  </a:lnTo>
                  <a:lnTo>
                    <a:pt x="13190341" y="4787900"/>
                  </a:lnTo>
                  <a:lnTo>
                    <a:pt x="13177424" y="4737100"/>
                  </a:lnTo>
                  <a:lnTo>
                    <a:pt x="13164310" y="4686300"/>
                  </a:lnTo>
                  <a:lnTo>
                    <a:pt x="13150999" y="4648200"/>
                  </a:lnTo>
                  <a:lnTo>
                    <a:pt x="13137495" y="4597400"/>
                  </a:lnTo>
                  <a:lnTo>
                    <a:pt x="13123799" y="4546600"/>
                  </a:lnTo>
                  <a:lnTo>
                    <a:pt x="13109914" y="4495800"/>
                  </a:lnTo>
                  <a:lnTo>
                    <a:pt x="13095842" y="4445000"/>
                  </a:lnTo>
                  <a:lnTo>
                    <a:pt x="13081586" y="4394200"/>
                  </a:lnTo>
                  <a:lnTo>
                    <a:pt x="13067147" y="4356100"/>
                  </a:lnTo>
                  <a:lnTo>
                    <a:pt x="13052528" y="4305300"/>
                  </a:lnTo>
                  <a:lnTo>
                    <a:pt x="13037683" y="4254500"/>
                  </a:lnTo>
                  <a:lnTo>
                    <a:pt x="13022656" y="4203700"/>
                  </a:lnTo>
                  <a:lnTo>
                    <a:pt x="13007444" y="4152900"/>
                  </a:lnTo>
                  <a:lnTo>
                    <a:pt x="12992042" y="4102100"/>
                  </a:lnTo>
                  <a:lnTo>
                    <a:pt x="12976447" y="4064000"/>
                  </a:lnTo>
                  <a:lnTo>
                    <a:pt x="12960655" y="4013200"/>
                  </a:lnTo>
                  <a:lnTo>
                    <a:pt x="12944660" y="3962400"/>
                  </a:lnTo>
                  <a:lnTo>
                    <a:pt x="12928460" y="3911600"/>
                  </a:lnTo>
                  <a:lnTo>
                    <a:pt x="12912050" y="3873500"/>
                  </a:lnTo>
                  <a:lnTo>
                    <a:pt x="12895427" y="3822700"/>
                  </a:lnTo>
                  <a:lnTo>
                    <a:pt x="12878586" y="3771900"/>
                  </a:lnTo>
                  <a:lnTo>
                    <a:pt x="12861523" y="3721100"/>
                  </a:lnTo>
                  <a:lnTo>
                    <a:pt x="12844234" y="3683000"/>
                  </a:lnTo>
                  <a:lnTo>
                    <a:pt x="12826716" y="3632200"/>
                  </a:lnTo>
                  <a:lnTo>
                    <a:pt x="12808963" y="3581400"/>
                  </a:lnTo>
                  <a:lnTo>
                    <a:pt x="12790973" y="3530600"/>
                  </a:lnTo>
                  <a:lnTo>
                    <a:pt x="12772741" y="3492500"/>
                  </a:lnTo>
                  <a:lnTo>
                    <a:pt x="12754263" y="3441700"/>
                  </a:lnTo>
                  <a:lnTo>
                    <a:pt x="12735535" y="3390900"/>
                  </a:lnTo>
                  <a:lnTo>
                    <a:pt x="12716552" y="3340100"/>
                  </a:lnTo>
                  <a:lnTo>
                    <a:pt x="12697312" y="3302000"/>
                  </a:lnTo>
                  <a:lnTo>
                    <a:pt x="12677810" y="3251200"/>
                  </a:lnTo>
                  <a:lnTo>
                    <a:pt x="12658041" y="3200400"/>
                  </a:lnTo>
                  <a:lnTo>
                    <a:pt x="12638003" y="3162300"/>
                  </a:lnTo>
                  <a:lnTo>
                    <a:pt x="12617690" y="3111500"/>
                  </a:lnTo>
                  <a:lnTo>
                    <a:pt x="12597099" y="3073400"/>
                  </a:lnTo>
                  <a:lnTo>
                    <a:pt x="12576226" y="3022600"/>
                  </a:lnTo>
                  <a:lnTo>
                    <a:pt x="12555067" y="2971800"/>
                  </a:lnTo>
                  <a:lnTo>
                    <a:pt x="12533617" y="2933700"/>
                  </a:lnTo>
                  <a:lnTo>
                    <a:pt x="12511873" y="2882900"/>
                  </a:lnTo>
                  <a:lnTo>
                    <a:pt x="12489831" y="2832100"/>
                  </a:lnTo>
                  <a:lnTo>
                    <a:pt x="12467486" y="2794000"/>
                  </a:lnTo>
                  <a:lnTo>
                    <a:pt x="12444835" y="2743200"/>
                  </a:lnTo>
                  <a:lnTo>
                    <a:pt x="12421874" y="2705100"/>
                  </a:lnTo>
                  <a:lnTo>
                    <a:pt x="12404417" y="2667000"/>
                  </a:lnTo>
                  <a:close/>
                </a:path>
                <a:path w="13569950" h="11303000" extrusionOk="0">
                  <a:moveTo>
                    <a:pt x="9981671" y="8343900"/>
                  </a:moveTo>
                  <a:lnTo>
                    <a:pt x="9834708" y="8343900"/>
                  </a:lnTo>
                  <a:lnTo>
                    <a:pt x="9783073" y="8356600"/>
                  </a:lnTo>
                  <a:lnTo>
                    <a:pt x="9680322" y="8356600"/>
                  </a:lnTo>
                  <a:lnTo>
                    <a:pt x="9283798" y="8458200"/>
                  </a:lnTo>
                  <a:lnTo>
                    <a:pt x="9234679" y="8483600"/>
                  </a:lnTo>
                  <a:lnTo>
                    <a:pt x="9038501" y="8534400"/>
                  </a:lnTo>
                  <a:lnTo>
                    <a:pt x="8989511" y="8559800"/>
                  </a:lnTo>
                  <a:lnTo>
                    <a:pt x="8842611" y="8597900"/>
                  </a:lnTo>
                  <a:lnTo>
                    <a:pt x="8744696" y="8636000"/>
                  </a:lnTo>
                  <a:lnTo>
                    <a:pt x="8548766" y="8686800"/>
                  </a:lnTo>
                  <a:lnTo>
                    <a:pt x="8499740" y="8712200"/>
                  </a:lnTo>
                  <a:lnTo>
                    <a:pt x="8300854" y="8763000"/>
                  </a:lnTo>
                  <a:lnTo>
                    <a:pt x="8250711" y="8763000"/>
                  </a:lnTo>
                  <a:lnTo>
                    <a:pt x="8200449" y="8775700"/>
                  </a:lnTo>
                  <a:lnTo>
                    <a:pt x="9555030" y="8775700"/>
                  </a:lnTo>
                  <a:lnTo>
                    <a:pt x="9686107" y="8699500"/>
                  </a:lnTo>
                  <a:lnTo>
                    <a:pt x="9726672" y="8674100"/>
                  </a:lnTo>
                  <a:lnTo>
                    <a:pt x="9766206" y="8648700"/>
                  </a:lnTo>
                  <a:lnTo>
                    <a:pt x="9804868" y="8623300"/>
                  </a:lnTo>
                  <a:lnTo>
                    <a:pt x="9842818" y="8585200"/>
                  </a:lnTo>
                  <a:lnTo>
                    <a:pt x="9880216" y="8559800"/>
                  </a:lnTo>
                  <a:lnTo>
                    <a:pt x="9917221" y="8521700"/>
                  </a:lnTo>
                  <a:lnTo>
                    <a:pt x="9953994" y="8496300"/>
                  </a:lnTo>
                  <a:lnTo>
                    <a:pt x="9990694" y="8458200"/>
                  </a:lnTo>
                  <a:lnTo>
                    <a:pt x="10004132" y="8445500"/>
                  </a:lnTo>
                  <a:lnTo>
                    <a:pt x="10012745" y="8420100"/>
                  </a:lnTo>
                  <a:lnTo>
                    <a:pt x="10019306" y="8394700"/>
                  </a:lnTo>
                  <a:lnTo>
                    <a:pt x="10026589" y="8369300"/>
                  </a:lnTo>
                  <a:lnTo>
                    <a:pt x="9981671" y="8343900"/>
                  </a:lnTo>
                  <a:close/>
                </a:path>
                <a:path w="13569950" h="11303000" extrusionOk="0">
                  <a:moveTo>
                    <a:pt x="5027610" y="7505700"/>
                  </a:moveTo>
                  <a:lnTo>
                    <a:pt x="5001077" y="7505700"/>
                  </a:lnTo>
                  <a:lnTo>
                    <a:pt x="4997535" y="7556500"/>
                  </a:lnTo>
                  <a:lnTo>
                    <a:pt x="4993271" y="7607300"/>
                  </a:lnTo>
                  <a:lnTo>
                    <a:pt x="4988702" y="7658100"/>
                  </a:lnTo>
                  <a:lnTo>
                    <a:pt x="4984247" y="7708900"/>
                  </a:lnTo>
                  <a:lnTo>
                    <a:pt x="4980324" y="7759700"/>
                  </a:lnTo>
                  <a:lnTo>
                    <a:pt x="4977351" y="7810500"/>
                  </a:lnTo>
                  <a:lnTo>
                    <a:pt x="4975748" y="7861300"/>
                  </a:lnTo>
                  <a:lnTo>
                    <a:pt x="4975933" y="7899400"/>
                  </a:lnTo>
                  <a:lnTo>
                    <a:pt x="4978323" y="7950200"/>
                  </a:lnTo>
                  <a:lnTo>
                    <a:pt x="4983258" y="8001000"/>
                  </a:lnTo>
                  <a:lnTo>
                    <a:pt x="4990623" y="8051800"/>
                  </a:lnTo>
                  <a:lnTo>
                    <a:pt x="5000180" y="8102600"/>
                  </a:lnTo>
                  <a:lnTo>
                    <a:pt x="5011690" y="8153400"/>
                  </a:lnTo>
                  <a:lnTo>
                    <a:pt x="5024915" y="8204200"/>
                  </a:lnTo>
                  <a:lnTo>
                    <a:pt x="5039615" y="8242300"/>
                  </a:lnTo>
                  <a:lnTo>
                    <a:pt x="5055552" y="8293100"/>
                  </a:lnTo>
                  <a:lnTo>
                    <a:pt x="5072488" y="8343900"/>
                  </a:lnTo>
                  <a:lnTo>
                    <a:pt x="5095762" y="8382000"/>
                  </a:lnTo>
                  <a:lnTo>
                    <a:pt x="5128266" y="8407400"/>
                  </a:lnTo>
                  <a:lnTo>
                    <a:pt x="5210039" y="8407400"/>
                  </a:lnTo>
                  <a:lnTo>
                    <a:pt x="5253844" y="8382000"/>
                  </a:lnTo>
                  <a:lnTo>
                    <a:pt x="5283560" y="8369300"/>
                  </a:lnTo>
                  <a:lnTo>
                    <a:pt x="5312197" y="8343900"/>
                  </a:lnTo>
                  <a:lnTo>
                    <a:pt x="5337738" y="8318500"/>
                  </a:lnTo>
                  <a:lnTo>
                    <a:pt x="5358165" y="8293100"/>
                  </a:lnTo>
                  <a:lnTo>
                    <a:pt x="5383635" y="8242300"/>
                  </a:lnTo>
                  <a:lnTo>
                    <a:pt x="5409506" y="8204200"/>
                  </a:lnTo>
                  <a:lnTo>
                    <a:pt x="5136664" y="8204200"/>
                  </a:lnTo>
                  <a:lnTo>
                    <a:pt x="5102760" y="8191500"/>
                  </a:lnTo>
                  <a:lnTo>
                    <a:pt x="5071980" y="8153400"/>
                  </a:lnTo>
                  <a:lnTo>
                    <a:pt x="5048566" y="8115300"/>
                  </a:lnTo>
                  <a:lnTo>
                    <a:pt x="5036761" y="8077200"/>
                  </a:lnTo>
                  <a:lnTo>
                    <a:pt x="5031837" y="8026400"/>
                  </a:lnTo>
                  <a:lnTo>
                    <a:pt x="5028210" y="7975600"/>
                  </a:lnTo>
                  <a:lnTo>
                    <a:pt x="5025659" y="7924800"/>
                  </a:lnTo>
                  <a:lnTo>
                    <a:pt x="5023965" y="7874000"/>
                  </a:lnTo>
                  <a:lnTo>
                    <a:pt x="5022905" y="7823200"/>
                  </a:lnTo>
                  <a:lnTo>
                    <a:pt x="5022259" y="7785100"/>
                  </a:lnTo>
                  <a:lnTo>
                    <a:pt x="5021325" y="7683500"/>
                  </a:lnTo>
                  <a:lnTo>
                    <a:pt x="5020594" y="7632700"/>
                  </a:lnTo>
                  <a:lnTo>
                    <a:pt x="5021009" y="7607300"/>
                  </a:lnTo>
                  <a:lnTo>
                    <a:pt x="5022873" y="7569200"/>
                  </a:lnTo>
                  <a:lnTo>
                    <a:pt x="5025352" y="7543800"/>
                  </a:lnTo>
                  <a:lnTo>
                    <a:pt x="5027610" y="7505700"/>
                  </a:lnTo>
                  <a:close/>
                </a:path>
                <a:path w="13569950" h="11303000" extrusionOk="0">
                  <a:moveTo>
                    <a:pt x="5861784" y="6972300"/>
                  </a:moveTo>
                  <a:lnTo>
                    <a:pt x="5780247" y="6972300"/>
                  </a:lnTo>
                  <a:lnTo>
                    <a:pt x="5764703" y="7023100"/>
                  </a:lnTo>
                  <a:lnTo>
                    <a:pt x="5748890" y="7073900"/>
                  </a:lnTo>
                  <a:lnTo>
                    <a:pt x="5732807" y="7124700"/>
                  </a:lnTo>
                  <a:lnTo>
                    <a:pt x="5716453" y="7175500"/>
                  </a:lnTo>
                  <a:lnTo>
                    <a:pt x="5699828" y="7213600"/>
                  </a:lnTo>
                  <a:lnTo>
                    <a:pt x="5682931" y="7264400"/>
                  </a:lnTo>
                  <a:lnTo>
                    <a:pt x="5665761" y="7315200"/>
                  </a:lnTo>
                  <a:lnTo>
                    <a:pt x="5648317" y="7366000"/>
                  </a:lnTo>
                  <a:lnTo>
                    <a:pt x="5630600" y="7416800"/>
                  </a:lnTo>
                  <a:lnTo>
                    <a:pt x="5612608" y="7467600"/>
                  </a:lnTo>
                  <a:lnTo>
                    <a:pt x="5594341" y="7505700"/>
                  </a:lnTo>
                  <a:lnTo>
                    <a:pt x="5575799" y="7556500"/>
                  </a:lnTo>
                  <a:lnTo>
                    <a:pt x="5556979" y="7607300"/>
                  </a:lnTo>
                  <a:lnTo>
                    <a:pt x="5537883" y="7658100"/>
                  </a:lnTo>
                  <a:lnTo>
                    <a:pt x="5518509" y="7696200"/>
                  </a:lnTo>
                  <a:lnTo>
                    <a:pt x="5498857" y="7747000"/>
                  </a:lnTo>
                  <a:lnTo>
                    <a:pt x="5478926" y="7797800"/>
                  </a:lnTo>
                  <a:lnTo>
                    <a:pt x="5458961" y="7835900"/>
                  </a:lnTo>
                  <a:lnTo>
                    <a:pt x="5437277" y="7886700"/>
                  </a:lnTo>
                  <a:lnTo>
                    <a:pt x="5414056" y="7924800"/>
                  </a:lnTo>
                  <a:lnTo>
                    <a:pt x="5389481" y="7975600"/>
                  </a:lnTo>
                  <a:lnTo>
                    <a:pt x="5363735" y="8013700"/>
                  </a:lnTo>
                  <a:lnTo>
                    <a:pt x="5337001" y="8051800"/>
                  </a:lnTo>
                  <a:lnTo>
                    <a:pt x="5309461" y="8102600"/>
                  </a:lnTo>
                  <a:lnTo>
                    <a:pt x="5281298" y="8140700"/>
                  </a:lnTo>
                  <a:lnTo>
                    <a:pt x="5251461" y="8166100"/>
                  </a:lnTo>
                  <a:lnTo>
                    <a:pt x="5211706" y="8191500"/>
                  </a:lnTo>
                  <a:lnTo>
                    <a:pt x="5170589" y="8204200"/>
                  </a:lnTo>
                  <a:lnTo>
                    <a:pt x="5409506" y="8204200"/>
                  </a:lnTo>
                  <a:lnTo>
                    <a:pt x="5435378" y="8166100"/>
                  </a:lnTo>
                  <a:lnTo>
                    <a:pt x="5460831" y="8115300"/>
                  </a:lnTo>
                  <a:lnTo>
                    <a:pt x="5485458" y="8077200"/>
                  </a:lnTo>
                  <a:lnTo>
                    <a:pt x="5508848" y="8026400"/>
                  </a:lnTo>
                  <a:lnTo>
                    <a:pt x="5530592" y="7988300"/>
                  </a:lnTo>
                  <a:lnTo>
                    <a:pt x="5550279" y="7937500"/>
                  </a:lnTo>
                  <a:lnTo>
                    <a:pt x="5567499" y="7899400"/>
                  </a:lnTo>
                  <a:lnTo>
                    <a:pt x="5583749" y="7848600"/>
                  </a:lnTo>
                  <a:lnTo>
                    <a:pt x="5599807" y="7797800"/>
                  </a:lnTo>
                  <a:lnTo>
                    <a:pt x="5615687" y="7759700"/>
                  </a:lnTo>
                  <a:lnTo>
                    <a:pt x="5631406" y="7708900"/>
                  </a:lnTo>
                  <a:lnTo>
                    <a:pt x="5646978" y="7658100"/>
                  </a:lnTo>
                  <a:lnTo>
                    <a:pt x="5662418" y="7607300"/>
                  </a:lnTo>
                  <a:lnTo>
                    <a:pt x="5677741" y="7556500"/>
                  </a:lnTo>
                  <a:lnTo>
                    <a:pt x="5692962" y="7518400"/>
                  </a:lnTo>
                  <a:lnTo>
                    <a:pt x="5708097" y="7467600"/>
                  </a:lnTo>
                  <a:lnTo>
                    <a:pt x="5723160" y="7416800"/>
                  </a:lnTo>
                  <a:lnTo>
                    <a:pt x="5753132" y="7315200"/>
                  </a:lnTo>
                  <a:lnTo>
                    <a:pt x="5797928" y="7175500"/>
                  </a:lnTo>
                  <a:lnTo>
                    <a:pt x="5827862" y="7073900"/>
                  </a:lnTo>
                  <a:lnTo>
                    <a:pt x="5842894" y="7035800"/>
                  </a:lnTo>
                  <a:lnTo>
                    <a:pt x="5857990" y="6985000"/>
                  </a:lnTo>
                  <a:lnTo>
                    <a:pt x="5861784" y="6972300"/>
                  </a:lnTo>
                  <a:close/>
                </a:path>
                <a:path w="13569950" h="11303000" extrusionOk="0">
                  <a:moveTo>
                    <a:pt x="10164120" y="6705600"/>
                  </a:moveTo>
                  <a:lnTo>
                    <a:pt x="10113026" y="6705600"/>
                  </a:lnTo>
                  <a:lnTo>
                    <a:pt x="9969036" y="6743700"/>
                  </a:lnTo>
                  <a:lnTo>
                    <a:pt x="9923743" y="6756400"/>
                  </a:lnTo>
                  <a:lnTo>
                    <a:pt x="9786705" y="6832600"/>
                  </a:lnTo>
                  <a:lnTo>
                    <a:pt x="9741596" y="6845300"/>
                  </a:lnTo>
                  <a:lnTo>
                    <a:pt x="9519927" y="6972300"/>
                  </a:lnTo>
                  <a:lnTo>
                    <a:pt x="9218829" y="7150100"/>
                  </a:lnTo>
                  <a:lnTo>
                    <a:pt x="9176541" y="7188200"/>
                  </a:lnTo>
                  <a:lnTo>
                    <a:pt x="9008847" y="7289800"/>
                  </a:lnTo>
                  <a:lnTo>
                    <a:pt x="8967244" y="7327900"/>
                  </a:lnTo>
                  <a:lnTo>
                    <a:pt x="8884361" y="7378700"/>
                  </a:lnTo>
                  <a:lnTo>
                    <a:pt x="8843062" y="7416800"/>
                  </a:lnTo>
                  <a:lnTo>
                    <a:pt x="8760708" y="7467600"/>
                  </a:lnTo>
                  <a:lnTo>
                    <a:pt x="8719634" y="7505700"/>
                  </a:lnTo>
                  <a:lnTo>
                    <a:pt x="8677238" y="7531100"/>
                  </a:lnTo>
                  <a:lnTo>
                    <a:pt x="8636187" y="7569200"/>
                  </a:lnTo>
                  <a:lnTo>
                    <a:pt x="8596928" y="7594600"/>
                  </a:lnTo>
                  <a:lnTo>
                    <a:pt x="8559909" y="7632700"/>
                  </a:lnTo>
                  <a:lnTo>
                    <a:pt x="8525580" y="7670800"/>
                  </a:lnTo>
                  <a:lnTo>
                    <a:pt x="8494389" y="7721600"/>
                  </a:lnTo>
                  <a:lnTo>
                    <a:pt x="8466783" y="7759700"/>
                  </a:lnTo>
                  <a:lnTo>
                    <a:pt x="8443213" y="7810500"/>
                  </a:lnTo>
                  <a:lnTo>
                    <a:pt x="8426410" y="7861300"/>
                  </a:lnTo>
                  <a:lnTo>
                    <a:pt x="8421021" y="7912100"/>
                  </a:lnTo>
                  <a:lnTo>
                    <a:pt x="8427426" y="7962900"/>
                  </a:lnTo>
                  <a:lnTo>
                    <a:pt x="8446009" y="8001000"/>
                  </a:lnTo>
                  <a:lnTo>
                    <a:pt x="8477150" y="8039100"/>
                  </a:lnTo>
                  <a:lnTo>
                    <a:pt x="8566077" y="8089900"/>
                  </a:lnTo>
                  <a:lnTo>
                    <a:pt x="8752216" y="8140700"/>
                  </a:lnTo>
                  <a:lnTo>
                    <a:pt x="8796312" y="8153400"/>
                  </a:lnTo>
                  <a:lnTo>
                    <a:pt x="8847159" y="8140700"/>
                  </a:lnTo>
                  <a:lnTo>
                    <a:pt x="8896777" y="8140700"/>
                  </a:lnTo>
                  <a:lnTo>
                    <a:pt x="8992556" y="8115300"/>
                  </a:lnTo>
                  <a:lnTo>
                    <a:pt x="9038834" y="8115300"/>
                  </a:lnTo>
                  <a:lnTo>
                    <a:pt x="9171923" y="8077200"/>
                  </a:lnTo>
                  <a:lnTo>
                    <a:pt x="9220911" y="8064500"/>
                  </a:lnTo>
                  <a:lnTo>
                    <a:pt x="9269035" y="8039100"/>
                  </a:lnTo>
                  <a:lnTo>
                    <a:pt x="9316313" y="8026400"/>
                  </a:lnTo>
                  <a:lnTo>
                    <a:pt x="9408403" y="7975600"/>
                  </a:lnTo>
                  <a:lnTo>
                    <a:pt x="9497324" y="7924800"/>
                  </a:lnTo>
                  <a:lnTo>
                    <a:pt x="9540641" y="7899400"/>
                  </a:lnTo>
                  <a:lnTo>
                    <a:pt x="9583219" y="7874000"/>
                  </a:lnTo>
                  <a:lnTo>
                    <a:pt x="9625077" y="7848600"/>
                  </a:lnTo>
                  <a:lnTo>
                    <a:pt x="9044856" y="7848600"/>
                  </a:lnTo>
                  <a:lnTo>
                    <a:pt x="9020318" y="7835900"/>
                  </a:lnTo>
                  <a:lnTo>
                    <a:pt x="8997166" y="7823200"/>
                  </a:lnTo>
                  <a:lnTo>
                    <a:pt x="8982003" y="7810500"/>
                  </a:lnTo>
                  <a:lnTo>
                    <a:pt x="8977927" y="7785100"/>
                  </a:lnTo>
                  <a:lnTo>
                    <a:pt x="8982326" y="7759700"/>
                  </a:lnTo>
                  <a:lnTo>
                    <a:pt x="9007928" y="7708900"/>
                  </a:lnTo>
                  <a:lnTo>
                    <a:pt x="9041053" y="7670800"/>
                  </a:lnTo>
                  <a:lnTo>
                    <a:pt x="9075701" y="7632700"/>
                  </a:lnTo>
                  <a:lnTo>
                    <a:pt x="9111824" y="7607300"/>
                  </a:lnTo>
                  <a:lnTo>
                    <a:pt x="9149372" y="7569200"/>
                  </a:lnTo>
                  <a:lnTo>
                    <a:pt x="9188293" y="7543800"/>
                  </a:lnTo>
                  <a:lnTo>
                    <a:pt x="9228539" y="7518400"/>
                  </a:lnTo>
                  <a:lnTo>
                    <a:pt x="9270060" y="7505700"/>
                  </a:lnTo>
                  <a:lnTo>
                    <a:pt x="9312805" y="7480300"/>
                  </a:lnTo>
                  <a:lnTo>
                    <a:pt x="9356725" y="7467600"/>
                  </a:lnTo>
                  <a:lnTo>
                    <a:pt x="9401769" y="7442200"/>
                  </a:lnTo>
                  <a:lnTo>
                    <a:pt x="9543148" y="7404100"/>
                  </a:lnTo>
                  <a:lnTo>
                    <a:pt x="10123032" y="7404100"/>
                  </a:lnTo>
                  <a:lnTo>
                    <a:pt x="10145467" y="7378700"/>
                  </a:lnTo>
                  <a:lnTo>
                    <a:pt x="10178668" y="7340600"/>
                  </a:lnTo>
                  <a:lnTo>
                    <a:pt x="10209583" y="7302500"/>
                  </a:lnTo>
                  <a:lnTo>
                    <a:pt x="10237261" y="7264400"/>
                  </a:lnTo>
                  <a:lnTo>
                    <a:pt x="10261571" y="7213600"/>
                  </a:lnTo>
                  <a:lnTo>
                    <a:pt x="10282382" y="7175500"/>
                  </a:lnTo>
                  <a:lnTo>
                    <a:pt x="10299563" y="7124700"/>
                  </a:lnTo>
                  <a:lnTo>
                    <a:pt x="10312983" y="7086600"/>
                  </a:lnTo>
                  <a:lnTo>
                    <a:pt x="10322511" y="7035800"/>
                  </a:lnTo>
                  <a:lnTo>
                    <a:pt x="10328016" y="6985000"/>
                  </a:lnTo>
                  <a:lnTo>
                    <a:pt x="10329367" y="6934200"/>
                  </a:lnTo>
                  <a:lnTo>
                    <a:pt x="10326433" y="6883400"/>
                  </a:lnTo>
                  <a:lnTo>
                    <a:pt x="10317307" y="6832600"/>
                  </a:lnTo>
                  <a:lnTo>
                    <a:pt x="10300810" y="6794500"/>
                  </a:lnTo>
                  <a:lnTo>
                    <a:pt x="10277092" y="6756400"/>
                  </a:lnTo>
                  <a:lnTo>
                    <a:pt x="10246304" y="6731000"/>
                  </a:lnTo>
                  <a:lnTo>
                    <a:pt x="10208596" y="6718300"/>
                  </a:lnTo>
                  <a:lnTo>
                    <a:pt x="10164120" y="6705600"/>
                  </a:lnTo>
                  <a:close/>
                </a:path>
                <a:path w="13569950" h="11303000" extrusionOk="0">
                  <a:moveTo>
                    <a:pt x="10123032" y="7404100"/>
                  </a:moveTo>
                  <a:lnTo>
                    <a:pt x="9543148" y="7404100"/>
                  </a:lnTo>
                  <a:lnTo>
                    <a:pt x="9555576" y="7416800"/>
                  </a:lnTo>
                  <a:lnTo>
                    <a:pt x="9570431" y="7416800"/>
                  </a:lnTo>
                  <a:lnTo>
                    <a:pt x="9583050" y="7442200"/>
                  </a:lnTo>
                  <a:lnTo>
                    <a:pt x="9588769" y="7454900"/>
                  </a:lnTo>
                  <a:lnTo>
                    <a:pt x="9588081" y="7467600"/>
                  </a:lnTo>
                  <a:lnTo>
                    <a:pt x="9583771" y="7493000"/>
                  </a:lnTo>
                  <a:lnTo>
                    <a:pt x="9576267" y="7518400"/>
                  </a:lnTo>
                  <a:lnTo>
                    <a:pt x="9565995" y="7531100"/>
                  </a:lnTo>
                  <a:lnTo>
                    <a:pt x="9539088" y="7569200"/>
                  </a:lnTo>
                  <a:lnTo>
                    <a:pt x="9510615" y="7607300"/>
                  </a:lnTo>
                  <a:lnTo>
                    <a:pt x="9480473" y="7645400"/>
                  </a:lnTo>
                  <a:lnTo>
                    <a:pt x="9448556" y="7683500"/>
                  </a:lnTo>
                  <a:lnTo>
                    <a:pt x="9414760" y="7708900"/>
                  </a:lnTo>
                  <a:lnTo>
                    <a:pt x="9378980" y="7734300"/>
                  </a:lnTo>
                  <a:lnTo>
                    <a:pt x="9341111" y="7759700"/>
                  </a:lnTo>
                  <a:lnTo>
                    <a:pt x="9301049" y="7785100"/>
                  </a:lnTo>
                  <a:lnTo>
                    <a:pt x="9258689" y="7810500"/>
                  </a:lnTo>
                  <a:lnTo>
                    <a:pt x="9213927" y="7823200"/>
                  </a:lnTo>
                  <a:lnTo>
                    <a:pt x="9166657" y="7835900"/>
                  </a:lnTo>
                  <a:lnTo>
                    <a:pt x="9116776" y="7848600"/>
                  </a:lnTo>
                  <a:lnTo>
                    <a:pt x="9625077" y="7848600"/>
                  </a:lnTo>
                  <a:lnTo>
                    <a:pt x="9666232" y="7823200"/>
                  </a:lnTo>
                  <a:lnTo>
                    <a:pt x="9706703" y="7797800"/>
                  </a:lnTo>
                  <a:lnTo>
                    <a:pt x="9746506" y="7759700"/>
                  </a:lnTo>
                  <a:lnTo>
                    <a:pt x="9785661" y="7734300"/>
                  </a:lnTo>
                  <a:lnTo>
                    <a:pt x="9824185" y="7696200"/>
                  </a:lnTo>
                  <a:lnTo>
                    <a:pt x="9862096" y="7670800"/>
                  </a:lnTo>
                  <a:lnTo>
                    <a:pt x="9899412" y="7632700"/>
                  </a:lnTo>
                  <a:lnTo>
                    <a:pt x="9936151" y="7594600"/>
                  </a:lnTo>
                  <a:lnTo>
                    <a:pt x="9972330" y="7569200"/>
                  </a:lnTo>
                  <a:lnTo>
                    <a:pt x="10007969" y="7531100"/>
                  </a:lnTo>
                  <a:lnTo>
                    <a:pt x="10043083" y="7493000"/>
                  </a:lnTo>
                  <a:lnTo>
                    <a:pt x="10077693" y="7454900"/>
                  </a:lnTo>
                  <a:lnTo>
                    <a:pt x="10111815" y="7416800"/>
                  </a:lnTo>
                  <a:lnTo>
                    <a:pt x="10123032" y="7404100"/>
                  </a:lnTo>
                  <a:close/>
                </a:path>
                <a:path w="13569950" h="11303000" extrusionOk="0">
                  <a:moveTo>
                    <a:pt x="5983239" y="5308600"/>
                  </a:moveTo>
                  <a:lnTo>
                    <a:pt x="5930441" y="5308600"/>
                  </a:lnTo>
                  <a:lnTo>
                    <a:pt x="5919828" y="5359400"/>
                  </a:lnTo>
                  <a:lnTo>
                    <a:pt x="5906966" y="5397500"/>
                  </a:lnTo>
                  <a:lnTo>
                    <a:pt x="5892063" y="5448300"/>
                  </a:lnTo>
                  <a:lnTo>
                    <a:pt x="5875330" y="5486400"/>
                  </a:lnTo>
                  <a:lnTo>
                    <a:pt x="5856977" y="5524500"/>
                  </a:lnTo>
                  <a:lnTo>
                    <a:pt x="5836459" y="5575300"/>
                  </a:lnTo>
                  <a:lnTo>
                    <a:pt x="5816109" y="5613400"/>
                  </a:lnTo>
                  <a:lnTo>
                    <a:pt x="5795969" y="5664200"/>
                  </a:lnTo>
                  <a:lnTo>
                    <a:pt x="5776080" y="5702300"/>
                  </a:lnTo>
                  <a:lnTo>
                    <a:pt x="5756486" y="5753100"/>
                  </a:lnTo>
                  <a:lnTo>
                    <a:pt x="5737227" y="5803900"/>
                  </a:lnTo>
                  <a:lnTo>
                    <a:pt x="5718345" y="5842000"/>
                  </a:lnTo>
                  <a:lnTo>
                    <a:pt x="5699883" y="5892800"/>
                  </a:lnTo>
                  <a:lnTo>
                    <a:pt x="5681881" y="5930900"/>
                  </a:lnTo>
                  <a:lnTo>
                    <a:pt x="5664383" y="5981700"/>
                  </a:lnTo>
                  <a:lnTo>
                    <a:pt x="5647429" y="6032500"/>
                  </a:lnTo>
                  <a:lnTo>
                    <a:pt x="5631062" y="6070600"/>
                  </a:lnTo>
                  <a:lnTo>
                    <a:pt x="5615324" y="6121400"/>
                  </a:lnTo>
                  <a:lnTo>
                    <a:pt x="5600255" y="6172200"/>
                  </a:lnTo>
                  <a:lnTo>
                    <a:pt x="5585899" y="6223000"/>
                  </a:lnTo>
                  <a:lnTo>
                    <a:pt x="5572297" y="6261100"/>
                  </a:lnTo>
                  <a:lnTo>
                    <a:pt x="5559490" y="6311900"/>
                  </a:lnTo>
                  <a:lnTo>
                    <a:pt x="5547521" y="6362700"/>
                  </a:lnTo>
                  <a:lnTo>
                    <a:pt x="5536432" y="6413500"/>
                  </a:lnTo>
                  <a:lnTo>
                    <a:pt x="5525806" y="6464300"/>
                  </a:lnTo>
                  <a:lnTo>
                    <a:pt x="5515423" y="6502400"/>
                  </a:lnTo>
                  <a:lnTo>
                    <a:pt x="5505428" y="6553200"/>
                  </a:lnTo>
                  <a:lnTo>
                    <a:pt x="5495966" y="6604000"/>
                  </a:lnTo>
                  <a:lnTo>
                    <a:pt x="5487179" y="6654800"/>
                  </a:lnTo>
                  <a:lnTo>
                    <a:pt x="5479212" y="6705600"/>
                  </a:lnTo>
                  <a:lnTo>
                    <a:pt x="5472209" y="6756400"/>
                  </a:lnTo>
                  <a:lnTo>
                    <a:pt x="5466313" y="6807200"/>
                  </a:lnTo>
                  <a:lnTo>
                    <a:pt x="5461670" y="6858000"/>
                  </a:lnTo>
                  <a:lnTo>
                    <a:pt x="5458422" y="6896100"/>
                  </a:lnTo>
                  <a:lnTo>
                    <a:pt x="5456714" y="6946900"/>
                  </a:lnTo>
                  <a:lnTo>
                    <a:pt x="5456689" y="6997700"/>
                  </a:lnTo>
                  <a:lnTo>
                    <a:pt x="5458492" y="7048500"/>
                  </a:lnTo>
                  <a:lnTo>
                    <a:pt x="5462267" y="7099300"/>
                  </a:lnTo>
                  <a:lnTo>
                    <a:pt x="5470398" y="7137400"/>
                  </a:lnTo>
                  <a:lnTo>
                    <a:pt x="5485943" y="7162800"/>
                  </a:lnTo>
                  <a:lnTo>
                    <a:pt x="5504631" y="7188200"/>
                  </a:lnTo>
                  <a:lnTo>
                    <a:pt x="5522192" y="7226300"/>
                  </a:lnTo>
                  <a:lnTo>
                    <a:pt x="5574169" y="7200900"/>
                  </a:lnTo>
                  <a:lnTo>
                    <a:pt x="5600177" y="7175500"/>
                  </a:lnTo>
                  <a:lnTo>
                    <a:pt x="5626241" y="7162800"/>
                  </a:lnTo>
                  <a:lnTo>
                    <a:pt x="5645442" y="7150100"/>
                  </a:lnTo>
                  <a:lnTo>
                    <a:pt x="5666560" y="7150100"/>
                  </a:lnTo>
                  <a:lnTo>
                    <a:pt x="5691387" y="7137400"/>
                  </a:lnTo>
                  <a:lnTo>
                    <a:pt x="5721714" y="7112000"/>
                  </a:lnTo>
                  <a:lnTo>
                    <a:pt x="5780247" y="6972300"/>
                  </a:lnTo>
                  <a:lnTo>
                    <a:pt x="5861784" y="6972300"/>
                  </a:lnTo>
                  <a:lnTo>
                    <a:pt x="5873166" y="6934200"/>
                  </a:lnTo>
                  <a:lnTo>
                    <a:pt x="5888435" y="6883400"/>
                  </a:lnTo>
                  <a:lnTo>
                    <a:pt x="5903814" y="6845300"/>
                  </a:lnTo>
                  <a:lnTo>
                    <a:pt x="5919316" y="6794500"/>
                  </a:lnTo>
                  <a:lnTo>
                    <a:pt x="5934958" y="6743700"/>
                  </a:lnTo>
                  <a:lnTo>
                    <a:pt x="5950755" y="6692900"/>
                  </a:lnTo>
                  <a:lnTo>
                    <a:pt x="5967064" y="6642100"/>
                  </a:lnTo>
                  <a:lnTo>
                    <a:pt x="5999527" y="6540500"/>
                  </a:lnTo>
                  <a:lnTo>
                    <a:pt x="6015985" y="6502400"/>
                  </a:lnTo>
                  <a:lnTo>
                    <a:pt x="6032799" y="6451600"/>
                  </a:lnTo>
                  <a:lnTo>
                    <a:pt x="6050121" y="6400800"/>
                  </a:lnTo>
                  <a:lnTo>
                    <a:pt x="6068103" y="6350000"/>
                  </a:lnTo>
                  <a:lnTo>
                    <a:pt x="6086898" y="6299200"/>
                  </a:lnTo>
                  <a:lnTo>
                    <a:pt x="6106660" y="6248400"/>
                  </a:lnTo>
                  <a:lnTo>
                    <a:pt x="6127541" y="6197600"/>
                  </a:lnTo>
                  <a:lnTo>
                    <a:pt x="6149693" y="6159500"/>
                  </a:lnTo>
                  <a:lnTo>
                    <a:pt x="6173269" y="6108700"/>
                  </a:lnTo>
                  <a:lnTo>
                    <a:pt x="6181653" y="6096000"/>
                  </a:lnTo>
                  <a:lnTo>
                    <a:pt x="6052720" y="6096000"/>
                  </a:lnTo>
                  <a:lnTo>
                    <a:pt x="6024145" y="6083300"/>
                  </a:lnTo>
                  <a:lnTo>
                    <a:pt x="6040047" y="6045200"/>
                  </a:lnTo>
                  <a:lnTo>
                    <a:pt x="6055632" y="6007100"/>
                  </a:lnTo>
                  <a:lnTo>
                    <a:pt x="6072099" y="5969000"/>
                  </a:lnTo>
                  <a:lnTo>
                    <a:pt x="6090646" y="5943600"/>
                  </a:lnTo>
                  <a:lnTo>
                    <a:pt x="6116356" y="5892800"/>
                  </a:lnTo>
                  <a:lnTo>
                    <a:pt x="6124912" y="5880100"/>
                  </a:lnTo>
                  <a:lnTo>
                    <a:pt x="5809534" y="5880100"/>
                  </a:lnTo>
                  <a:lnTo>
                    <a:pt x="5784257" y="5867400"/>
                  </a:lnTo>
                  <a:lnTo>
                    <a:pt x="5983239" y="5308600"/>
                  </a:lnTo>
                  <a:close/>
                </a:path>
                <a:path w="13569950" h="11303000" extrusionOk="0">
                  <a:moveTo>
                    <a:pt x="9263753" y="6921500"/>
                  </a:moveTo>
                  <a:lnTo>
                    <a:pt x="9176876" y="6921500"/>
                  </a:lnTo>
                  <a:lnTo>
                    <a:pt x="9074765" y="6946900"/>
                  </a:lnTo>
                  <a:lnTo>
                    <a:pt x="9023738" y="6946900"/>
                  </a:lnTo>
                  <a:lnTo>
                    <a:pt x="8972722" y="6959600"/>
                  </a:lnTo>
                  <a:lnTo>
                    <a:pt x="8870708" y="6972300"/>
                  </a:lnTo>
                  <a:lnTo>
                    <a:pt x="8768682" y="6997700"/>
                  </a:lnTo>
                  <a:lnTo>
                    <a:pt x="8717653" y="6997700"/>
                  </a:lnTo>
                  <a:lnTo>
                    <a:pt x="8615537" y="7023100"/>
                  </a:lnTo>
                  <a:lnTo>
                    <a:pt x="8564441" y="7023100"/>
                  </a:lnTo>
                  <a:lnTo>
                    <a:pt x="8513313" y="7035800"/>
                  </a:lnTo>
                  <a:lnTo>
                    <a:pt x="8462147" y="7035800"/>
                  </a:lnTo>
                  <a:lnTo>
                    <a:pt x="8359685" y="7061200"/>
                  </a:lnTo>
                  <a:lnTo>
                    <a:pt x="8259256" y="7061200"/>
                  </a:lnTo>
                  <a:lnTo>
                    <a:pt x="8210010" y="7073900"/>
                  </a:lnTo>
                  <a:lnTo>
                    <a:pt x="8111216" y="7073900"/>
                  </a:lnTo>
                  <a:lnTo>
                    <a:pt x="8061706" y="7086600"/>
                  </a:lnTo>
                  <a:lnTo>
                    <a:pt x="9125284" y="7086600"/>
                  </a:lnTo>
                  <a:lnTo>
                    <a:pt x="9165463" y="7061200"/>
                  </a:lnTo>
                  <a:lnTo>
                    <a:pt x="9190426" y="7035800"/>
                  </a:lnTo>
                  <a:lnTo>
                    <a:pt x="9212971" y="6997700"/>
                  </a:lnTo>
                  <a:lnTo>
                    <a:pt x="9236334" y="6959600"/>
                  </a:lnTo>
                  <a:lnTo>
                    <a:pt x="9263753" y="6921500"/>
                  </a:lnTo>
                  <a:close/>
                </a:path>
                <a:path w="13569950" h="11303000" extrusionOk="0">
                  <a:moveTo>
                    <a:pt x="11745394" y="990600"/>
                  </a:moveTo>
                  <a:lnTo>
                    <a:pt x="11333151" y="990600"/>
                  </a:lnTo>
                  <a:lnTo>
                    <a:pt x="11376896" y="1003300"/>
                  </a:lnTo>
                  <a:lnTo>
                    <a:pt x="11418275" y="1028700"/>
                  </a:lnTo>
                  <a:lnTo>
                    <a:pt x="11457167" y="1041400"/>
                  </a:lnTo>
                  <a:lnTo>
                    <a:pt x="11493448" y="1066800"/>
                  </a:lnTo>
                  <a:lnTo>
                    <a:pt x="11526994" y="1104900"/>
                  </a:lnTo>
                  <a:lnTo>
                    <a:pt x="11557683" y="1143000"/>
                  </a:lnTo>
                  <a:lnTo>
                    <a:pt x="11587755" y="1181100"/>
                  </a:lnTo>
                  <a:lnTo>
                    <a:pt x="11616596" y="1219200"/>
                  </a:lnTo>
                  <a:lnTo>
                    <a:pt x="11644155" y="1270000"/>
                  </a:lnTo>
                  <a:lnTo>
                    <a:pt x="11670381" y="1308100"/>
                  </a:lnTo>
                  <a:lnTo>
                    <a:pt x="11695221" y="1358900"/>
                  </a:lnTo>
                  <a:lnTo>
                    <a:pt x="11718624" y="1397000"/>
                  </a:lnTo>
                  <a:lnTo>
                    <a:pt x="11740538" y="1447800"/>
                  </a:lnTo>
                  <a:lnTo>
                    <a:pt x="11760912" y="1485900"/>
                  </a:lnTo>
                  <a:lnTo>
                    <a:pt x="11779692" y="1536700"/>
                  </a:lnTo>
                  <a:lnTo>
                    <a:pt x="11796828" y="1587500"/>
                  </a:lnTo>
                  <a:lnTo>
                    <a:pt x="11812268" y="1625600"/>
                  </a:lnTo>
                  <a:lnTo>
                    <a:pt x="11825960" y="1676400"/>
                  </a:lnTo>
                  <a:lnTo>
                    <a:pt x="11837852" y="1727200"/>
                  </a:lnTo>
                  <a:lnTo>
                    <a:pt x="11847893" y="1778000"/>
                  </a:lnTo>
                  <a:lnTo>
                    <a:pt x="11856030" y="1828800"/>
                  </a:lnTo>
                  <a:lnTo>
                    <a:pt x="11862742" y="1879600"/>
                  </a:lnTo>
                  <a:lnTo>
                    <a:pt x="11868588" y="1930400"/>
                  </a:lnTo>
                  <a:lnTo>
                    <a:pt x="11873577" y="1981200"/>
                  </a:lnTo>
                  <a:lnTo>
                    <a:pt x="11881012" y="2095500"/>
                  </a:lnTo>
                  <a:lnTo>
                    <a:pt x="11883475" y="2146300"/>
                  </a:lnTo>
                  <a:lnTo>
                    <a:pt x="11885110" y="2197100"/>
                  </a:lnTo>
                  <a:lnTo>
                    <a:pt x="11885926" y="2235200"/>
                  </a:lnTo>
                  <a:lnTo>
                    <a:pt x="11885931" y="2286000"/>
                  </a:lnTo>
                  <a:lnTo>
                    <a:pt x="11885132" y="2336800"/>
                  </a:lnTo>
                  <a:lnTo>
                    <a:pt x="11883537" y="2387600"/>
                  </a:lnTo>
                  <a:lnTo>
                    <a:pt x="11881154" y="2438400"/>
                  </a:lnTo>
                  <a:lnTo>
                    <a:pt x="11877989" y="2489200"/>
                  </a:lnTo>
                  <a:lnTo>
                    <a:pt x="11874052" y="2540000"/>
                  </a:lnTo>
                  <a:lnTo>
                    <a:pt x="11869350" y="2590800"/>
                  </a:lnTo>
                  <a:lnTo>
                    <a:pt x="11863889" y="2641600"/>
                  </a:lnTo>
                  <a:lnTo>
                    <a:pt x="11857679" y="2692400"/>
                  </a:lnTo>
                  <a:lnTo>
                    <a:pt x="11850726" y="2743200"/>
                  </a:lnTo>
                  <a:lnTo>
                    <a:pt x="11843039" y="2781300"/>
                  </a:lnTo>
                  <a:lnTo>
                    <a:pt x="11834625" y="2832100"/>
                  </a:lnTo>
                  <a:lnTo>
                    <a:pt x="11825492" y="2882900"/>
                  </a:lnTo>
                  <a:lnTo>
                    <a:pt x="11815647" y="2933700"/>
                  </a:lnTo>
                  <a:lnTo>
                    <a:pt x="11805098" y="2984500"/>
                  </a:lnTo>
                  <a:lnTo>
                    <a:pt x="11793852" y="3022600"/>
                  </a:lnTo>
                  <a:lnTo>
                    <a:pt x="11781919" y="3073400"/>
                  </a:lnTo>
                  <a:lnTo>
                    <a:pt x="11769304" y="3124200"/>
                  </a:lnTo>
                  <a:lnTo>
                    <a:pt x="11756017" y="3175000"/>
                  </a:lnTo>
                  <a:lnTo>
                    <a:pt x="11742063" y="3213100"/>
                  </a:lnTo>
                  <a:lnTo>
                    <a:pt x="11727452" y="3263900"/>
                  </a:lnTo>
                  <a:lnTo>
                    <a:pt x="11712191" y="3314700"/>
                  </a:lnTo>
                  <a:lnTo>
                    <a:pt x="11696288" y="3352800"/>
                  </a:lnTo>
                  <a:lnTo>
                    <a:pt x="11679749" y="3403600"/>
                  </a:lnTo>
                  <a:lnTo>
                    <a:pt x="11662584" y="3454400"/>
                  </a:lnTo>
                  <a:lnTo>
                    <a:pt x="11644799" y="3505200"/>
                  </a:lnTo>
                  <a:lnTo>
                    <a:pt x="11626403" y="3543300"/>
                  </a:lnTo>
                  <a:lnTo>
                    <a:pt x="11607402" y="3594100"/>
                  </a:lnTo>
                  <a:lnTo>
                    <a:pt x="11587805" y="3632200"/>
                  </a:lnTo>
                  <a:lnTo>
                    <a:pt x="11567620" y="3683000"/>
                  </a:lnTo>
                  <a:lnTo>
                    <a:pt x="11546853" y="3733800"/>
                  </a:lnTo>
                  <a:lnTo>
                    <a:pt x="11525513" y="3771900"/>
                  </a:lnTo>
                  <a:lnTo>
                    <a:pt x="11503608" y="3822700"/>
                  </a:lnTo>
                  <a:lnTo>
                    <a:pt x="11481144" y="3873500"/>
                  </a:lnTo>
                  <a:lnTo>
                    <a:pt x="11458131" y="3911600"/>
                  </a:lnTo>
                  <a:lnTo>
                    <a:pt x="11434575" y="3962400"/>
                  </a:lnTo>
                  <a:lnTo>
                    <a:pt x="11410484" y="4000500"/>
                  </a:lnTo>
                  <a:lnTo>
                    <a:pt x="11385929" y="4051300"/>
                  </a:lnTo>
                  <a:lnTo>
                    <a:pt x="11360895" y="4089400"/>
                  </a:lnTo>
                  <a:lnTo>
                    <a:pt x="11335393" y="4140200"/>
                  </a:lnTo>
                  <a:lnTo>
                    <a:pt x="11309431" y="4178300"/>
                  </a:lnTo>
                  <a:lnTo>
                    <a:pt x="11283020" y="4229100"/>
                  </a:lnTo>
                  <a:lnTo>
                    <a:pt x="11256167" y="4267200"/>
                  </a:lnTo>
                  <a:lnTo>
                    <a:pt x="11228884" y="4305300"/>
                  </a:lnTo>
                  <a:lnTo>
                    <a:pt x="11201179" y="4356100"/>
                  </a:lnTo>
                  <a:lnTo>
                    <a:pt x="11173062" y="4394200"/>
                  </a:lnTo>
                  <a:lnTo>
                    <a:pt x="11144542" y="4432300"/>
                  </a:lnTo>
                  <a:lnTo>
                    <a:pt x="11115629" y="4483100"/>
                  </a:lnTo>
                  <a:lnTo>
                    <a:pt x="11086333" y="4521200"/>
                  </a:lnTo>
                  <a:lnTo>
                    <a:pt x="11056662" y="4559300"/>
                  </a:lnTo>
                  <a:lnTo>
                    <a:pt x="11026626" y="4597400"/>
                  </a:lnTo>
                  <a:lnTo>
                    <a:pt x="10996235" y="4648200"/>
                  </a:lnTo>
                  <a:lnTo>
                    <a:pt x="10965498" y="4686300"/>
                  </a:lnTo>
                  <a:lnTo>
                    <a:pt x="10934424" y="4724400"/>
                  </a:lnTo>
                  <a:lnTo>
                    <a:pt x="10903024" y="4762500"/>
                  </a:lnTo>
                  <a:lnTo>
                    <a:pt x="10871306" y="4800600"/>
                  </a:lnTo>
                  <a:lnTo>
                    <a:pt x="10839280" y="4838700"/>
                  </a:lnTo>
                  <a:lnTo>
                    <a:pt x="10806956" y="4876800"/>
                  </a:lnTo>
                  <a:lnTo>
                    <a:pt x="10741449" y="4953000"/>
                  </a:lnTo>
                  <a:lnTo>
                    <a:pt x="10674862" y="5029200"/>
                  </a:lnTo>
                  <a:lnTo>
                    <a:pt x="10607270" y="5105400"/>
                  </a:lnTo>
                  <a:lnTo>
                    <a:pt x="10538749" y="5181600"/>
                  </a:lnTo>
                  <a:lnTo>
                    <a:pt x="10434392" y="5295900"/>
                  </a:lnTo>
                  <a:lnTo>
                    <a:pt x="10328370" y="5410200"/>
                  </a:lnTo>
                  <a:lnTo>
                    <a:pt x="10293342" y="5448300"/>
                  </a:lnTo>
                  <a:lnTo>
                    <a:pt x="10257920" y="5473700"/>
                  </a:lnTo>
                  <a:lnTo>
                    <a:pt x="10221993" y="5511800"/>
                  </a:lnTo>
                  <a:lnTo>
                    <a:pt x="10185455" y="5549900"/>
                  </a:lnTo>
                  <a:lnTo>
                    <a:pt x="10148197" y="5588000"/>
                  </a:lnTo>
                  <a:lnTo>
                    <a:pt x="10110110" y="5613400"/>
                  </a:lnTo>
                  <a:lnTo>
                    <a:pt x="10071087" y="5651500"/>
                  </a:lnTo>
                  <a:lnTo>
                    <a:pt x="10031020" y="5676900"/>
                  </a:lnTo>
                  <a:lnTo>
                    <a:pt x="9989799" y="5702300"/>
                  </a:lnTo>
                  <a:lnTo>
                    <a:pt x="9947318" y="5727700"/>
                  </a:lnTo>
                  <a:lnTo>
                    <a:pt x="9903467" y="5753100"/>
                  </a:lnTo>
                  <a:lnTo>
                    <a:pt x="9858139" y="5765800"/>
                  </a:lnTo>
                  <a:lnTo>
                    <a:pt x="9811225" y="5791200"/>
                  </a:lnTo>
                  <a:lnTo>
                    <a:pt x="9570127" y="5854700"/>
                  </a:lnTo>
                  <a:lnTo>
                    <a:pt x="9522597" y="5880100"/>
                  </a:lnTo>
                  <a:lnTo>
                    <a:pt x="9381332" y="5918200"/>
                  </a:lnTo>
                  <a:lnTo>
                    <a:pt x="9334665" y="5943600"/>
                  </a:lnTo>
                  <a:lnTo>
                    <a:pt x="9288199" y="5956300"/>
                  </a:lnTo>
                  <a:lnTo>
                    <a:pt x="9241929" y="5981700"/>
                  </a:lnTo>
                  <a:lnTo>
                    <a:pt x="9149948" y="6007100"/>
                  </a:lnTo>
                  <a:lnTo>
                    <a:pt x="9058675" y="6057900"/>
                  </a:lnTo>
                  <a:lnTo>
                    <a:pt x="9013288" y="6070600"/>
                  </a:lnTo>
                  <a:lnTo>
                    <a:pt x="8968061" y="6096000"/>
                  </a:lnTo>
                  <a:lnTo>
                    <a:pt x="8922987" y="6108700"/>
                  </a:lnTo>
                  <a:lnTo>
                    <a:pt x="8788621" y="6184900"/>
                  </a:lnTo>
                  <a:lnTo>
                    <a:pt x="8744098" y="6197600"/>
                  </a:lnTo>
                  <a:lnTo>
                    <a:pt x="8655416" y="6248400"/>
                  </a:lnTo>
                  <a:lnTo>
                    <a:pt x="8611985" y="6273800"/>
                  </a:lnTo>
                  <a:lnTo>
                    <a:pt x="8568765" y="6286500"/>
                  </a:lnTo>
                  <a:lnTo>
                    <a:pt x="8483160" y="6337300"/>
                  </a:lnTo>
                  <a:lnTo>
                    <a:pt x="8357604" y="6413500"/>
                  </a:lnTo>
                  <a:lnTo>
                    <a:pt x="8276391" y="6464300"/>
                  </a:lnTo>
                  <a:lnTo>
                    <a:pt x="8236684" y="6502400"/>
                  </a:lnTo>
                  <a:lnTo>
                    <a:pt x="8197645" y="6527800"/>
                  </a:lnTo>
                  <a:lnTo>
                    <a:pt x="8159324" y="6553200"/>
                  </a:lnTo>
                  <a:lnTo>
                    <a:pt x="8121771" y="6591300"/>
                  </a:lnTo>
                  <a:lnTo>
                    <a:pt x="8085038" y="6616700"/>
                  </a:lnTo>
                  <a:lnTo>
                    <a:pt x="8049175" y="6654800"/>
                  </a:lnTo>
                  <a:lnTo>
                    <a:pt x="8014234" y="6692900"/>
                  </a:lnTo>
                  <a:lnTo>
                    <a:pt x="7980263" y="6731000"/>
                  </a:lnTo>
                  <a:lnTo>
                    <a:pt x="7950457" y="6756400"/>
                  </a:lnTo>
                  <a:lnTo>
                    <a:pt x="7922465" y="6794500"/>
                  </a:lnTo>
                  <a:lnTo>
                    <a:pt x="7902368" y="6832600"/>
                  </a:lnTo>
                  <a:lnTo>
                    <a:pt x="7896246" y="6870700"/>
                  </a:lnTo>
                  <a:lnTo>
                    <a:pt x="7910182" y="6908800"/>
                  </a:lnTo>
                  <a:lnTo>
                    <a:pt x="7939690" y="6946900"/>
                  </a:lnTo>
                  <a:lnTo>
                    <a:pt x="7981829" y="6959600"/>
                  </a:lnTo>
                  <a:lnTo>
                    <a:pt x="8029684" y="6972300"/>
                  </a:lnTo>
                  <a:lnTo>
                    <a:pt x="8076344" y="6997700"/>
                  </a:lnTo>
                  <a:lnTo>
                    <a:pt x="8197433" y="6997700"/>
                  </a:lnTo>
                  <a:lnTo>
                    <a:pt x="8247249" y="6985000"/>
                  </a:lnTo>
                  <a:lnTo>
                    <a:pt x="8296941" y="6985000"/>
                  </a:lnTo>
                  <a:lnTo>
                    <a:pt x="8346500" y="6972300"/>
                  </a:lnTo>
                  <a:lnTo>
                    <a:pt x="8395915" y="6972300"/>
                  </a:lnTo>
                  <a:lnTo>
                    <a:pt x="8445176" y="6959600"/>
                  </a:lnTo>
                  <a:lnTo>
                    <a:pt x="8494273" y="6959600"/>
                  </a:lnTo>
                  <a:lnTo>
                    <a:pt x="8688812" y="6908800"/>
                  </a:lnTo>
                  <a:lnTo>
                    <a:pt x="8736934" y="6908800"/>
                  </a:lnTo>
                  <a:lnTo>
                    <a:pt x="8784830" y="6896100"/>
                  </a:lnTo>
                  <a:lnTo>
                    <a:pt x="8832490" y="6870700"/>
                  </a:lnTo>
                  <a:lnTo>
                    <a:pt x="8973951" y="6832600"/>
                  </a:lnTo>
                  <a:lnTo>
                    <a:pt x="9020564" y="6807200"/>
                  </a:lnTo>
                  <a:lnTo>
                    <a:pt x="9066890" y="6794500"/>
                  </a:lnTo>
                  <a:lnTo>
                    <a:pt x="9112918" y="6769100"/>
                  </a:lnTo>
                  <a:lnTo>
                    <a:pt x="9158638" y="6756400"/>
                  </a:lnTo>
                  <a:lnTo>
                    <a:pt x="9181340" y="6743700"/>
                  </a:lnTo>
                  <a:lnTo>
                    <a:pt x="8411514" y="6743700"/>
                  </a:lnTo>
                  <a:lnTo>
                    <a:pt x="8382023" y="6731000"/>
                  </a:lnTo>
                  <a:lnTo>
                    <a:pt x="8357398" y="6705600"/>
                  </a:lnTo>
                  <a:lnTo>
                    <a:pt x="8343551" y="6692900"/>
                  </a:lnTo>
                  <a:lnTo>
                    <a:pt x="8339413" y="6654800"/>
                  </a:lnTo>
                  <a:lnTo>
                    <a:pt x="8343018" y="6629400"/>
                  </a:lnTo>
                  <a:lnTo>
                    <a:pt x="8353583" y="6591300"/>
                  </a:lnTo>
                  <a:lnTo>
                    <a:pt x="8370325" y="6565900"/>
                  </a:lnTo>
                  <a:lnTo>
                    <a:pt x="8406571" y="6540500"/>
                  </a:lnTo>
                  <a:lnTo>
                    <a:pt x="8443229" y="6502400"/>
                  </a:lnTo>
                  <a:lnTo>
                    <a:pt x="8480380" y="6464300"/>
                  </a:lnTo>
                  <a:lnTo>
                    <a:pt x="8518103" y="6438900"/>
                  </a:lnTo>
                  <a:lnTo>
                    <a:pt x="8556476" y="6413500"/>
                  </a:lnTo>
                  <a:lnTo>
                    <a:pt x="8595580" y="6375400"/>
                  </a:lnTo>
                  <a:lnTo>
                    <a:pt x="8635493" y="6350000"/>
                  </a:lnTo>
                  <a:lnTo>
                    <a:pt x="8676295" y="6324600"/>
                  </a:lnTo>
                  <a:lnTo>
                    <a:pt x="8764525" y="6273800"/>
                  </a:lnTo>
                  <a:lnTo>
                    <a:pt x="8809030" y="6235700"/>
                  </a:lnTo>
                  <a:lnTo>
                    <a:pt x="8898882" y="6184900"/>
                  </a:lnTo>
                  <a:lnTo>
                    <a:pt x="8944254" y="6172200"/>
                  </a:lnTo>
                  <a:lnTo>
                    <a:pt x="9129015" y="6070600"/>
                  </a:lnTo>
                  <a:lnTo>
                    <a:pt x="9176086" y="6057900"/>
                  </a:lnTo>
                  <a:lnTo>
                    <a:pt x="9223535" y="6032500"/>
                  </a:lnTo>
                  <a:lnTo>
                    <a:pt x="9271375" y="6019800"/>
                  </a:lnTo>
                  <a:lnTo>
                    <a:pt x="9319617" y="5994400"/>
                  </a:lnTo>
                  <a:lnTo>
                    <a:pt x="9669667" y="5905500"/>
                  </a:lnTo>
                  <a:lnTo>
                    <a:pt x="9716720" y="5892800"/>
                  </a:lnTo>
                  <a:lnTo>
                    <a:pt x="9762764" y="5867400"/>
                  </a:lnTo>
                  <a:lnTo>
                    <a:pt x="9808215" y="5854700"/>
                  </a:lnTo>
                  <a:lnTo>
                    <a:pt x="9853491" y="5829300"/>
                  </a:lnTo>
                  <a:lnTo>
                    <a:pt x="9899011" y="5816600"/>
                  </a:lnTo>
                  <a:lnTo>
                    <a:pt x="10452502" y="5816600"/>
                  </a:lnTo>
                  <a:lnTo>
                    <a:pt x="10470531" y="5803900"/>
                  </a:lnTo>
                  <a:lnTo>
                    <a:pt x="10506094" y="5765800"/>
                  </a:lnTo>
                  <a:lnTo>
                    <a:pt x="10541146" y="5727700"/>
                  </a:lnTo>
                  <a:lnTo>
                    <a:pt x="10575669" y="5689600"/>
                  </a:lnTo>
                  <a:lnTo>
                    <a:pt x="10609646" y="5651500"/>
                  </a:lnTo>
                  <a:lnTo>
                    <a:pt x="10643060" y="5613400"/>
                  </a:lnTo>
                  <a:lnTo>
                    <a:pt x="10675893" y="5575300"/>
                  </a:lnTo>
                  <a:lnTo>
                    <a:pt x="10708128" y="5537200"/>
                  </a:lnTo>
                  <a:lnTo>
                    <a:pt x="10739748" y="5499100"/>
                  </a:lnTo>
                  <a:lnTo>
                    <a:pt x="10770735" y="5461000"/>
                  </a:lnTo>
                  <a:lnTo>
                    <a:pt x="10801073" y="5422900"/>
                  </a:lnTo>
                  <a:lnTo>
                    <a:pt x="10830743" y="5384800"/>
                  </a:lnTo>
                  <a:lnTo>
                    <a:pt x="10631324" y="5384800"/>
                  </a:lnTo>
                  <a:lnTo>
                    <a:pt x="10608822" y="5359400"/>
                  </a:lnTo>
                  <a:lnTo>
                    <a:pt x="10616660" y="5346700"/>
                  </a:lnTo>
                  <a:lnTo>
                    <a:pt x="10624543" y="5346700"/>
                  </a:lnTo>
                  <a:lnTo>
                    <a:pt x="10632298" y="5334000"/>
                  </a:lnTo>
                  <a:lnTo>
                    <a:pt x="10639753" y="5321300"/>
                  </a:lnTo>
                  <a:lnTo>
                    <a:pt x="10761461" y="5168900"/>
                  </a:lnTo>
                  <a:lnTo>
                    <a:pt x="10792118" y="5118100"/>
                  </a:lnTo>
                  <a:lnTo>
                    <a:pt x="10976255" y="4889500"/>
                  </a:lnTo>
                  <a:lnTo>
                    <a:pt x="11006768" y="4838700"/>
                  </a:lnTo>
                  <a:lnTo>
                    <a:pt x="11097553" y="4724400"/>
                  </a:lnTo>
                  <a:lnTo>
                    <a:pt x="11157225" y="4648200"/>
                  </a:lnTo>
                  <a:lnTo>
                    <a:pt x="11186738" y="4597400"/>
                  </a:lnTo>
                  <a:lnTo>
                    <a:pt x="11216005" y="4559300"/>
                  </a:lnTo>
                  <a:lnTo>
                    <a:pt x="11245005" y="4521200"/>
                  </a:lnTo>
                  <a:lnTo>
                    <a:pt x="11273714" y="4483100"/>
                  </a:lnTo>
                  <a:lnTo>
                    <a:pt x="11302111" y="4432300"/>
                  </a:lnTo>
                  <a:lnTo>
                    <a:pt x="11358032" y="4356100"/>
                  </a:lnTo>
                  <a:lnTo>
                    <a:pt x="11385186" y="4305300"/>
                  </a:lnTo>
                  <a:lnTo>
                    <a:pt x="11411642" y="4267200"/>
                  </a:lnTo>
                  <a:lnTo>
                    <a:pt x="11437406" y="4229100"/>
                  </a:lnTo>
                  <a:lnTo>
                    <a:pt x="11462483" y="4178300"/>
                  </a:lnTo>
                  <a:lnTo>
                    <a:pt x="11486880" y="4140200"/>
                  </a:lnTo>
                  <a:lnTo>
                    <a:pt x="11510604" y="4089400"/>
                  </a:lnTo>
                  <a:lnTo>
                    <a:pt x="11533660" y="4051300"/>
                  </a:lnTo>
                  <a:lnTo>
                    <a:pt x="11556056" y="4000500"/>
                  </a:lnTo>
                  <a:lnTo>
                    <a:pt x="11577796" y="3962400"/>
                  </a:lnTo>
                  <a:lnTo>
                    <a:pt x="11598889" y="3911600"/>
                  </a:lnTo>
                  <a:lnTo>
                    <a:pt x="11619339" y="3873500"/>
                  </a:lnTo>
                  <a:lnTo>
                    <a:pt x="11639153" y="3822700"/>
                  </a:lnTo>
                  <a:lnTo>
                    <a:pt x="11658338" y="3771900"/>
                  </a:lnTo>
                  <a:lnTo>
                    <a:pt x="11676900" y="3733800"/>
                  </a:lnTo>
                  <a:lnTo>
                    <a:pt x="11694844" y="3683000"/>
                  </a:lnTo>
                  <a:lnTo>
                    <a:pt x="11712178" y="3644900"/>
                  </a:lnTo>
                  <a:lnTo>
                    <a:pt x="11728907" y="3594100"/>
                  </a:lnTo>
                  <a:lnTo>
                    <a:pt x="11745039" y="3543300"/>
                  </a:lnTo>
                  <a:lnTo>
                    <a:pt x="11760578" y="3505200"/>
                  </a:lnTo>
                  <a:lnTo>
                    <a:pt x="11775533" y="3454400"/>
                  </a:lnTo>
                  <a:lnTo>
                    <a:pt x="11789907" y="3403600"/>
                  </a:lnTo>
                  <a:lnTo>
                    <a:pt x="11803709" y="3352800"/>
                  </a:lnTo>
                  <a:lnTo>
                    <a:pt x="11816945" y="3314700"/>
                  </a:lnTo>
                  <a:lnTo>
                    <a:pt x="11829620" y="3263900"/>
                  </a:lnTo>
                  <a:lnTo>
                    <a:pt x="11841741" y="3213100"/>
                  </a:lnTo>
                  <a:lnTo>
                    <a:pt x="11853314" y="3162300"/>
                  </a:lnTo>
                  <a:lnTo>
                    <a:pt x="11864346" y="3111500"/>
                  </a:lnTo>
                  <a:lnTo>
                    <a:pt x="11874842" y="3073400"/>
                  </a:lnTo>
                  <a:lnTo>
                    <a:pt x="11884810" y="3022600"/>
                  </a:lnTo>
                  <a:lnTo>
                    <a:pt x="11894255" y="2971800"/>
                  </a:lnTo>
                  <a:lnTo>
                    <a:pt x="11903184" y="2921000"/>
                  </a:lnTo>
                  <a:lnTo>
                    <a:pt x="11911603" y="2870200"/>
                  </a:lnTo>
                  <a:lnTo>
                    <a:pt x="11919519" y="2819400"/>
                  </a:lnTo>
                  <a:lnTo>
                    <a:pt x="11926936" y="2768600"/>
                  </a:lnTo>
                  <a:lnTo>
                    <a:pt x="11933863" y="2717800"/>
                  </a:lnTo>
                  <a:lnTo>
                    <a:pt x="11940305" y="2667000"/>
                  </a:lnTo>
                  <a:lnTo>
                    <a:pt x="11946268" y="2616200"/>
                  </a:lnTo>
                  <a:lnTo>
                    <a:pt x="11951401" y="2578100"/>
                  </a:lnTo>
                  <a:lnTo>
                    <a:pt x="11955485" y="2527300"/>
                  </a:lnTo>
                  <a:lnTo>
                    <a:pt x="11958602" y="2476500"/>
                  </a:lnTo>
                  <a:lnTo>
                    <a:pt x="11960836" y="2425700"/>
                  </a:lnTo>
                  <a:lnTo>
                    <a:pt x="11962266" y="2374900"/>
                  </a:lnTo>
                  <a:lnTo>
                    <a:pt x="11962976" y="2324100"/>
                  </a:lnTo>
                  <a:lnTo>
                    <a:pt x="11962925" y="2260600"/>
                  </a:lnTo>
                  <a:lnTo>
                    <a:pt x="11962561" y="2222500"/>
                  </a:lnTo>
                  <a:lnTo>
                    <a:pt x="11961600" y="2171700"/>
                  </a:lnTo>
                  <a:lnTo>
                    <a:pt x="11960245" y="2120900"/>
                  </a:lnTo>
                  <a:lnTo>
                    <a:pt x="11958580" y="2070100"/>
                  </a:lnTo>
                  <a:lnTo>
                    <a:pt x="11956685" y="2019300"/>
                  </a:lnTo>
                  <a:lnTo>
                    <a:pt x="11954642" y="1968500"/>
                  </a:lnTo>
                  <a:lnTo>
                    <a:pt x="11950441" y="1866900"/>
                  </a:lnTo>
                  <a:lnTo>
                    <a:pt x="11948446" y="1816100"/>
                  </a:lnTo>
                  <a:lnTo>
                    <a:pt x="11945968" y="1765300"/>
                  </a:lnTo>
                  <a:lnTo>
                    <a:pt x="11942326" y="1714500"/>
                  </a:lnTo>
                  <a:lnTo>
                    <a:pt x="11937524" y="1663700"/>
                  </a:lnTo>
                  <a:lnTo>
                    <a:pt x="11931567" y="1612900"/>
                  </a:lnTo>
                  <a:lnTo>
                    <a:pt x="11924459" y="1574800"/>
                  </a:lnTo>
                  <a:lnTo>
                    <a:pt x="11916205" y="1524000"/>
                  </a:lnTo>
                  <a:lnTo>
                    <a:pt x="11906810" y="1473200"/>
                  </a:lnTo>
                  <a:lnTo>
                    <a:pt x="11896278" y="1422400"/>
                  </a:lnTo>
                  <a:lnTo>
                    <a:pt x="11884613" y="1371600"/>
                  </a:lnTo>
                  <a:lnTo>
                    <a:pt x="11871822" y="1333500"/>
                  </a:lnTo>
                  <a:lnTo>
                    <a:pt x="11857908" y="1282700"/>
                  </a:lnTo>
                  <a:lnTo>
                    <a:pt x="11842875" y="1231900"/>
                  </a:lnTo>
                  <a:lnTo>
                    <a:pt x="11826729" y="1193800"/>
                  </a:lnTo>
                  <a:lnTo>
                    <a:pt x="11809474" y="1143000"/>
                  </a:lnTo>
                  <a:lnTo>
                    <a:pt x="11791115" y="1092200"/>
                  </a:lnTo>
                  <a:lnTo>
                    <a:pt x="11771656" y="1054100"/>
                  </a:lnTo>
                  <a:lnTo>
                    <a:pt x="11751101" y="1003300"/>
                  </a:lnTo>
                  <a:lnTo>
                    <a:pt x="11745394" y="990600"/>
                  </a:lnTo>
                  <a:close/>
                </a:path>
                <a:path w="13569950" h="11303000" extrusionOk="0">
                  <a:moveTo>
                    <a:pt x="10452502" y="5816600"/>
                  </a:moveTo>
                  <a:lnTo>
                    <a:pt x="9907388" y="5816600"/>
                  </a:lnTo>
                  <a:lnTo>
                    <a:pt x="9871870" y="5854700"/>
                  </a:lnTo>
                  <a:lnTo>
                    <a:pt x="9765265" y="5956300"/>
                  </a:lnTo>
                  <a:lnTo>
                    <a:pt x="9729758" y="5994400"/>
                  </a:lnTo>
                  <a:lnTo>
                    <a:pt x="9694288" y="6019800"/>
                  </a:lnTo>
                  <a:lnTo>
                    <a:pt x="9623512" y="6096000"/>
                  </a:lnTo>
                  <a:lnTo>
                    <a:pt x="9562018" y="6146800"/>
                  </a:lnTo>
                  <a:lnTo>
                    <a:pt x="9532347" y="6184900"/>
                  </a:lnTo>
                  <a:lnTo>
                    <a:pt x="9504552" y="6210300"/>
                  </a:lnTo>
                  <a:lnTo>
                    <a:pt x="9473702" y="6261100"/>
                  </a:lnTo>
                  <a:lnTo>
                    <a:pt x="9457432" y="6286500"/>
                  </a:lnTo>
                  <a:lnTo>
                    <a:pt x="9456018" y="6324600"/>
                  </a:lnTo>
                  <a:lnTo>
                    <a:pt x="9469741" y="6350000"/>
                  </a:lnTo>
                  <a:lnTo>
                    <a:pt x="9498880" y="6375400"/>
                  </a:lnTo>
                  <a:lnTo>
                    <a:pt x="9543713" y="6400800"/>
                  </a:lnTo>
                  <a:lnTo>
                    <a:pt x="9543333" y="6413500"/>
                  </a:lnTo>
                  <a:lnTo>
                    <a:pt x="9543183" y="6413500"/>
                  </a:lnTo>
                  <a:lnTo>
                    <a:pt x="9542325" y="6426200"/>
                  </a:lnTo>
                  <a:lnTo>
                    <a:pt x="9539818" y="6426200"/>
                  </a:lnTo>
                  <a:lnTo>
                    <a:pt x="9499062" y="6464300"/>
                  </a:lnTo>
                  <a:lnTo>
                    <a:pt x="9457686" y="6489700"/>
                  </a:lnTo>
                  <a:lnTo>
                    <a:pt x="9415548" y="6527800"/>
                  </a:lnTo>
                  <a:lnTo>
                    <a:pt x="9372505" y="6553200"/>
                  </a:lnTo>
                  <a:lnTo>
                    <a:pt x="9328415" y="6578600"/>
                  </a:lnTo>
                  <a:lnTo>
                    <a:pt x="9283135" y="6604000"/>
                  </a:lnTo>
                  <a:lnTo>
                    <a:pt x="9236522" y="6629400"/>
                  </a:lnTo>
                  <a:lnTo>
                    <a:pt x="9138729" y="6654800"/>
                  </a:lnTo>
                  <a:lnTo>
                    <a:pt x="9033896" y="6680200"/>
                  </a:lnTo>
                  <a:lnTo>
                    <a:pt x="8984526" y="6680200"/>
                  </a:lnTo>
                  <a:lnTo>
                    <a:pt x="8886188" y="6705600"/>
                  </a:lnTo>
                  <a:lnTo>
                    <a:pt x="8837107" y="6705600"/>
                  </a:lnTo>
                  <a:lnTo>
                    <a:pt x="8738835" y="6731000"/>
                  </a:lnTo>
                  <a:lnTo>
                    <a:pt x="8689530" y="6731000"/>
                  </a:lnTo>
                  <a:lnTo>
                    <a:pt x="8639817" y="6743700"/>
                  </a:lnTo>
                  <a:lnTo>
                    <a:pt x="9181340" y="6743700"/>
                  </a:lnTo>
                  <a:lnTo>
                    <a:pt x="9294472" y="6680200"/>
                  </a:lnTo>
                  <a:lnTo>
                    <a:pt x="9339411" y="6667500"/>
                  </a:lnTo>
                  <a:lnTo>
                    <a:pt x="9428089" y="6616700"/>
                  </a:lnTo>
                  <a:lnTo>
                    <a:pt x="9471851" y="6578600"/>
                  </a:lnTo>
                  <a:lnTo>
                    <a:pt x="9643344" y="6477000"/>
                  </a:lnTo>
                  <a:lnTo>
                    <a:pt x="9685388" y="6451600"/>
                  </a:lnTo>
                  <a:lnTo>
                    <a:pt x="9727127" y="6413500"/>
                  </a:lnTo>
                  <a:lnTo>
                    <a:pt x="9768570" y="6388100"/>
                  </a:lnTo>
                  <a:lnTo>
                    <a:pt x="9809732" y="6350000"/>
                  </a:lnTo>
                  <a:lnTo>
                    <a:pt x="9891256" y="6299200"/>
                  </a:lnTo>
                  <a:lnTo>
                    <a:pt x="9931644" y="6261100"/>
                  </a:lnTo>
                  <a:lnTo>
                    <a:pt x="9971799" y="6235700"/>
                  </a:lnTo>
                  <a:lnTo>
                    <a:pt x="10011733" y="6197600"/>
                  </a:lnTo>
                  <a:lnTo>
                    <a:pt x="10051457" y="6172200"/>
                  </a:lnTo>
                  <a:lnTo>
                    <a:pt x="10090986" y="6134100"/>
                  </a:lnTo>
                  <a:lnTo>
                    <a:pt x="10130330" y="6108700"/>
                  </a:lnTo>
                  <a:lnTo>
                    <a:pt x="10208513" y="6032500"/>
                  </a:lnTo>
                  <a:lnTo>
                    <a:pt x="10247378" y="6007100"/>
                  </a:lnTo>
                  <a:lnTo>
                    <a:pt x="10285647" y="5969000"/>
                  </a:lnTo>
                  <a:lnTo>
                    <a:pt x="10323508" y="5930900"/>
                  </a:lnTo>
                  <a:lnTo>
                    <a:pt x="10360945" y="5905500"/>
                  </a:lnTo>
                  <a:lnTo>
                    <a:pt x="10397939" y="5867400"/>
                  </a:lnTo>
                  <a:lnTo>
                    <a:pt x="10434473" y="5829300"/>
                  </a:lnTo>
                  <a:lnTo>
                    <a:pt x="10452502" y="5816600"/>
                  </a:lnTo>
                  <a:close/>
                </a:path>
                <a:path w="13569950" h="11303000" extrusionOk="0">
                  <a:moveTo>
                    <a:pt x="7281709" y="2438400"/>
                  </a:moveTo>
                  <a:lnTo>
                    <a:pt x="7215342" y="2514600"/>
                  </a:lnTo>
                  <a:lnTo>
                    <a:pt x="7182420" y="2540000"/>
                  </a:lnTo>
                  <a:lnTo>
                    <a:pt x="7150247" y="2578100"/>
                  </a:lnTo>
                  <a:lnTo>
                    <a:pt x="5535474" y="4368800"/>
                  </a:lnTo>
                  <a:lnTo>
                    <a:pt x="5500473" y="4394200"/>
                  </a:lnTo>
                  <a:lnTo>
                    <a:pt x="5465338" y="4432300"/>
                  </a:lnTo>
                  <a:lnTo>
                    <a:pt x="5287955" y="4622800"/>
                  </a:lnTo>
                  <a:lnTo>
                    <a:pt x="5252192" y="4648200"/>
                  </a:lnTo>
                  <a:lnTo>
                    <a:pt x="5072382" y="4838700"/>
                  </a:lnTo>
                  <a:lnTo>
                    <a:pt x="5036277" y="4864100"/>
                  </a:lnTo>
                  <a:lnTo>
                    <a:pt x="5000142" y="4902200"/>
                  </a:lnTo>
                  <a:lnTo>
                    <a:pt x="4819315" y="5080000"/>
                  </a:lnTo>
                  <a:lnTo>
                    <a:pt x="4747060" y="5156200"/>
                  </a:lnTo>
                  <a:lnTo>
                    <a:pt x="4602614" y="5295900"/>
                  </a:lnTo>
                  <a:lnTo>
                    <a:pt x="4494179" y="5410200"/>
                  </a:lnTo>
                  <a:lnTo>
                    <a:pt x="4421843" y="5473700"/>
                  </a:lnTo>
                  <a:lnTo>
                    <a:pt x="4277032" y="5626100"/>
                  </a:lnTo>
                  <a:lnTo>
                    <a:pt x="4204546" y="5689600"/>
                  </a:lnTo>
                  <a:lnTo>
                    <a:pt x="4132000" y="5765800"/>
                  </a:lnTo>
                  <a:lnTo>
                    <a:pt x="4059388" y="5829300"/>
                  </a:lnTo>
                  <a:lnTo>
                    <a:pt x="3913942" y="5981700"/>
                  </a:lnTo>
                  <a:lnTo>
                    <a:pt x="3877530" y="6007100"/>
                  </a:lnTo>
                  <a:lnTo>
                    <a:pt x="3731661" y="6159500"/>
                  </a:lnTo>
                  <a:lnTo>
                    <a:pt x="3695135" y="6184900"/>
                  </a:lnTo>
                  <a:lnTo>
                    <a:pt x="3548775" y="6337300"/>
                  </a:lnTo>
                  <a:lnTo>
                    <a:pt x="3512117" y="6362700"/>
                  </a:lnTo>
                  <a:lnTo>
                    <a:pt x="3476767" y="6400800"/>
                  </a:lnTo>
                  <a:lnTo>
                    <a:pt x="3440282" y="6426200"/>
                  </a:lnTo>
                  <a:lnTo>
                    <a:pt x="3402645" y="6464300"/>
                  </a:lnTo>
                  <a:lnTo>
                    <a:pt x="3363838" y="6489700"/>
                  </a:lnTo>
                  <a:lnTo>
                    <a:pt x="3323843" y="6515100"/>
                  </a:lnTo>
                  <a:lnTo>
                    <a:pt x="3282642" y="6540500"/>
                  </a:lnTo>
                  <a:lnTo>
                    <a:pt x="3240218" y="6565900"/>
                  </a:lnTo>
                  <a:lnTo>
                    <a:pt x="3196554" y="6578600"/>
                  </a:lnTo>
                  <a:lnTo>
                    <a:pt x="3151632" y="6604000"/>
                  </a:lnTo>
                  <a:lnTo>
                    <a:pt x="3057942" y="6629400"/>
                  </a:lnTo>
                  <a:lnTo>
                    <a:pt x="3013082" y="6642100"/>
                  </a:lnTo>
                  <a:lnTo>
                    <a:pt x="2967606" y="6642100"/>
                  </a:lnTo>
                  <a:lnTo>
                    <a:pt x="2922686" y="6654800"/>
                  </a:lnTo>
                  <a:lnTo>
                    <a:pt x="4820945" y="6654800"/>
                  </a:lnTo>
                  <a:lnTo>
                    <a:pt x="4858553" y="6565900"/>
                  </a:lnTo>
                  <a:lnTo>
                    <a:pt x="4880157" y="6527800"/>
                  </a:lnTo>
                  <a:lnTo>
                    <a:pt x="4901857" y="6477000"/>
                  </a:lnTo>
                  <a:lnTo>
                    <a:pt x="4923662" y="6426200"/>
                  </a:lnTo>
                  <a:lnTo>
                    <a:pt x="4945586" y="6388100"/>
                  </a:lnTo>
                  <a:lnTo>
                    <a:pt x="4967638" y="6337300"/>
                  </a:lnTo>
                  <a:lnTo>
                    <a:pt x="4989832" y="6286500"/>
                  </a:lnTo>
                  <a:lnTo>
                    <a:pt x="5012178" y="6248400"/>
                  </a:lnTo>
                  <a:lnTo>
                    <a:pt x="5034687" y="6197600"/>
                  </a:lnTo>
                  <a:lnTo>
                    <a:pt x="5057372" y="6146800"/>
                  </a:lnTo>
                  <a:lnTo>
                    <a:pt x="5080244" y="6108700"/>
                  </a:lnTo>
                  <a:lnTo>
                    <a:pt x="5103313" y="6057900"/>
                  </a:lnTo>
                  <a:lnTo>
                    <a:pt x="5126593" y="6019800"/>
                  </a:lnTo>
                  <a:lnTo>
                    <a:pt x="5150094" y="5969000"/>
                  </a:lnTo>
                  <a:lnTo>
                    <a:pt x="5173827" y="5918200"/>
                  </a:lnTo>
                  <a:lnTo>
                    <a:pt x="5197805" y="5880100"/>
                  </a:lnTo>
                  <a:lnTo>
                    <a:pt x="5222039" y="5829300"/>
                  </a:lnTo>
                  <a:lnTo>
                    <a:pt x="5246539" y="5791200"/>
                  </a:lnTo>
                  <a:lnTo>
                    <a:pt x="5271319" y="5740400"/>
                  </a:lnTo>
                  <a:lnTo>
                    <a:pt x="5296388" y="5702300"/>
                  </a:lnTo>
                  <a:lnTo>
                    <a:pt x="5321759" y="5651500"/>
                  </a:lnTo>
                  <a:lnTo>
                    <a:pt x="5347444" y="5613400"/>
                  </a:lnTo>
                  <a:lnTo>
                    <a:pt x="5373453" y="5562600"/>
                  </a:lnTo>
                  <a:lnTo>
                    <a:pt x="5399175" y="5524500"/>
                  </a:lnTo>
                  <a:lnTo>
                    <a:pt x="5425003" y="5473700"/>
                  </a:lnTo>
                  <a:lnTo>
                    <a:pt x="5476959" y="5397500"/>
                  </a:lnTo>
                  <a:lnTo>
                    <a:pt x="5503079" y="5346700"/>
                  </a:lnTo>
                  <a:lnTo>
                    <a:pt x="5529290" y="5308600"/>
                  </a:lnTo>
                  <a:lnTo>
                    <a:pt x="5555587" y="5257800"/>
                  </a:lnTo>
                  <a:lnTo>
                    <a:pt x="5608424" y="5181600"/>
                  </a:lnTo>
                  <a:lnTo>
                    <a:pt x="5634956" y="5130800"/>
                  </a:lnTo>
                  <a:lnTo>
                    <a:pt x="5688230" y="5054600"/>
                  </a:lnTo>
                  <a:lnTo>
                    <a:pt x="5714963" y="5003800"/>
                  </a:lnTo>
                  <a:lnTo>
                    <a:pt x="5768605" y="4927600"/>
                  </a:lnTo>
                  <a:lnTo>
                    <a:pt x="5795505" y="4876800"/>
                  </a:lnTo>
                  <a:lnTo>
                    <a:pt x="5822453" y="4838700"/>
                  </a:lnTo>
                  <a:lnTo>
                    <a:pt x="5849446" y="4787900"/>
                  </a:lnTo>
                  <a:lnTo>
                    <a:pt x="5903548" y="4711700"/>
                  </a:lnTo>
                  <a:lnTo>
                    <a:pt x="5930650" y="4660900"/>
                  </a:lnTo>
                  <a:lnTo>
                    <a:pt x="5957780" y="4622800"/>
                  </a:lnTo>
                  <a:lnTo>
                    <a:pt x="6012113" y="4533900"/>
                  </a:lnTo>
                  <a:lnTo>
                    <a:pt x="6093733" y="4406900"/>
                  </a:lnTo>
                  <a:lnTo>
                    <a:pt x="6202624" y="4241800"/>
                  </a:lnTo>
                  <a:lnTo>
                    <a:pt x="6257028" y="4152900"/>
                  </a:lnTo>
                  <a:lnTo>
                    <a:pt x="6311365" y="4076700"/>
                  </a:lnTo>
                  <a:lnTo>
                    <a:pt x="6338498" y="4025900"/>
                  </a:lnTo>
                  <a:lnTo>
                    <a:pt x="6392675" y="3949700"/>
                  </a:lnTo>
                  <a:lnTo>
                    <a:pt x="6419711" y="3898900"/>
                  </a:lnTo>
                  <a:lnTo>
                    <a:pt x="6473659" y="3822700"/>
                  </a:lnTo>
                  <a:lnTo>
                    <a:pt x="6500564" y="3771900"/>
                  </a:lnTo>
                  <a:lnTo>
                    <a:pt x="6527418" y="3733800"/>
                  </a:lnTo>
                  <a:lnTo>
                    <a:pt x="6554055" y="3695700"/>
                  </a:lnTo>
                  <a:lnTo>
                    <a:pt x="6580657" y="3644900"/>
                  </a:lnTo>
                  <a:lnTo>
                    <a:pt x="6633760" y="3568700"/>
                  </a:lnTo>
                  <a:lnTo>
                    <a:pt x="6660265" y="3517900"/>
                  </a:lnTo>
                  <a:lnTo>
                    <a:pt x="6713192" y="3441700"/>
                  </a:lnTo>
                  <a:lnTo>
                    <a:pt x="6739616" y="3390900"/>
                  </a:lnTo>
                  <a:lnTo>
                    <a:pt x="6792397" y="3314700"/>
                  </a:lnTo>
                  <a:lnTo>
                    <a:pt x="6897737" y="3136900"/>
                  </a:lnTo>
                  <a:lnTo>
                    <a:pt x="6976604" y="3009900"/>
                  </a:lnTo>
                  <a:lnTo>
                    <a:pt x="7186723" y="2667000"/>
                  </a:lnTo>
                  <a:lnTo>
                    <a:pt x="7265584" y="2540000"/>
                  </a:lnTo>
                  <a:lnTo>
                    <a:pt x="7276764" y="2527300"/>
                  </a:lnTo>
                  <a:lnTo>
                    <a:pt x="7286705" y="2501900"/>
                  </a:lnTo>
                  <a:lnTo>
                    <a:pt x="7296121" y="2476500"/>
                  </a:lnTo>
                  <a:lnTo>
                    <a:pt x="7305729" y="2463800"/>
                  </a:lnTo>
                  <a:lnTo>
                    <a:pt x="7281709" y="2438400"/>
                  </a:lnTo>
                  <a:close/>
                </a:path>
                <a:path w="13569950" h="11303000" extrusionOk="0">
                  <a:moveTo>
                    <a:pt x="5603194" y="5816600"/>
                  </a:moveTo>
                  <a:lnTo>
                    <a:pt x="5451450" y="6121400"/>
                  </a:lnTo>
                  <a:lnTo>
                    <a:pt x="5472214" y="6134100"/>
                  </a:lnTo>
                  <a:lnTo>
                    <a:pt x="5623853" y="5829300"/>
                  </a:lnTo>
                  <a:lnTo>
                    <a:pt x="5603194" y="5816600"/>
                  </a:lnTo>
                  <a:close/>
                </a:path>
                <a:path w="13569950" h="11303000" extrusionOk="0">
                  <a:moveTo>
                    <a:pt x="8206533" y="2540000"/>
                  </a:moveTo>
                  <a:lnTo>
                    <a:pt x="8167441" y="2540000"/>
                  </a:lnTo>
                  <a:lnTo>
                    <a:pt x="8146884" y="2590800"/>
                  </a:lnTo>
                  <a:lnTo>
                    <a:pt x="8126660" y="2628900"/>
                  </a:lnTo>
                  <a:lnTo>
                    <a:pt x="8106684" y="2679700"/>
                  </a:lnTo>
                  <a:lnTo>
                    <a:pt x="8086874" y="2717800"/>
                  </a:lnTo>
                  <a:lnTo>
                    <a:pt x="8047421" y="2819400"/>
                  </a:lnTo>
                  <a:lnTo>
                    <a:pt x="8027611" y="2857500"/>
                  </a:lnTo>
                  <a:lnTo>
                    <a:pt x="8007636" y="2908300"/>
                  </a:lnTo>
                  <a:lnTo>
                    <a:pt x="7987411" y="2946400"/>
                  </a:lnTo>
                  <a:lnTo>
                    <a:pt x="7966856" y="2997200"/>
                  </a:lnTo>
                  <a:lnTo>
                    <a:pt x="7945885" y="3035300"/>
                  </a:lnTo>
                  <a:lnTo>
                    <a:pt x="7924417" y="3086100"/>
                  </a:lnTo>
                  <a:lnTo>
                    <a:pt x="7902369" y="3124200"/>
                  </a:lnTo>
                  <a:lnTo>
                    <a:pt x="7879657" y="3175000"/>
                  </a:lnTo>
                  <a:lnTo>
                    <a:pt x="7856199" y="3213100"/>
                  </a:lnTo>
                  <a:lnTo>
                    <a:pt x="7831912" y="3263900"/>
                  </a:lnTo>
                  <a:lnTo>
                    <a:pt x="7781041" y="3340100"/>
                  </a:lnTo>
                  <a:lnTo>
                    <a:pt x="7755510" y="3390900"/>
                  </a:lnTo>
                  <a:lnTo>
                    <a:pt x="7729916" y="3429000"/>
                  </a:lnTo>
                  <a:lnTo>
                    <a:pt x="7704263" y="3479800"/>
                  </a:lnTo>
                  <a:lnTo>
                    <a:pt x="7678553" y="3517900"/>
                  </a:lnTo>
                  <a:lnTo>
                    <a:pt x="7652785" y="3568700"/>
                  </a:lnTo>
                  <a:lnTo>
                    <a:pt x="7626964" y="3606800"/>
                  </a:lnTo>
                  <a:lnTo>
                    <a:pt x="7601090" y="3657600"/>
                  </a:lnTo>
                  <a:lnTo>
                    <a:pt x="7549192" y="3733800"/>
                  </a:lnTo>
                  <a:lnTo>
                    <a:pt x="7523171" y="3784600"/>
                  </a:lnTo>
                  <a:lnTo>
                    <a:pt x="7497105" y="3822700"/>
                  </a:lnTo>
                  <a:lnTo>
                    <a:pt x="7470996" y="3873500"/>
                  </a:lnTo>
                  <a:lnTo>
                    <a:pt x="7418654" y="3949700"/>
                  </a:lnTo>
                  <a:lnTo>
                    <a:pt x="7392426" y="4000500"/>
                  </a:lnTo>
                  <a:lnTo>
                    <a:pt x="7366161" y="4038600"/>
                  </a:lnTo>
                  <a:lnTo>
                    <a:pt x="7339862" y="4089400"/>
                  </a:lnTo>
                  <a:lnTo>
                    <a:pt x="7313530" y="4127500"/>
                  </a:lnTo>
                  <a:lnTo>
                    <a:pt x="7287168" y="4178300"/>
                  </a:lnTo>
                  <a:lnTo>
                    <a:pt x="7234359" y="4254500"/>
                  </a:lnTo>
                  <a:lnTo>
                    <a:pt x="7207915" y="4305300"/>
                  </a:lnTo>
                  <a:lnTo>
                    <a:pt x="7154960" y="4394200"/>
                  </a:lnTo>
                  <a:lnTo>
                    <a:pt x="7101926" y="4470400"/>
                  </a:lnTo>
                  <a:lnTo>
                    <a:pt x="7048827" y="4559300"/>
                  </a:lnTo>
                  <a:lnTo>
                    <a:pt x="6969090" y="4686300"/>
                  </a:lnTo>
                  <a:lnTo>
                    <a:pt x="6862685" y="4864100"/>
                  </a:lnTo>
                  <a:lnTo>
                    <a:pt x="6835488" y="4902200"/>
                  </a:lnTo>
                  <a:lnTo>
                    <a:pt x="6808203" y="4953000"/>
                  </a:lnTo>
                  <a:lnTo>
                    <a:pt x="6780836" y="4991100"/>
                  </a:lnTo>
                  <a:lnTo>
                    <a:pt x="6753390" y="5041900"/>
                  </a:lnTo>
                  <a:lnTo>
                    <a:pt x="6725871" y="5080000"/>
                  </a:lnTo>
                  <a:lnTo>
                    <a:pt x="6698283" y="5130800"/>
                  </a:lnTo>
                  <a:lnTo>
                    <a:pt x="6642919" y="5207000"/>
                  </a:lnTo>
                  <a:lnTo>
                    <a:pt x="6615153" y="5257800"/>
                  </a:lnTo>
                  <a:lnTo>
                    <a:pt x="6587337" y="5295900"/>
                  </a:lnTo>
                  <a:lnTo>
                    <a:pt x="6559475" y="5346700"/>
                  </a:lnTo>
                  <a:lnTo>
                    <a:pt x="6531573" y="5384800"/>
                  </a:lnTo>
                  <a:lnTo>
                    <a:pt x="6503634" y="5435600"/>
                  </a:lnTo>
                  <a:lnTo>
                    <a:pt x="6447668" y="5511800"/>
                  </a:lnTo>
                  <a:lnTo>
                    <a:pt x="6167261" y="5956300"/>
                  </a:lnTo>
                  <a:lnTo>
                    <a:pt x="6140754" y="5994400"/>
                  </a:lnTo>
                  <a:lnTo>
                    <a:pt x="6111942" y="6032500"/>
                  </a:lnTo>
                  <a:lnTo>
                    <a:pt x="6082154" y="6057900"/>
                  </a:lnTo>
                  <a:lnTo>
                    <a:pt x="6052720" y="6096000"/>
                  </a:lnTo>
                  <a:lnTo>
                    <a:pt x="6181653" y="6096000"/>
                  </a:lnTo>
                  <a:lnTo>
                    <a:pt x="6198422" y="6070600"/>
                  </a:lnTo>
                  <a:lnTo>
                    <a:pt x="6224014" y="6019800"/>
                  </a:lnTo>
                  <a:lnTo>
                    <a:pt x="6249783" y="5981700"/>
                  </a:lnTo>
                  <a:lnTo>
                    <a:pt x="6275719" y="5930900"/>
                  </a:lnTo>
                  <a:lnTo>
                    <a:pt x="6301813" y="5892800"/>
                  </a:lnTo>
                  <a:lnTo>
                    <a:pt x="6328057" y="5842000"/>
                  </a:lnTo>
                  <a:lnTo>
                    <a:pt x="6380953" y="5765800"/>
                  </a:lnTo>
                  <a:lnTo>
                    <a:pt x="6407588" y="5715000"/>
                  </a:lnTo>
                  <a:lnTo>
                    <a:pt x="6461182" y="5638800"/>
                  </a:lnTo>
                  <a:lnTo>
                    <a:pt x="6488124" y="5588000"/>
                  </a:lnTo>
                  <a:lnTo>
                    <a:pt x="6515149" y="5549900"/>
                  </a:lnTo>
                  <a:lnTo>
                    <a:pt x="6542248" y="5499100"/>
                  </a:lnTo>
                  <a:lnTo>
                    <a:pt x="6596633" y="5422900"/>
                  </a:lnTo>
                  <a:lnTo>
                    <a:pt x="6623899" y="5372100"/>
                  </a:lnTo>
                  <a:lnTo>
                    <a:pt x="6651202" y="5334000"/>
                  </a:lnTo>
                  <a:lnTo>
                    <a:pt x="6705882" y="5245100"/>
                  </a:lnTo>
                  <a:lnTo>
                    <a:pt x="6787947" y="5118100"/>
                  </a:lnTo>
                  <a:lnTo>
                    <a:pt x="6842577" y="5041900"/>
                  </a:lnTo>
                  <a:lnTo>
                    <a:pt x="6869840" y="4991100"/>
                  </a:lnTo>
                  <a:lnTo>
                    <a:pt x="6924215" y="4914900"/>
                  </a:lnTo>
                  <a:lnTo>
                    <a:pt x="6951309" y="4864100"/>
                  </a:lnTo>
                  <a:lnTo>
                    <a:pt x="6978328" y="4826000"/>
                  </a:lnTo>
                  <a:lnTo>
                    <a:pt x="7005263" y="4775200"/>
                  </a:lnTo>
                  <a:lnTo>
                    <a:pt x="7032104" y="4737100"/>
                  </a:lnTo>
                  <a:lnTo>
                    <a:pt x="7059203" y="4699000"/>
                  </a:lnTo>
                  <a:lnTo>
                    <a:pt x="7194922" y="4483100"/>
                  </a:lnTo>
                  <a:lnTo>
                    <a:pt x="7222040" y="4432300"/>
                  </a:lnTo>
                  <a:lnTo>
                    <a:pt x="7249127" y="4394200"/>
                  </a:lnTo>
                  <a:lnTo>
                    <a:pt x="7276171" y="4343400"/>
                  </a:lnTo>
                  <a:lnTo>
                    <a:pt x="7303164" y="4305300"/>
                  </a:lnTo>
                  <a:lnTo>
                    <a:pt x="7330095" y="4254500"/>
                  </a:lnTo>
                  <a:lnTo>
                    <a:pt x="7383733" y="4178300"/>
                  </a:lnTo>
                  <a:lnTo>
                    <a:pt x="7410419" y="4127500"/>
                  </a:lnTo>
                  <a:lnTo>
                    <a:pt x="7437004" y="4089400"/>
                  </a:lnTo>
                  <a:lnTo>
                    <a:pt x="7463477" y="4038600"/>
                  </a:lnTo>
                  <a:lnTo>
                    <a:pt x="7489829" y="4000500"/>
                  </a:lnTo>
                  <a:lnTo>
                    <a:pt x="7516049" y="3949700"/>
                  </a:lnTo>
                  <a:lnTo>
                    <a:pt x="7542128" y="3911600"/>
                  </a:lnTo>
                  <a:lnTo>
                    <a:pt x="7568055" y="3860800"/>
                  </a:lnTo>
                  <a:lnTo>
                    <a:pt x="7619416" y="3784600"/>
                  </a:lnTo>
                  <a:lnTo>
                    <a:pt x="7644829" y="3733800"/>
                  </a:lnTo>
                  <a:lnTo>
                    <a:pt x="7670051" y="3695700"/>
                  </a:lnTo>
                  <a:lnTo>
                    <a:pt x="7695072" y="3644900"/>
                  </a:lnTo>
                  <a:lnTo>
                    <a:pt x="7719882" y="3606800"/>
                  </a:lnTo>
                  <a:lnTo>
                    <a:pt x="7744470" y="3556000"/>
                  </a:lnTo>
                  <a:lnTo>
                    <a:pt x="7768828" y="3505200"/>
                  </a:lnTo>
                  <a:lnTo>
                    <a:pt x="7792944" y="3467100"/>
                  </a:lnTo>
                  <a:lnTo>
                    <a:pt x="7816809" y="3416300"/>
                  </a:lnTo>
                  <a:lnTo>
                    <a:pt x="7840413" y="3378200"/>
                  </a:lnTo>
                  <a:lnTo>
                    <a:pt x="7863746" y="3327400"/>
                  </a:lnTo>
                  <a:lnTo>
                    <a:pt x="7886798" y="3289300"/>
                  </a:lnTo>
                  <a:lnTo>
                    <a:pt x="7909560" y="3238500"/>
                  </a:lnTo>
                  <a:lnTo>
                    <a:pt x="7932020" y="3187700"/>
                  </a:lnTo>
                  <a:lnTo>
                    <a:pt x="7954170" y="3149600"/>
                  </a:lnTo>
                  <a:lnTo>
                    <a:pt x="7975998" y="3098800"/>
                  </a:lnTo>
                  <a:lnTo>
                    <a:pt x="7997496" y="3048000"/>
                  </a:lnTo>
                  <a:lnTo>
                    <a:pt x="8018653" y="3009900"/>
                  </a:lnTo>
                  <a:lnTo>
                    <a:pt x="8039459" y="2959100"/>
                  </a:lnTo>
                  <a:lnTo>
                    <a:pt x="8059905" y="2908300"/>
                  </a:lnTo>
                  <a:lnTo>
                    <a:pt x="8079850" y="2870200"/>
                  </a:lnTo>
                  <a:lnTo>
                    <a:pt x="8099360" y="2819400"/>
                  </a:lnTo>
                  <a:lnTo>
                    <a:pt x="8118422" y="2768600"/>
                  </a:lnTo>
                  <a:lnTo>
                    <a:pt x="8137023" y="2730500"/>
                  </a:lnTo>
                  <a:lnTo>
                    <a:pt x="8155148" y="2679700"/>
                  </a:lnTo>
                  <a:lnTo>
                    <a:pt x="8172783" y="2628900"/>
                  </a:lnTo>
                  <a:lnTo>
                    <a:pt x="8189916" y="2578100"/>
                  </a:lnTo>
                  <a:lnTo>
                    <a:pt x="8206533" y="2540000"/>
                  </a:lnTo>
                  <a:close/>
                </a:path>
                <a:path w="13569950" h="11303000" extrusionOk="0">
                  <a:moveTo>
                    <a:pt x="9003841" y="0"/>
                  </a:moveTo>
                  <a:lnTo>
                    <a:pt x="8320711" y="0"/>
                  </a:lnTo>
                  <a:lnTo>
                    <a:pt x="8322691" y="12700"/>
                  </a:lnTo>
                  <a:lnTo>
                    <a:pt x="8328846" y="63500"/>
                  </a:lnTo>
                  <a:lnTo>
                    <a:pt x="8333803" y="114300"/>
                  </a:lnTo>
                  <a:lnTo>
                    <a:pt x="8337590" y="165100"/>
                  </a:lnTo>
                  <a:lnTo>
                    <a:pt x="8340236" y="215900"/>
                  </a:lnTo>
                  <a:lnTo>
                    <a:pt x="8341769" y="266700"/>
                  </a:lnTo>
                  <a:lnTo>
                    <a:pt x="8342216" y="304800"/>
                  </a:lnTo>
                  <a:lnTo>
                    <a:pt x="8341606" y="355600"/>
                  </a:lnTo>
                  <a:lnTo>
                    <a:pt x="8339967" y="406400"/>
                  </a:lnTo>
                  <a:lnTo>
                    <a:pt x="8337326" y="457200"/>
                  </a:lnTo>
                  <a:lnTo>
                    <a:pt x="8333713" y="508000"/>
                  </a:lnTo>
                  <a:lnTo>
                    <a:pt x="8329156" y="558800"/>
                  </a:lnTo>
                  <a:lnTo>
                    <a:pt x="8323681" y="609600"/>
                  </a:lnTo>
                  <a:lnTo>
                    <a:pt x="8317318" y="660400"/>
                  </a:lnTo>
                  <a:lnTo>
                    <a:pt x="8310094" y="711200"/>
                  </a:lnTo>
                  <a:lnTo>
                    <a:pt x="8302039" y="762000"/>
                  </a:lnTo>
                  <a:lnTo>
                    <a:pt x="8293178" y="812800"/>
                  </a:lnTo>
                  <a:lnTo>
                    <a:pt x="8283542" y="863600"/>
                  </a:lnTo>
                  <a:lnTo>
                    <a:pt x="8273165" y="914400"/>
                  </a:lnTo>
                  <a:lnTo>
                    <a:pt x="8262069" y="965200"/>
                  </a:lnTo>
                  <a:lnTo>
                    <a:pt x="8250270" y="1016000"/>
                  </a:lnTo>
                  <a:lnTo>
                    <a:pt x="8237783" y="1066800"/>
                  </a:lnTo>
                  <a:lnTo>
                    <a:pt x="8224622" y="1104900"/>
                  </a:lnTo>
                  <a:lnTo>
                    <a:pt x="8210804" y="1155700"/>
                  </a:lnTo>
                  <a:lnTo>
                    <a:pt x="8196342" y="1206500"/>
                  </a:lnTo>
                  <a:lnTo>
                    <a:pt x="8181252" y="1257300"/>
                  </a:lnTo>
                  <a:lnTo>
                    <a:pt x="8165549" y="1308100"/>
                  </a:lnTo>
                  <a:lnTo>
                    <a:pt x="8149248" y="1358900"/>
                  </a:lnTo>
                  <a:lnTo>
                    <a:pt x="8132363" y="1397000"/>
                  </a:lnTo>
                  <a:lnTo>
                    <a:pt x="8114911" y="1447800"/>
                  </a:lnTo>
                  <a:lnTo>
                    <a:pt x="8096906" y="1498600"/>
                  </a:lnTo>
                  <a:lnTo>
                    <a:pt x="8078363" y="1549400"/>
                  </a:lnTo>
                  <a:lnTo>
                    <a:pt x="8059296" y="1587500"/>
                  </a:lnTo>
                  <a:lnTo>
                    <a:pt x="8039722" y="1638300"/>
                  </a:lnTo>
                  <a:lnTo>
                    <a:pt x="8019655" y="1689100"/>
                  </a:lnTo>
                  <a:lnTo>
                    <a:pt x="7999110" y="1727200"/>
                  </a:lnTo>
                  <a:lnTo>
                    <a:pt x="7978102" y="1778000"/>
                  </a:lnTo>
                  <a:lnTo>
                    <a:pt x="7956647" y="1816100"/>
                  </a:lnTo>
                  <a:lnTo>
                    <a:pt x="7934758" y="1866900"/>
                  </a:lnTo>
                  <a:lnTo>
                    <a:pt x="7912452" y="1917700"/>
                  </a:lnTo>
                  <a:lnTo>
                    <a:pt x="7889743" y="1955800"/>
                  </a:lnTo>
                  <a:lnTo>
                    <a:pt x="7866646" y="2006600"/>
                  </a:lnTo>
                  <a:lnTo>
                    <a:pt x="7843176" y="2044700"/>
                  </a:lnTo>
                  <a:lnTo>
                    <a:pt x="7819349" y="2095500"/>
                  </a:lnTo>
                  <a:lnTo>
                    <a:pt x="7795179" y="2133600"/>
                  </a:lnTo>
                  <a:lnTo>
                    <a:pt x="7770681" y="2184400"/>
                  </a:lnTo>
                  <a:lnTo>
                    <a:pt x="7745871" y="2222500"/>
                  </a:lnTo>
                  <a:lnTo>
                    <a:pt x="7720763" y="2273300"/>
                  </a:lnTo>
                  <a:lnTo>
                    <a:pt x="7695563" y="2311400"/>
                  </a:lnTo>
                  <a:lnTo>
                    <a:pt x="7670254" y="2362200"/>
                  </a:lnTo>
                  <a:lnTo>
                    <a:pt x="7644840" y="2400300"/>
                  </a:lnTo>
                  <a:lnTo>
                    <a:pt x="7619325" y="2451100"/>
                  </a:lnTo>
                  <a:lnTo>
                    <a:pt x="7593713" y="2489200"/>
                  </a:lnTo>
                  <a:lnTo>
                    <a:pt x="7568008" y="2540000"/>
                  </a:lnTo>
                  <a:lnTo>
                    <a:pt x="7516335" y="2616200"/>
                  </a:lnTo>
                  <a:lnTo>
                    <a:pt x="7490375" y="2667000"/>
                  </a:lnTo>
                  <a:lnTo>
                    <a:pt x="7464338" y="2705100"/>
                  </a:lnTo>
                  <a:lnTo>
                    <a:pt x="7438228" y="2755900"/>
                  </a:lnTo>
                  <a:lnTo>
                    <a:pt x="7412049" y="2794000"/>
                  </a:lnTo>
                  <a:lnTo>
                    <a:pt x="7385804" y="2844800"/>
                  </a:lnTo>
                  <a:lnTo>
                    <a:pt x="7333136" y="2921000"/>
                  </a:lnTo>
                  <a:lnTo>
                    <a:pt x="7306720" y="2971800"/>
                  </a:lnTo>
                  <a:lnTo>
                    <a:pt x="7280255" y="3009900"/>
                  </a:lnTo>
                  <a:lnTo>
                    <a:pt x="7253745" y="3060700"/>
                  </a:lnTo>
                  <a:lnTo>
                    <a:pt x="7200605" y="3136900"/>
                  </a:lnTo>
                  <a:lnTo>
                    <a:pt x="7173983" y="3187700"/>
                  </a:lnTo>
                  <a:lnTo>
                    <a:pt x="7147332" y="3225800"/>
                  </a:lnTo>
                  <a:lnTo>
                    <a:pt x="7040514" y="3403600"/>
                  </a:lnTo>
                  <a:lnTo>
                    <a:pt x="6906811" y="3619500"/>
                  </a:lnTo>
                  <a:lnTo>
                    <a:pt x="6853376" y="3708400"/>
                  </a:lnTo>
                  <a:lnTo>
                    <a:pt x="6799808" y="3784600"/>
                  </a:lnTo>
                  <a:lnTo>
                    <a:pt x="6773166" y="3835400"/>
                  </a:lnTo>
                  <a:lnTo>
                    <a:pt x="6746631" y="3873500"/>
                  </a:lnTo>
                  <a:lnTo>
                    <a:pt x="6720211" y="3924300"/>
                  </a:lnTo>
                  <a:lnTo>
                    <a:pt x="6693914" y="3962400"/>
                  </a:lnTo>
                  <a:lnTo>
                    <a:pt x="6667749" y="4013200"/>
                  </a:lnTo>
                  <a:lnTo>
                    <a:pt x="6615849" y="4089400"/>
                  </a:lnTo>
                  <a:lnTo>
                    <a:pt x="6590130" y="4140200"/>
                  </a:lnTo>
                  <a:lnTo>
                    <a:pt x="6564577" y="4178300"/>
                  </a:lnTo>
                  <a:lnTo>
                    <a:pt x="6539198" y="4229100"/>
                  </a:lnTo>
                  <a:lnTo>
                    <a:pt x="6514001" y="4267200"/>
                  </a:lnTo>
                  <a:lnTo>
                    <a:pt x="6488996" y="4318000"/>
                  </a:lnTo>
                  <a:lnTo>
                    <a:pt x="6464190" y="4356100"/>
                  </a:lnTo>
                  <a:lnTo>
                    <a:pt x="6439593" y="4406900"/>
                  </a:lnTo>
                  <a:lnTo>
                    <a:pt x="6415211" y="4445000"/>
                  </a:lnTo>
                  <a:lnTo>
                    <a:pt x="6391055" y="4495800"/>
                  </a:lnTo>
                  <a:lnTo>
                    <a:pt x="6367132" y="4533900"/>
                  </a:lnTo>
                  <a:lnTo>
                    <a:pt x="6343451" y="4584700"/>
                  </a:lnTo>
                  <a:lnTo>
                    <a:pt x="6320020" y="4622800"/>
                  </a:lnTo>
                  <a:lnTo>
                    <a:pt x="6296848" y="4673600"/>
                  </a:lnTo>
                  <a:lnTo>
                    <a:pt x="6273943" y="4724400"/>
                  </a:lnTo>
                  <a:lnTo>
                    <a:pt x="6251314" y="4762500"/>
                  </a:lnTo>
                  <a:lnTo>
                    <a:pt x="6228969" y="4813300"/>
                  </a:lnTo>
                  <a:lnTo>
                    <a:pt x="6206917" y="4851400"/>
                  </a:lnTo>
                  <a:lnTo>
                    <a:pt x="6185166" y="4902200"/>
                  </a:lnTo>
                  <a:lnTo>
                    <a:pt x="6163724" y="4953000"/>
                  </a:lnTo>
                  <a:lnTo>
                    <a:pt x="6142601" y="4991100"/>
                  </a:lnTo>
                  <a:lnTo>
                    <a:pt x="6121804" y="5041900"/>
                  </a:lnTo>
                  <a:lnTo>
                    <a:pt x="6101342" y="5092700"/>
                  </a:lnTo>
                  <a:lnTo>
                    <a:pt x="6081223" y="5130800"/>
                  </a:lnTo>
                  <a:lnTo>
                    <a:pt x="6061457" y="5181600"/>
                  </a:lnTo>
                  <a:lnTo>
                    <a:pt x="6042050" y="5232400"/>
                  </a:lnTo>
                  <a:lnTo>
                    <a:pt x="6023013" y="5270500"/>
                  </a:lnTo>
                  <a:lnTo>
                    <a:pt x="6004352" y="5321300"/>
                  </a:lnTo>
                  <a:lnTo>
                    <a:pt x="5986078" y="5372100"/>
                  </a:lnTo>
                  <a:lnTo>
                    <a:pt x="5968198" y="5422900"/>
                  </a:lnTo>
                  <a:lnTo>
                    <a:pt x="5950720" y="5461000"/>
                  </a:lnTo>
                  <a:lnTo>
                    <a:pt x="5933654" y="5511800"/>
                  </a:lnTo>
                  <a:lnTo>
                    <a:pt x="5917007" y="5562600"/>
                  </a:lnTo>
                  <a:lnTo>
                    <a:pt x="5899298" y="5613400"/>
                  </a:lnTo>
                  <a:lnTo>
                    <a:pt x="5881446" y="5664200"/>
                  </a:lnTo>
                  <a:lnTo>
                    <a:pt x="5827496" y="5816600"/>
                  </a:lnTo>
                  <a:lnTo>
                    <a:pt x="5809534" y="5880100"/>
                  </a:lnTo>
                  <a:lnTo>
                    <a:pt x="6124912" y="5880100"/>
                  </a:lnTo>
                  <a:lnTo>
                    <a:pt x="6142024" y="5854700"/>
                  </a:lnTo>
                  <a:lnTo>
                    <a:pt x="6167658" y="5803900"/>
                  </a:lnTo>
                  <a:lnTo>
                    <a:pt x="6295627" y="5588000"/>
                  </a:lnTo>
                  <a:lnTo>
                    <a:pt x="6346888" y="5511800"/>
                  </a:lnTo>
                  <a:lnTo>
                    <a:pt x="6372571" y="5461000"/>
                  </a:lnTo>
                  <a:lnTo>
                    <a:pt x="6398299" y="5422900"/>
                  </a:lnTo>
                  <a:lnTo>
                    <a:pt x="6424082" y="5372100"/>
                  </a:lnTo>
                  <a:lnTo>
                    <a:pt x="6449930" y="5334000"/>
                  </a:lnTo>
                  <a:lnTo>
                    <a:pt x="6475850" y="5283200"/>
                  </a:lnTo>
                  <a:lnTo>
                    <a:pt x="6527946" y="5207000"/>
                  </a:lnTo>
                  <a:lnTo>
                    <a:pt x="6554139" y="5156200"/>
                  </a:lnTo>
                  <a:lnTo>
                    <a:pt x="6606859" y="5080000"/>
                  </a:lnTo>
                  <a:lnTo>
                    <a:pt x="6633404" y="5029200"/>
                  </a:lnTo>
                  <a:lnTo>
                    <a:pt x="6660085" y="4991100"/>
                  </a:lnTo>
                  <a:lnTo>
                    <a:pt x="6686910" y="4940300"/>
                  </a:lnTo>
                  <a:lnTo>
                    <a:pt x="6741053" y="4864100"/>
                  </a:lnTo>
                  <a:lnTo>
                    <a:pt x="6768210" y="4813300"/>
                  </a:lnTo>
                  <a:lnTo>
                    <a:pt x="6822680" y="4737100"/>
                  </a:lnTo>
                  <a:lnTo>
                    <a:pt x="6849984" y="4686300"/>
                  </a:lnTo>
                  <a:lnTo>
                    <a:pt x="6904711" y="4610100"/>
                  </a:lnTo>
                  <a:lnTo>
                    <a:pt x="6932128" y="4559300"/>
                  </a:lnTo>
                  <a:lnTo>
                    <a:pt x="6987046" y="4483100"/>
                  </a:lnTo>
                  <a:lnTo>
                    <a:pt x="7042053" y="4394200"/>
                  </a:lnTo>
                  <a:lnTo>
                    <a:pt x="7234840" y="4089400"/>
                  </a:lnTo>
                  <a:lnTo>
                    <a:pt x="7289872" y="4013200"/>
                  </a:lnTo>
                  <a:lnTo>
                    <a:pt x="7317361" y="3962400"/>
                  </a:lnTo>
                  <a:lnTo>
                    <a:pt x="7372265" y="3886200"/>
                  </a:lnTo>
                  <a:lnTo>
                    <a:pt x="7399673" y="3835400"/>
                  </a:lnTo>
                  <a:lnTo>
                    <a:pt x="7454381" y="3759200"/>
                  </a:lnTo>
                  <a:lnTo>
                    <a:pt x="7481673" y="3708400"/>
                  </a:lnTo>
                  <a:lnTo>
                    <a:pt x="7536117" y="3632200"/>
                  </a:lnTo>
                  <a:lnTo>
                    <a:pt x="7563260" y="3581400"/>
                  </a:lnTo>
                  <a:lnTo>
                    <a:pt x="7617371" y="3505200"/>
                  </a:lnTo>
                  <a:lnTo>
                    <a:pt x="7644331" y="3454400"/>
                  </a:lnTo>
                  <a:lnTo>
                    <a:pt x="7671223" y="3416300"/>
                  </a:lnTo>
                  <a:lnTo>
                    <a:pt x="7698042" y="3365500"/>
                  </a:lnTo>
                  <a:lnTo>
                    <a:pt x="7724784" y="3327400"/>
                  </a:lnTo>
                  <a:lnTo>
                    <a:pt x="7750927" y="3289300"/>
                  </a:lnTo>
                  <a:lnTo>
                    <a:pt x="7776562" y="3238500"/>
                  </a:lnTo>
                  <a:lnTo>
                    <a:pt x="7801735" y="3200400"/>
                  </a:lnTo>
                  <a:lnTo>
                    <a:pt x="7826489" y="3149600"/>
                  </a:lnTo>
                  <a:lnTo>
                    <a:pt x="7850870" y="3111500"/>
                  </a:lnTo>
                  <a:lnTo>
                    <a:pt x="7874922" y="3073400"/>
                  </a:lnTo>
                  <a:lnTo>
                    <a:pt x="7898689" y="3022600"/>
                  </a:lnTo>
                  <a:lnTo>
                    <a:pt x="7922216" y="2984500"/>
                  </a:lnTo>
                  <a:lnTo>
                    <a:pt x="7945548" y="2933700"/>
                  </a:lnTo>
                  <a:lnTo>
                    <a:pt x="7968730" y="2895600"/>
                  </a:lnTo>
                  <a:lnTo>
                    <a:pt x="7991805" y="2844800"/>
                  </a:lnTo>
                  <a:lnTo>
                    <a:pt x="8037815" y="2755900"/>
                  </a:lnTo>
                  <a:lnTo>
                    <a:pt x="8060839" y="2717800"/>
                  </a:lnTo>
                  <a:lnTo>
                    <a:pt x="8083935" y="2667000"/>
                  </a:lnTo>
                  <a:lnTo>
                    <a:pt x="8107148" y="2628900"/>
                  </a:lnTo>
                  <a:lnTo>
                    <a:pt x="8130521" y="2578100"/>
                  </a:lnTo>
                  <a:lnTo>
                    <a:pt x="8154101" y="2540000"/>
                  </a:lnTo>
                  <a:lnTo>
                    <a:pt x="8206533" y="2540000"/>
                  </a:lnTo>
                  <a:lnTo>
                    <a:pt x="8222619" y="2489200"/>
                  </a:lnTo>
                  <a:lnTo>
                    <a:pt x="8238162" y="2438400"/>
                  </a:lnTo>
                  <a:lnTo>
                    <a:pt x="8253147" y="2387600"/>
                  </a:lnTo>
                  <a:lnTo>
                    <a:pt x="8267562" y="2336800"/>
                  </a:lnTo>
                  <a:lnTo>
                    <a:pt x="8281392" y="2298700"/>
                  </a:lnTo>
                  <a:lnTo>
                    <a:pt x="8294623" y="2247900"/>
                  </a:lnTo>
                  <a:lnTo>
                    <a:pt x="8307243" y="2197100"/>
                  </a:lnTo>
                  <a:lnTo>
                    <a:pt x="8319237" y="2146300"/>
                  </a:lnTo>
                  <a:lnTo>
                    <a:pt x="8330592" y="2095500"/>
                  </a:lnTo>
                  <a:lnTo>
                    <a:pt x="8341294" y="2044700"/>
                  </a:lnTo>
                  <a:lnTo>
                    <a:pt x="8351329" y="2006600"/>
                  </a:lnTo>
                  <a:lnTo>
                    <a:pt x="8360685" y="1955800"/>
                  </a:lnTo>
                  <a:lnTo>
                    <a:pt x="8369346" y="1905000"/>
                  </a:lnTo>
                  <a:lnTo>
                    <a:pt x="8377300" y="1854200"/>
                  </a:lnTo>
                  <a:lnTo>
                    <a:pt x="8384534" y="1803400"/>
                  </a:lnTo>
                  <a:lnTo>
                    <a:pt x="8391032" y="1752600"/>
                  </a:lnTo>
                  <a:lnTo>
                    <a:pt x="8396782" y="1701800"/>
                  </a:lnTo>
                  <a:lnTo>
                    <a:pt x="8401770" y="1651000"/>
                  </a:lnTo>
                  <a:lnTo>
                    <a:pt x="8405983" y="1600200"/>
                  </a:lnTo>
                  <a:lnTo>
                    <a:pt x="8409406" y="1549400"/>
                  </a:lnTo>
                  <a:lnTo>
                    <a:pt x="8412026" y="1498600"/>
                  </a:lnTo>
                  <a:lnTo>
                    <a:pt x="8413830" y="1447800"/>
                  </a:lnTo>
                  <a:lnTo>
                    <a:pt x="8414803" y="1397000"/>
                  </a:lnTo>
                  <a:lnTo>
                    <a:pt x="8414933" y="1346200"/>
                  </a:lnTo>
                  <a:lnTo>
                    <a:pt x="8414205" y="1295400"/>
                  </a:lnTo>
                  <a:lnTo>
                    <a:pt x="8412606" y="1244600"/>
                  </a:lnTo>
                  <a:lnTo>
                    <a:pt x="8411074" y="1193800"/>
                  </a:lnTo>
                  <a:lnTo>
                    <a:pt x="8410651" y="1143000"/>
                  </a:lnTo>
                  <a:lnTo>
                    <a:pt x="8410697" y="1079500"/>
                  </a:lnTo>
                  <a:lnTo>
                    <a:pt x="8411205" y="1028700"/>
                  </a:lnTo>
                  <a:lnTo>
                    <a:pt x="8411747" y="977900"/>
                  </a:lnTo>
                  <a:lnTo>
                    <a:pt x="8411999" y="914400"/>
                  </a:lnTo>
                  <a:lnTo>
                    <a:pt x="8537994" y="914400"/>
                  </a:lnTo>
                  <a:lnTo>
                    <a:pt x="8533152" y="876300"/>
                  </a:lnTo>
                  <a:lnTo>
                    <a:pt x="8526025" y="825500"/>
                  </a:lnTo>
                  <a:lnTo>
                    <a:pt x="8518226" y="774700"/>
                  </a:lnTo>
                  <a:lnTo>
                    <a:pt x="8510215" y="723900"/>
                  </a:lnTo>
                  <a:lnTo>
                    <a:pt x="8502476" y="673100"/>
                  </a:lnTo>
                  <a:lnTo>
                    <a:pt x="8494982" y="622300"/>
                  </a:lnTo>
                  <a:lnTo>
                    <a:pt x="8487706" y="571500"/>
                  </a:lnTo>
                  <a:lnTo>
                    <a:pt x="8480619" y="520700"/>
                  </a:lnTo>
                  <a:lnTo>
                    <a:pt x="8473695" y="469900"/>
                  </a:lnTo>
                  <a:lnTo>
                    <a:pt x="8466905" y="419100"/>
                  </a:lnTo>
                  <a:lnTo>
                    <a:pt x="8460222" y="368300"/>
                  </a:lnTo>
                  <a:lnTo>
                    <a:pt x="8453619" y="317500"/>
                  </a:lnTo>
                  <a:lnTo>
                    <a:pt x="8434009" y="165100"/>
                  </a:lnTo>
                  <a:lnTo>
                    <a:pt x="8431866" y="101600"/>
                  </a:lnTo>
                  <a:lnTo>
                    <a:pt x="8445836" y="76200"/>
                  </a:lnTo>
                  <a:lnTo>
                    <a:pt x="8479705" y="63500"/>
                  </a:lnTo>
                  <a:lnTo>
                    <a:pt x="9045448" y="63500"/>
                  </a:lnTo>
                  <a:lnTo>
                    <a:pt x="9026168" y="38100"/>
                  </a:lnTo>
                  <a:lnTo>
                    <a:pt x="9003841" y="0"/>
                  </a:lnTo>
                  <a:close/>
                </a:path>
                <a:path w="13569950" h="11303000" extrusionOk="0">
                  <a:moveTo>
                    <a:pt x="6071557" y="5016500"/>
                  </a:moveTo>
                  <a:lnTo>
                    <a:pt x="5718248" y="5600700"/>
                  </a:lnTo>
                  <a:lnTo>
                    <a:pt x="5740049" y="5613400"/>
                  </a:lnTo>
                  <a:lnTo>
                    <a:pt x="5930441" y="5308600"/>
                  </a:lnTo>
                  <a:lnTo>
                    <a:pt x="5983239" y="5308600"/>
                  </a:lnTo>
                  <a:lnTo>
                    <a:pt x="6082730" y="5029200"/>
                  </a:lnTo>
                  <a:lnTo>
                    <a:pt x="6071557" y="5016500"/>
                  </a:lnTo>
                  <a:close/>
                </a:path>
                <a:path w="13569950" h="11303000" extrusionOk="0">
                  <a:moveTo>
                    <a:pt x="11208950" y="4660900"/>
                  </a:moveTo>
                  <a:lnTo>
                    <a:pt x="10631324" y="5384800"/>
                  </a:lnTo>
                  <a:lnTo>
                    <a:pt x="10830743" y="5384800"/>
                  </a:lnTo>
                  <a:lnTo>
                    <a:pt x="10859729" y="5346700"/>
                  </a:lnTo>
                  <a:lnTo>
                    <a:pt x="10888013" y="5295900"/>
                  </a:lnTo>
                  <a:lnTo>
                    <a:pt x="10915578" y="5257800"/>
                  </a:lnTo>
                  <a:lnTo>
                    <a:pt x="10942407" y="5219700"/>
                  </a:lnTo>
                  <a:lnTo>
                    <a:pt x="10968483" y="5168900"/>
                  </a:lnTo>
                  <a:lnTo>
                    <a:pt x="10993787" y="5130800"/>
                  </a:lnTo>
                  <a:lnTo>
                    <a:pt x="11018304" y="5080000"/>
                  </a:lnTo>
                  <a:lnTo>
                    <a:pt x="11042014" y="5041900"/>
                  </a:lnTo>
                  <a:lnTo>
                    <a:pt x="11064902" y="4991100"/>
                  </a:lnTo>
                  <a:lnTo>
                    <a:pt x="11085093" y="4953000"/>
                  </a:lnTo>
                  <a:lnTo>
                    <a:pt x="11104575" y="4914900"/>
                  </a:lnTo>
                  <a:lnTo>
                    <a:pt x="11123514" y="4864100"/>
                  </a:lnTo>
                  <a:lnTo>
                    <a:pt x="11142073" y="4826000"/>
                  </a:lnTo>
                  <a:lnTo>
                    <a:pt x="11158692" y="4787900"/>
                  </a:lnTo>
                  <a:lnTo>
                    <a:pt x="11175017" y="4737100"/>
                  </a:lnTo>
                  <a:lnTo>
                    <a:pt x="11191589" y="4699000"/>
                  </a:lnTo>
                  <a:lnTo>
                    <a:pt x="11208950" y="4660900"/>
                  </a:lnTo>
                  <a:close/>
                </a:path>
                <a:path w="13569950" h="11303000" extrusionOk="0">
                  <a:moveTo>
                    <a:pt x="12458923" y="5232400"/>
                  </a:moveTo>
                  <a:lnTo>
                    <a:pt x="12442012" y="5232400"/>
                  </a:lnTo>
                  <a:lnTo>
                    <a:pt x="12405270" y="5384800"/>
                  </a:lnTo>
                  <a:lnTo>
                    <a:pt x="12484381" y="5384800"/>
                  </a:lnTo>
                  <a:lnTo>
                    <a:pt x="12475803" y="5334000"/>
                  </a:lnTo>
                  <a:lnTo>
                    <a:pt x="12467294" y="5283200"/>
                  </a:lnTo>
                  <a:lnTo>
                    <a:pt x="12458923" y="5232400"/>
                  </a:lnTo>
                  <a:close/>
                </a:path>
                <a:path w="13569950" h="11303000" extrusionOk="0">
                  <a:moveTo>
                    <a:pt x="9661328" y="3022600"/>
                  </a:moveTo>
                  <a:lnTo>
                    <a:pt x="9629379" y="3048000"/>
                  </a:lnTo>
                  <a:lnTo>
                    <a:pt x="9593031" y="3073400"/>
                  </a:lnTo>
                  <a:lnTo>
                    <a:pt x="9561172" y="3111500"/>
                  </a:lnTo>
                  <a:lnTo>
                    <a:pt x="9498104" y="3187700"/>
                  </a:lnTo>
                  <a:lnTo>
                    <a:pt x="9435925" y="3263900"/>
                  </a:lnTo>
                  <a:lnTo>
                    <a:pt x="9374657" y="3340100"/>
                  </a:lnTo>
                  <a:lnTo>
                    <a:pt x="9314324" y="3416300"/>
                  </a:lnTo>
                  <a:lnTo>
                    <a:pt x="9225241" y="3530600"/>
                  </a:lnTo>
                  <a:lnTo>
                    <a:pt x="9195469" y="3581400"/>
                  </a:lnTo>
                  <a:lnTo>
                    <a:pt x="9135652" y="3657600"/>
                  </a:lnTo>
                  <a:lnTo>
                    <a:pt x="9044953" y="3771900"/>
                  </a:lnTo>
                  <a:lnTo>
                    <a:pt x="8983610" y="3848100"/>
                  </a:lnTo>
                  <a:lnTo>
                    <a:pt x="8921385" y="3924300"/>
                  </a:lnTo>
                  <a:lnTo>
                    <a:pt x="8889894" y="3962400"/>
                  </a:lnTo>
                  <a:lnTo>
                    <a:pt x="8858123" y="4000500"/>
                  </a:lnTo>
                  <a:lnTo>
                    <a:pt x="8826054" y="4038600"/>
                  </a:lnTo>
                  <a:lnTo>
                    <a:pt x="8793668" y="4076700"/>
                  </a:lnTo>
                  <a:lnTo>
                    <a:pt x="8760945" y="4114800"/>
                  </a:lnTo>
                  <a:lnTo>
                    <a:pt x="8727865" y="4152900"/>
                  </a:lnTo>
                  <a:lnTo>
                    <a:pt x="8694409" y="4191000"/>
                  </a:lnTo>
                  <a:lnTo>
                    <a:pt x="8660557" y="4229100"/>
                  </a:lnTo>
                  <a:lnTo>
                    <a:pt x="8626291" y="4267200"/>
                  </a:lnTo>
                  <a:lnTo>
                    <a:pt x="8591591" y="4305300"/>
                  </a:lnTo>
                  <a:lnTo>
                    <a:pt x="8556438" y="4343400"/>
                  </a:lnTo>
                  <a:lnTo>
                    <a:pt x="8520811" y="4381500"/>
                  </a:lnTo>
                  <a:lnTo>
                    <a:pt x="8484692" y="4406900"/>
                  </a:lnTo>
                  <a:lnTo>
                    <a:pt x="8448060" y="4445000"/>
                  </a:lnTo>
                  <a:lnTo>
                    <a:pt x="8410898" y="4483100"/>
                  </a:lnTo>
                  <a:lnTo>
                    <a:pt x="8373185" y="4521200"/>
                  </a:lnTo>
                  <a:lnTo>
                    <a:pt x="8334902" y="4559300"/>
                  </a:lnTo>
                  <a:lnTo>
                    <a:pt x="9788743" y="4559300"/>
                  </a:lnTo>
                  <a:lnTo>
                    <a:pt x="9803393" y="4508500"/>
                  </a:lnTo>
                  <a:lnTo>
                    <a:pt x="9816048" y="4457700"/>
                  </a:lnTo>
                  <a:lnTo>
                    <a:pt x="9826603" y="4419600"/>
                  </a:lnTo>
                  <a:lnTo>
                    <a:pt x="9834957" y="4368800"/>
                  </a:lnTo>
                  <a:lnTo>
                    <a:pt x="9841003" y="4318000"/>
                  </a:lnTo>
                  <a:lnTo>
                    <a:pt x="9844640" y="4267200"/>
                  </a:lnTo>
                  <a:lnTo>
                    <a:pt x="9845763" y="4216400"/>
                  </a:lnTo>
                  <a:lnTo>
                    <a:pt x="9844269" y="4165600"/>
                  </a:lnTo>
                  <a:lnTo>
                    <a:pt x="9841383" y="4114800"/>
                  </a:lnTo>
                  <a:lnTo>
                    <a:pt x="9838292" y="4064000"/>
                  </a:lnTo>
                  <a:lnTo>
                    <a:pt x="9835010" y="4013200"/>
                  </a:lnTo>
                  <a:lnTo>
                    <a:pt x="9831553" y="3962400"/>
                  </a:lnTo>
                  <a:lnTo>
                    <a:pt x="9827936" y="3911600"/>
                  </a:lnTo>
                  <a:lnTo>
                    <a:pt x="9824172" y="3860800"/>
                  </a:lnTo>
                  <a:lnTo>
                    <a:pt x="9820277" y="3810000"/>
                  </a:lnTo>
                  <a:lnTo>
                    <a:pt x="9816266" y="3759200"/>
                  </a:lnTo>
                  <a:lnTo>
                    <a:pt x="9812152" y="3708400"/>
                  </a:lnTo>
                  <a:lnTo>
                    <a:pt x="9807951" y="3657600"/>
                  </a:lnTo>
                  <a:lnTo>
                    <a:pt x="9803678" y="3606800"/>
                  </a:lnTo>
                  <a:lnTo>
                    <a:pt x="9799347" y="3556000"/>
                  </a:lnTo>
                  <a:lnTo>
                    <a:pt x="9794973" y="3505200"/>
                  </a:lnTo>
                  <a:lnTo>
                    <a:pt x="9777340" y="3302000"/>
                  </a:lnTo>
                  <a:lnTo>
                    <a:pt x="9772193" y="3251200"/>
                  </a:lnTo>
                  <a:lnTo>
                    <a:pt x="9764665" y="3200400"/>
                  </a:lnTo>
                  <a:lnTo>
                    <a:pt x="9753547" y="3149600"/>
                  </a:lnTo>
                  <a:lnTo>
                    <a:pt x="9737634" y="3098800"/>
                  </a:lnTo>
                  <a:lnTo>
                    <a:pt x="9714771" y="3060700"/>
                  </a:lnTo>
                  <a:lnTo>
                    <a:pt x="9689564" y="3035300"/>
                  </a:lnTo>
                  <a:lnTo>
                    <a:pt x="9661328" y="3022600"/>
                  </a:lnTo>
                  <a:close/>
                </a:path>
                <a:path w="13569950" h="11303000" extrusionOk="0">
                  <a:moveTo>
                    <a:pt x="8849588" y="2501900"/>
                  </a:moveTo>
                  <a:lnTo>
                    <a:pt x="8810704" y="2514600"/>
                  </a:lnTo>
                  <a:lnTo>
                    <a:pt x="8769907" y="2540000"/>
                  </a:lnTo>
                  <a:lnTo>
                    <a:pt x="8730552" y="2565400"/>
                  </a:lnTo>
                  <a:lnTo>
                    <a:pt x="8695992" y="2590800"/>
                  </a:lnTo>
                  <a:lnTo>
                    <a:pt x="8643192" y="2667000"/>
                  </a:lnTo>
                  <a:lnTo>
                    <a:pt x="8617375" y="2717800"/>
                  </a:lnTo>
                  <a:lnTo>
                    <a:pt x="8592057" y="2755900"/>
                  </a:lnTo>
                  <a:lnTo>
                    <a:pt x="8567166" y="2806700"/>
                  </a:lnTo>
                  <a:lnTo>
                    <a:pt x="8542631" y="2844800"/>
                  </a:lnTo>
                  <a:lnTo>
                    <a:pt x="8518378" y="2895600"/>
                  </a:lnTo>
                  <a:lnTo>
                    <a:pt x="8494335" y="2946400"/>
                  </a:lnTo>
                  <a:lnTo>
                    <a:pt x="8470430" y="2984500"/>
                  </a:lnTo>
                  <a:lnTo>
                    <a:pt x="8422742" y="3086100"/>
                  </a:lnTo>
                  <a:lnTo>
                    <a:pt x="8398815" y="3124200"/>
                  </a:lnTo>
                  <a:lnTo>
                    <a:pt x="8374735" y="3175000"/>
                  </a:lnTo>
                  <a:lnTo>
                    <a:pt x="8350430" y="3213100"/>
                  </a:lnTo>
                  <a:lnTo>
                    <a:pt x="8326741" y="3263900"/>
                  </a:lnTo>
                  <a:lnTo>
                    <a:pt x="8303005" y="3302000"/>
                  </a:lnTo>
                  <a:lnTo>
                    <a:pt x="8279222" y="3352800"/>
                  </a:lnTo>
                  <a:lnTo>
                    <a:pt x="8255389" y="3390900"/>
                  </a:lnTo>
                  <a:lnTo>
                    <a:pt x="8231504" y="3441700"/>
                  </a:lnTo>
                  <a:lnTo>
                    <a:pt x="8207567" y="3479800"/>
                  </a:lnTo>
                  <a:lnTo>
                    <a:pt x="8183574" y="3530600"/>
                  </a:lnTo>
                  <a:lnTo>
                    <a:pt x="8135419" y="3606800"/>
                  </a:lnTo>
                  <a:lnTo>
                    <a:pt x="8111252" y="3657600"/>
                  </a:lnTo>
                  <a:lnTo>
                    <a:pt x="8087024" y="3695700"/>
                  </a:lnTo>
                  <a:lnTo>
                    <a:pt x="8062732" y="3746500"/>
                  </a:lnTo>
                  <a:lnTo>
                    <a:pt x="8050161" y="3759200"/>
                  </a:lnTo>
                  <a:lnTo>
                    <a:pt x="8034936" y="3784600"/>
                  </a:lnTo>
                  <a:lnTo>
                    <a:pt x="8018586" y="3797300"/>
                  </a:lnTo>
                  <a:lnTo>
                    <a:pt x="8002640" y="3810000"/>
                  </a:lnTo>
                  <a:lnTo>
                    <a:pt x="8791360" y="3810000"/>
                  </a:lnTo>
                  <a:lnTo>
                    <a:pt x="8814846" y="3759200"/>
                  </a:lnTo>
                  <a:lnTo>
                    <a:pt x="8837990" y="3721100"/>
                  </a:lnTo>
                  <a:lnTo>
                    <a:pt x="8860787" y="3670300"/>
                  </a:lnTo>
                  <a:lnTo>
                    <a:pt x="8883234" y="3632200"/>
                  </a:lnTo>
                  <a:lnTo>
                    <a:pt x="8905325" y="3581400"/>
                  </a:lnTo>
                  <a:lnTo>
                    <a:pt x="8912570" y="3568700"/>
                  </a:lnTo>
                  <a:lnTo>
                    <a:pt x="8831620" y="3568700"/>
                  </a:lnTo>
                  <a:lnTo>
                    <a:pt x="8805463" y="3556000"/>
                  </a:lnTo>
                  <a:lnTo>
                    <a:pt x="8847129" y="3403600"/>
                  </a:lnTo>
                  <a:lnTo>
                    <a:pt x="8860940" y="3352800"/>
                  </a:lnTo>
                  <a:lnTo>
                    <a:pt x="8886728" y="3251200"/>
                  </a:lnTo>
                  <a:lnTo>
                    <a:pt x="8898785" y="3200400"/>
                  </a:lnTo>
                  <a:lnTo>
                    <a:pt x="8910508" y="3149600"/>
                  </a:lnTo>
                  <a:lnTo>
                    <a:pt x="8921601" y="3111500"/>
                  </a:lnTo>
                  <a:lnTo>
                    <a:pt x="8931769" y="3060700"/>
                  </a:lnTo>
                  <a:lnTo>
                    <a:pt x="8940714" y="3009900"/>
                  </a:lnTo>
                  <a:lnTo>
                    <a:pt x="8948141" y="2971800"/>
                  </a:lnTo>
                  <a:lnTo>
                    <a:pt x="8953754" y="2921000"/>
                  </a:lnTo>
                  <a:lnTo>
                    <a:pt x="8957256" y="2870200"/>
                  </a:lnTo>
                  <a:lnTo>
                    <a:pt x="8958351" y="2819400"/>
                  </a:lnTo>
                  <a:lnTo>
                    <a:pt x="8956743" y="2768600"/>
                  </a:lnTo>
                  <a:lnTo>
                    <a:pt x="8952136" y="2730500"/>
                  </a:lnTo>
                  <a:lnTo>
                    <a:pt x="8944234" y="2679700"/>
                  </a:lnTo>
                  <a:lnTo>
                    <a:pt x="8928673" y="2628900"/>
                  </a:lnTo>
                  <a:lnTo>
                    <a:pt x="8904367" y="2590800"/>
                  </a:lnTo>
                  <a:lnTo>
                    <a:pt x="8876334" y="2540000"/>
                  </a:lnTo>
                  <a:lnTo>
                    <a:pt x="8849588" y="2501900"/>
                  </a:lnTo>
                  <a:close/>
                </a:path>
                <a:path w="13569950" h="11303000" extrusionOk="0">
                  <a:moveTo>
                    <a:pt x="9045448" y="63500"/>
                  </a:moveTo>
                  <a:lnTo>
                    <a:pt x="8572415" y="63500"/>
                  </a:lnTo>
                  <a:lnTo>
                    <a:pt x="8607828" y="76200"/>
                  </a:lnTo>
                  <a:lnTo>
                    <a:pt x="8640874" y="88900"/>
                  </a:lnTo>
                  <a:lnTo>
                    <a:pt x="8668923" y="101600"/>
                  </a:lnTo>
                  <a:lnTo>
                    <a:pt x="8708454" y="139700"/>
                  </a:lnTo>
                  <a:lnTo>
                    <a:pt x="8786530" y="215900"/>
                  </a:lnTo>
                  <a:lnTo>
                    <a:pt x="8825077" y="241300"/>
                  </a:lnTo>
                  <a:lnTo>
                    <a:pt x="8863300" y="279400"/>
                  </a:lnTo>
                  <a:lnTo>
                    <a:pt x="8938772" y="355600"/>
                  </a:lnTo>
                  <a:lnTo>
                    <a:pt x="9012954" y="431800"/>
                  </a:lnTo>
                  <a:lnTo>
                    <a:pt x="9052766" y="495300"/>
                  </a:lnTo>
                  <a:lnTo>
                    <a:pt x="9068315" y="533400"/>
                  </a:lnTo>
                  <a:lnTo>
                    <a:pt x="9084261" y="558800"/>
                  </a:lnTo>
                  <a:lnTo>
                    <a:pt x="9107718" y="609600"/>
                  </a:lnTo>
                  <a:lnTo>
                    <a:pt x="9130047" y="660400"/>
                  </a:lnTo>
                  <a:lnTo>
                    <a:pt x="9151260" y="711200"/>
                  </a:lnTo>
                  <a:lnTo>
                    <a:pt x="9171368" y="749300"/>
                  </a:lnTo>
                  <a:lnTo>
                    <a:pt x="9190385" y="800100"/>
                  </a:lnTo>
                  <a:lnTo>
                    <a:pt x="9208321" y="850900"/>
                  </a:lnTo>
                  <a:lnTo>
                    <a:pt x="9225187" y="901700"/>
                  </a:lnTo>
                  <a:lnTo>
                    <a:pt x="9240997" y="939800"/>
                  </a:lnTo>
                  <a:lnTo>
                    <a:pt x="9255761" y="990600"/>
                  </a:lnTo>
                  <a:lnTo>
                    <a:pt x="9269491" y="1041400"/>
                  </a:lnTo>
                  <a:lnTo>
                    <a:pt x="9282199" y="1092200"/>
                  </a:lnTo>
                  <a:lnTo>
                    <a:pt x="9293896" y="1143000"/>
                  </a:lnTo>
                  <a:lnTo>
                    <a:pt x="9304595" y="1181100"/>
                  </a:lnTo>
                  <a:lnTo>
                    <a:pt x="9314307" y="1231900"/>
                  </a:lnTo>
                  <a:lnTo>
                    <a:pt x="9323043" y="1282700"/>
                  </a:lnTo>
                  <a:lnTo>
                    <a:pt x="9330816" y="1333500"/>
                  </a:lnTo>
                  <a:lnTo>
                    <a:pt x="9337638" y="1371600"/>
                  </a:lnTo>
                  <a:lnTo>
                    <a:pt x="9343518" y="1422400"/>
                  </a:lnTo>
                  <a:lnTo>
                    <a:pt x="9348471" y="1473200"/>
                  </a:lnTo>
                  <a:lnTo>
                    <a:pt x="9352507" y="1524000"/>
                  </a:lnTo>
                  <a:lnTo>
                    <a:pt x="9355638" y="1574800"/>
                  </a:lnTo>
                  <a:lnTo>
                    <a:pt x="9357875" y="1612900"/>
                  </a:lnTo>
                  <a:lnTo>
                    <a:pt x="9359231" y="1663700"/>
                  </a:lnTo>
                  <a:lnTo>
                    <a:pt x="9359596" y="1701800"/>
                  </a:lnTo>
                  <a:lnTo>
                    <a:pt x="9359624" y="1727200"/>
                  </a:lnTo>
                  <a:lnTo>
                    <a:pt x="9359345" y="1765300"/>
                  </a:lnTo>
                  <a:lnTo>
                    <a:pt x="9358127" y="1816100"/>
                  </a:lnTo>
                  <a:lnTo>
                    <a:pt x="9356074" y="1854200"/>
                  </a:lnTo>
                  <a:lnTo>
                    <a:pt x="9353198" y="1905000"/>
                  </a:lnTo>
                  <a:lnTo>
                    <a:pt x="9349510" y="1955800"/>
                  </a:lnTo>
                  <a:lnTo>
                    <a:pt x="9345024" y="2006600"/>
                  </a:lnTo>
                  <a:lnTo>
                    <a:pt x="9339749" y="2057400"/>
                  </a:lnTo>
                  <a:lnTo>
                    <a:pt x="9333698" y="2108200"/>
                  </a:lnTo>
                  <a:lnTo>
                    <a:pt x="9326883" y="2146300"/>
                  </a:lnTo>
                  <a:lnTo>
                    <a:pt x="9319314" y="2197100"/>
                  </a:lnTo>
                  <a:lnTo>
                    <a:pt x="9311005" y="2247900"/>
                  </a:lnTo>
                  <a:lnTo>
                    <a:pt x="9301967" y="2298700"/>
                  </a:lnTo>
                  <a:lnTo>
                    <a:pt x="9292211" y="2349500"/>
                  </a:lnTo>
                  <a:lnTo>
                    <a:pt x="9281749" y="2387600"/>
                  </a:lnTo>
                  <a:lnTo>
                    <a:pt x="9270594" y="2438400"/>
                  </a:lnTo>
                  <a:lnTo>
                    <a:pt x="9258755" y="2489200"/>
                  </a:lnTo>
                  <a:lnTo>
                    <a:pt x="9246246" y="2540000"/>
                  </a:lnTo>
                  <a:lnTo>
                    <a:pt x="9233078" y="2590800"/>
                  </a:lnTo>
                  <a:lnTo>
                    <a:pt x="9219263" y="2641600"/>
                  </a:lnTo>
                  <a:lnTo>
                    <a:pt x="9204812" y="2679700"/>
                  </a:lnTo>
                  <a:lnTo>
                    <a:pt x="9189738" y="2730500"/>
                  </a:lnTo>
                  <a:lnTo>
                    <a:pt x="9174051" y="2781300"/>
                  </a:lnTo>
                  <a:lnTo>
                    <a:pt x="9157764" y="2832100"/>
                  </a:lnTo>
                  <a:lnTo>
                    <a:pt x="9140888" y="2882900"/>
                  </a:lnTo>
                  <a:lnTo>
                    <a:pt x="9124002" y="2921000"/>
                  </a:lnTo>
                  <a:lnTo>
                    <a:pt x="9106388" y="2971800"/>
                  </a:lnTo>
                  <a:lnTo>
                    <a:pt x="9088131" y="3022600"/>
                  </a:lnTo>
                  <a:lnTo>
                    <a:pt x="9069318" y="3060700"/>
                  </a:lnTo>
                  <a:lnTo>
                    <a:pt x="9050037" y="3111500"/>
                  </a:lnTo>
                  <a:lnTo>
                    <a:pt x="9030374" y="3149600"/>
                  </a:lnTo>
                  <a:lnTo>
                    <a:pt x="9010417" y="3200400"/>
                  </a:lnTo>
                  <a:lnTo>
                    <a:pt x="8990252" y="3251200"/>
                  </a:lnTo>
                  <a:lnTo>
                    <a:pt x="8969966" y="3289300"/>
                  </a:lnTo>
                  <a:lnTo>
                    <a:pt x="8949647" y="3340100"/>
                  </a:lnTo>
                  <a:lnTo>
                    <a:pt x="8929381" y="3378200"/>
                  </a:lnTo>
                  <a:lnTo>
                    <a:pt x="8909255" y="3429000"/>
                  </a:lnTo>
                  <a:lnTo>
                    <a:pt x="8889356" y="3479800"/>
                  </a:lnTo>
                  <a:lnTo>
                    <a:pt x="8876807" y="3505200"/>
                  </a:lnTo>
                  <a:lnTo>
                    <a:pt x="8862216" y="3517900"/>
                  </a:lnTo>
                  <a:lnTo>
                    <a:pt x="8846761" y="3543300"/>
                  </a:lnTo>
                  <a:lnTo>
                    <a:pt x="8831620" y="3568700"/>
                  </a:lnTo>
                  <a:lnTo>
                    <a:pt x="8912570" y="3568700"/>
                  </a:lnTo>
                  <a:lnTo>
                    <a:pt x="8927059" y="3543300"/>
                  </a:lnTo>
                  <a:lnTo>
                    <a:pt x="8948429" y="3492500"/>
                  </a:lnTo>
                  <a:lnTo>
                    <a:pt x="8969434" y="3454400"/>
                  </a:lnTo>
                  <a:lnTo>
                    <a:pt x="8990068" y="3403600"/>
                  </a:lnTo>
                  <a:lnTo>
                    <a:pt x="9010327" y="3352800"/>
                  </a:lnTo>
                  <a:lnTo>
                    <a:pt x="9030208" y="3314700"/>
                  </a:lnTo>
                  <a:lnTo>
                    <a:pt x="9049707" y="3263900"/>
                  </a:lnTo>
                  <a:lnTo>
                    <a:pt x="9068796" y="3213100"/>
                  </a:lnTo>
                  <a:lnTo>
                    <a:pt x="9087578" y="3175000"/>
                  </a:lnTo>
                  <a:lnTo>
                    <a:pt x="9106041" y="3124200"/>
                  </a:lnTo>
                  <a:lnTo>
                    <a:pt x="9124171" y="3073400"/>
                  </a:lnTo>
                  <a:lnTo>
                    <a:pt x="9141955" y="3035300"/>
                  </a:lnTo>
                  <a:lnTo>
                    <a:pt x="9159379" y="2984500"/>
                  </a:lnTo>
                  <a:lnTo>
                    <a:pt x="9176430" y="2933700"/>
                  </a:lnTo>
                  <a:lnTo>
                    <a:pt x="9193095" y="2895600"/>
                  </a:lnTo>
                  <a:lnTo>
                    <a:pt x="9209360" y="2844800"/>
                  </a:lnTo>
                  <a:lnTo>
                    <a:pt x="9225212" y="2794000"/>
                  </a:lnTo>
                  <a:lnTo>
                    <a:pt x="9240638" y="2755900"/>
                  </a:lnTo>
                  <a:lnTo>
                    <a:pt x="9255625" y="2705100"/>
                  </a:lnTo>
                  <a:lnTo>
                    <a:pt x="9270158" y="2654300"/>
                  </a:lnTo>
                  <a:lnTo>
                    <a:pt x="9284225" y="2603500"/>
                  </a:lnTo>
                  <a:lnTo>
                    <a:pt x="9297812" y="2565400"/>
                  </a:lnTo>
                  <a:lnTo>
                    <a:pt x="9310906" y="2514600"/>
                  </a:lnTo>
                  <a:lnTo>
                    <a:pt x="9323494" y="2463800"/>
                  </a:lnTo>
                  <a:lnTo>
                    <a:pt x="9335562" y="2425700"/>
                  </a:lnTo>
                  <a:lnTo>
                    <a:pt x="9347096" y="2374900"/>
                  </a:lnTo>
                  <a:lnTo>
                    <a:pt x="9358085" y="2324100"/>
                  </a:lnTo>
                  <a:lnTo>
                    <a:pt x="9368513" y="2273300"/>
                  </a:lnTo>
                  <a:lnTo>
                    <a:pt x="9378368" y="2222500"/>
                  </a:lnTo>
                  <a:lnTo>
                    <a:pt x="9387637" y="2184400"/>
                  </a:lnTo>
                  <a:lnTo>
                    <a:pt x="9396306" y="2133600"/>
                  </a:lnTo>
                  <a:lnTo>
                    <a:pt x="9404361" y="2082800"/>
                  </a:lnTo>
                  <a:lnTo>
                    <a:pt x="9411790" y="2032000"/>
                  </a:lnTo>
                  <a:lnTo>
                    <a:pt x="9418579" y="1981200"/>
                  </a:lnTo>
                  <a:lnTo>
                    <a:pt x="9424714" y="1943100"/>
                  </a:lnTo>
                  <a:lnTo>
                    <a:pt x="9430183" y="1892300"/>
                  </a:lnTo>
                  <a:lnTo>
                    <a:pt x="9434972" y="1841500"/>
                  </a:lnTo>
                  <a:lnTo>
                    <a:pt x="9439068" y="1790700"/>
                  </a:lnTo>
                  <a:lnTo>
                    <a:pt x="9442457" y="1739900"/>
                  </a:lnTo>
                  <a:lnTo>
                    <a:pt x="9445125" y="1689100"/>
                  </a:lnTo>
                  <a:lnTo>
                    <a:pt x="9447061" y="1638300"/>
                  </a:lnTo>
                  <a:lnTo>
                    <a:pt x="9448249" y="1600200"/>
                  </a:lnTo>
                  <a:lnTo>
                    <a:pt x="9448571" y="1562100"/>
                  </a:lnTo>
                  <a:lnTo>
                    <a:pt x="9448505" y="1524000"/>
                  </a:lnTo>
                  <a:lnTo>
                    <a:pt x="9447201" y="1447800"/>
                  </a:lnTo>
                  <a:lnTo>
                    <a:pt x="9445269" y="1397000"/>
                  </a:lnTo>
                  <a:lnTo>
                    <a:pt x="9442523" y="1346200"/>
                  </a:lnTo>
                  <a:lnTo>
                    <a:pt x="9438951" y="1295400"/>
                  </a:lnTo>
                  <a:lnTo>
                    <a:pt x="9434538" y="1244600"/>
                  </a:lnTo>
                  <a:lnTo>
                    <a:pt x="9429272" y="1193800"/>
                  </a:lnTo>
                  <a:lnTo>
                    <a:pt x="9423139" y="1143000"/>
                  </a:lnTo>
                  <a:lnTo>
                    <a:pt x="9416125" y="1092200"/>
                  </a:lnTo>
                  <a:lnTo>
                    <a:pt x="9408694" y="1041400"/>
                  </a:lnTo>
                  <a:lnTo>
                    <a:pt x="9400786" y="990600"/>
                  </a:lnTo>
                  <a:lnTo>
                    <a:pt x="9392345" y="952500"/>
                  </a:lnTo>
                  <a:lnTo>
                    <a:pt x="9383313" y="901700"/>
                  </a:lnTo>
                  <a:lnTo>
                    <a:pt x="9373634" y="850900"/>
                  </a:lnTo>
                  <a:lnTo>
                    <a:pt x="9363251" y="800100"/>
                  </a:lnTo>
                  <a:lnTo>
                    <a:pt x="9352106" y="749300"/>
                  </a:lnTo>
                  <a:lnTo>
                    <a:pt x="9340141" y="711200"/>
                  </a:lnTo>
                  <a:lnTo>
                    <a:pt x="9327301" y="660400"/>
                  </a:lnTo>
                  <a:lnTo>
                    <a:pt x="9313527" y="609600"/>
                  </a:lnTo>
                  <a:lnTo>
                    <a:pt x="9298763" y="558800"/>
                  </a:lnTo>
                  <a:lnTo>
                    <a:pt x="9282952" y="520700"/>
                  </a:lnTo>
                  <a:lnTo>
                    <a:pt x="9266035" y="469900"/>
                  </a:lnTo>
                  <a:lnTo>
                    <a:pt x="9247957" y="431800"/>
                  </a:lnTo>
                  <a:lnTo>
                    <a:pt x="9228659" y="381000"/>
                  </a:lnTo>
                  <a:lnTo>
                    <a:pt x="9208086" y="342900"/>
                  </a:lnTo>
                  <a:lnTo>
                    <a:pt x="9186179" y="292100"/>
                  </a:lnTo>
                  <a:lnTo>
                    <a:pt x="9162881" y="254000"/>
                  </a:lnTo>
                  <a:lnTo>
                    <a:pt x="9138135" y="203200"/>
                  </a:lnTo>
                  <a:lnTo>
                    <a:pt x="9111885" y="165100"/>
                  </a:lnTo>
                  <a:lnTo>
                    <a:pt x="9084073" y="114300"/>
                  </a:lnTo>
                  <a:lnTo>
                    <a:pt x="9045448" y="63500"/>
                  </a:lnTo>
                  <a:close/>
                </a:path>
                <a:path w="13569950" h="11303000" extrusionOk="0">
                  <a:moveTo>
                    <a:pt x="7375298" y="800100"/>
                  </a:moveTo>
                  <a:lnTo>
                    <a:pt x="7341864" y="812800"/>
                  </a:lnTo>
                  <a:lnTo>
                    <a:pt x="7307707" y="838200"/>
                  </a:lnTo>
                  <a:lnTo>
                    <a:pt x="7275825" y="850900"/>
                  </a:lnTo>
                  <a:lnTo>
                    <a:pt x="7219272" y="914400"/>
                  </a:lnTo>
                  <a:lnTo>
                    <a:pt x="7190815" y="952500"/>
                  </a:lnTo>
                  <a:lnTo>
                    <a:pt x="7164527" y="990600"/>
                  </a:lnTo>
                  <a:lnTo>
                    <a:pt x="7141089" y="1041400"/>
                  </a:lnTo>
                  <a:lnTo>
                    <a:pt x="7121180" y="1079500"/>
                  </a:lnTo>
                  <a:lnTo>
                    <a:pt x="7101060" y="1130300"/>
                  </a:lnTo>
                  <a:lnTo>
                    <a:pt x="7079718" y="1181100"/>
                  </a:lnTo>
                  <a:lnTo>
                    <a:pt x="7057214" y="1219200"/>
                  </a:lnTo>
                  <a:lnTo>
                    <a:pt x="7033609" y="1270000"/>
                  </a:lnTo>
                  <a:lnTo>
                    <a:pt x="7008960" y="1308100"/>
                  </a:lnTo>
                  <a:lnTo>
                    <a:pt x="6983329" y="1358900"/>
                  </a:lnTo>
                  <a:lnTo>
                    <a:pt x="6956775" y="1397000"/>
                  </a:lnTo>
                  <a:lnTo>
                    <a:pt x="6929357" y="1447800"/>
                  </a:lnTo>
                  <a:lnTo>
                    <a:pt x="6901136" y="1485900"/>
                  </a:lnTo>
                  <a:lnTo>
                    <a:pt x="6872170" y="1524000"/>
                  </a:lnTo>
                  <a:lnTo>
                    <a:pt x="6842520" y="1562100"/>
                  </a:lnTo>
                  <a:lnTo>
                    <a:pt x="6812246" y="1612900"/>
                  </a:lnTo>
                  <a:lnTo>
                    <a:pt x="6781406" y="1651000"/>
                  </a:lnTo>
                  <a:lnTo>
                    <a:pt x="6750061" y="1689100"/>
                  </a:lnTo>
                  <a:lnTo>
                    <a:pt x="6718271" y="1727200"/>
                  </a:lnTo>
                  <a:lnTo>
                    <a:pt x="6686094" y="1765300"/>
                  </a:lnTo>
                  <a:lnTo>
                    <a:pt x="6653591" y="1803400"/>
                  </a:lnTo>
                  <a:lnTo>
                    <a:pt x="6126175" y="2413000"/>
                  </a:lnTo>
                  <a:lnTo>
                    <a:pt x="6093349" y="2463800"/>
                  </a:lnTo>
                  <a:lnTo>
                    <a:pt x="5800400" y="2806700"/>
                  </a:lnTo>
                  <a:lnTo>
                    <a:pt x="5640471" y="2997200"/>
                  </a:lnTo>
                  <a:lnTo>
                    <a:pt x="5611430" y="3035300"/>
                  </a:lnTo>
                  <a:lnTo>
                    <a:pt x="5583927" y="3073400"/>
                  </a:lnTo>
                  <a:lnTo>
                    <a:pt x="5557823" y="3111500"/>
                  </a:lnTo>
                  <a:lnTo>
                    <a:pt x="5532977" y="3162300"/>
                  </a:lnTo>
                  <a:lnTo>
                    <a:pt x="5509247" y="3200400"/>
                  </a:lnTo>
                  <a:lnTo>
                    <a:pt x="5486493" y="3238500"/>
                  </a:lnTo>
                  <a:lnTo>
                    <a:pt x="5464573" y="3289300"/>
                  </a:lnTo>
                  <a:lnTo>
                    <a:pt x="5443348" y="3327400"/>
                  </a:lnTo>
                  <a:lnTo>
                    <a:pt x="5422675" y="3378200"/>
                  </a:lnTo>
                  <a:lnTo>
                    <a:pt x="5402415" y="3416300"/>
                  </a:lnTo>
                  <a:lnTo>
                    <a:pt x="5390524" y="3454400"/>
                  </a:lnTo>
                  <a:lnTo>
                    <a:pt x="5397249" y="3492500"/>
                  </a:lnTo>
                  <a:lnTo>
                    <a:pt x="5419690" y="3517900"/>
                  </a:lnTo>
                  <a:lnTo>
                    <a:pt x="5454950" y="3517900"/>
                  </a:lnTo>
                  <a:lnTo>
                    <a:pt x="5500129" y="3505200"/>
                  </a:lnTo>
                  <a:lnTo>
                    <a:pt x="5599429" y="3454400"/>
                  </a:lnTo>
                  <a:lnTo>
                    <a:pt x="5647616" y="3429000"/>
                  </a:lnTo>
                  <a:lnTo>
                    <a:pt x="5694297" y="3403600"/>
                  </a:lnTo>
                  <a:lnTo>
                    <a:pt x="5739075" y="3365500"/>
                  </a:lnTo>
                  <a:lnTo>
                    <a:pt x="5779569" y="3340100"/>
                  </a:lnTo>
                  <a:lnTo>
                    <a:pt x="5819589" y="3302000"/>
                  </a:lnTo>
                  <a:lnTo>
                    <a:pt x="5859137" y="3276600"/>
                  </a:lnTo>
                  <a:lnTo>
                    <a:pt x="5898216" y="3238500"/>
                  </a:lnTo>
                  <a:lnTo>
                    <a:pt x="5936828" y="3200400"/>
                  </a:lnTo>
                  <a:lnTo>
                    <a:pt x="5974975" y="3175000"/>
                  </a:lnTo>
                  <a:lnTo>
                    <a:pt x="6012659" y="3136900"/>
                  </a:lnTo>
                  <a:lnTo>
                    <a:pt x="6049883" y="3111500"/>
                  </a:lnTo>
                  <a:lnTo>
                    <a:pt x="6086649" y="3073400"/>
                  </a:lnTo>
                  <a:lnTo>
                    <a:pt x="6122958" y="3035300"/>
                  </a:lnTo>
                  <a:lnTo>
                    <a:pt x="6158815" y="2997200"/>
                  </a:lnTo>
                  <a:lnTo>
                    <a:pt x="6194220" y="2971800"/>
                  </a:lnTo>
                  <a:lnTo>
                    <a:pt x="6229176" y="2933700"/>
                  </a:lnTo>
                  <a:lnTo>
                    <a:pt x="6263686" y="2895600"/>
                  </a:lnTo>
                  <a:lnTo>
                    <a:pt x="6297750" y="2857500"/>
                  </a:lnTo>
                  <a:lnTo>
                    <a:pt x="6331373" y="2819400"/>
                  </a:lnTo>
                  <a:lnTo>
                    <a:pt x="6364556" y="2781300"/>
                  </a:lnTo>
                  <a:lnTo>
                    <a:pt x="6397301" y="2743200"/>
                  </a:lnTo>
                  <a:lnTo>
                    <a:pt x="6429611" y="2705100"/>
                  </a:lnTo>
                  <a:lnTo>
                    <a:pt x="6461488" y="2667000"/>
                  </a:lnTo>
                  <a:lnTo>
                    <a:pt x="6492934" y="2628900"/>
                  </a:lnTo>
                  <a:lnTo>
                    <a:pt x="6523951" y="2590800"/>
                  </a:lnTo>
                  <a:lnTo>
                    <a:pt x="6554542" y="2552700"/>
                  </a:lnTo>
                  <a:lnTo>
                    <a:pt x="6584709" y="2514600"/>
                  </a:lnTo>
                  <a:lnTo>
                    <a:pt x="6614454" y="2476500"/>
                  </a:lnTo>
                  <a:lnTo>
                    <a:pt x="6643780" y="2425700"/>
                  </a:lnTo>
                  <a:lnTo>
                    <a:pt x="6672688" y="2387600"/>
                  </a:lnTo>
                  <a:lnTo>
                    <a:pt x="6701182" y="2349500"/>
                  </a:lnTo>
                  <a:lnTo>
                    <a:pt x="6729263" y="2311400"/>
                  </a:lnTo>
                  <a:lnTo>
                    <a:pt x="6756933" y="2260600"/>
                  </a:lnTo>
                  <a:lnTo>
                    <a:pt x="6784196" y="2222500"/>
                  </a:lnTo>
                  <a:lnTo>
                    <a:pt x="6811052" y="2184400"/>
                  </a:lnTo>
                  <a:lnTo>
                    <a:pt x="6837505" y="2133600"/>
                  </a:lnTo>
                  <a:lnTo>
                    <a:pt x="6863557" y="2095500"/>
                  </a:lnTo>
                  <a:lnTo>
                    <a:pt x="6889209" y="2044700"/>
                  </a:lnTo>
                  <a:lnTo>
                    <a:pt x="6914465" y="2006600"/>
                  </a:lnTo>
                  <a:lnTo>
                    <a:pt x="6939327" y="1968500"/>
                  </a:lnTo>
                  <a:lnTo>
                    <a:pt x="6963796" y="1917700"/>
                  </a:lnTo>
                  <a:lnTo>
                    <a:pt x="6987875" y="1866900"/>
                  </a:lnTo>
                  <a:lnTo>
                    <a:pt x="7010106" y="1828800"/>
                  </a:lnTo>
                  <a:lnTo>
                    <a:pt x="7032626" y="1790700"/>
                  </a:lnTo>
                  <a:lnTo>
                    <a:pt x="7055962" y="1752600"/>
                  </a:lnTo>
                  <a:lnTo>
                    <a:pt x="7080637" y="1701800"/>
                  </a:lnTo>
                  <a:lnTo>
                    <a:pt x="7107179" y="1663700"/>
                  </a:lnTo>
                  <a:lnTo>
                    <a:pt x="7136111" y="1625600"/>
                  </a:lnTo>
                  <a:lnTo>
                    <a:pt x="7166903" y="1587500"/>
                  </a:lnTo>
                  <a:lnTo>
                    <a:pt x="7195647" y="1549400"/>
                  </a:lnTo>
                  <a:lnTo>
                    <a:pt x="7222440" y="1511300"/>
                  </a:lnTo>
                  <a:lnTo>
                    <a:pt x="7247375" y="1473200"/>
                  </a:lnTo>
                  <a:lnTo>
                    <a:pt x="7270548" y="1435100"/>
                  </a:lnTo>
                  <a:lnTo>
                    <a:pt x="7292053" y="1384300"/>
                  </a:lnTo>
                  <a:lnTo>
                    <a:pt x="7311986" y="1346200"/>
                  </a:lnTo>
                  <a:lnTo>
                    <a:pt x="7330440" y="1295400"/>
                  </a:lnTo>
                  <a:lnTo>
                    <a:pt x="7347512" y="1257300"/>
                  </a:lnTo>
                  <a:lnTo>
                    <a:pt x="7363295" y="1206500"/>
                  </a:lnTo>
                  <a:lnTo>
                    <a:pt x="7377884" y="1168400"/>
                  </a:lnTo>
                  <a:lnTo>
                    <a:pt x="7391375" y="1117600"/>
                  </a:lnTo>
                  <a:lnTo>
                    <a:pt x="7403862" y="1066800"/>
                  </a:lnTo>
                  <a:lnTo>
                    <a:pt x="7415440" y="1016000"/>
                  </a:lnTo>
                  <a:lnTo>
                    <a:pt x="7426204" y="965200"/>
                  </a:lnTo>
                  <a:lnTo>
                    <a:pt x="7436249" y="914400"/>
                  </a:lnTo>
                  <a:lnTo>
                    <a:pt x="7375298" y="800100"/>
                  </a:lnTo>
                  <a:close/>
                </a:path>
                <a:path w="13569950" h="11303000" extrusionOk="0">
                  <a:moveTo>
                    <a:pt x="8537994" y="914400"/>
                  </a:moveTo>
                  <a:lnTo>
                    <a:pt x="8411999" y="914400"/>
                  </a:lnTo>
                  <a:lnTo>
                    <a:pt x="8421268" y="952500"/>
                  </a:lnTo>
                  <a:lnTo>
                    <a:pt x="8429568" y="977900"/>
                  </a:lnTo>
                  <a:lnTo>
                    <a:pt x="8436913" y="1016000"/>
                  </a:lnTo>
                  <a:lnTo>
                    <a:pt x="8443318" y="1054100"/>
                  </a:lnTo>
                  <a:lnTo>
                    <a:pt x="8448798" y="1092200"/>
                  </a:lnTo>
                  <a:lnTo>
                    <a:pt x="8453367" y="1130300"/>
                  </a:lnTo>
                  <a:lnTo>
                    <a:pt x="8457040" y="1168400"/>
                  </a:lnTo>
                  <a:lnTo>
                    <a:pt x="8459833" y="1206500"/>
                  </a:lnTo>
                  <a:lnTo>
                    <a:pt x="8461759" y="1257300"/>
                  </a:lnTo>
                  <a:lnTo>
                    <a:pt x="8462834" y="1295400"/>
                  </a:lnTo>
                  <a:lnTo>
                    <a:pt x="8463072" y="1346200"/>
                  </a:lnTo>
                  <a:lnTo>
                    <a:pt x="8462488" y="1397000"/>
                  </a:lnTo>
                  <a:lnTo>
                    <a:pt x="8461097" y="1435100"/>
                  </a:lnTo>
                  <a:lnTo>
                    <a:pt x="8458913" y="1485900"/>
                  </a:lnTo>
                  <a:lnTo>
                    <a:pt x="8455952" y="1536700"/>
                  </a:lnTo>
                  <a:lnTo>
                    <a:pt x="8452228" y="1587500"/>
                  </a:lnTo>
                  <a:lnTo>
                    <a:pt x="8447756" y="1638300"/>
                  </a:lnTo>
                  <a:lnTo>
                    <a:pt x="8442550" y="1701800"/>
                  </a:lnTo>
                  <a:lnTo>
                    <a:pt x="8436626" y="1752600"/>
                  </a:lnTo>
                  <a:lnTo>
                    <a:pt x="8429997" y="1803400"/>
                  </a:lnTo>
                  <a:lnTo>
                    <a:pt x="8422680" y="1854200"/>
                  </a:lnTo>
                  <a:lnTo>
                    <a:pt x="8414688" y="1917700"/>
                  </a:lnTo>
                  <a:lnTo>
                    <a:pt x="8406037" y="1968500"/>
                  </a:lnTo>
                  <a:lnTo>
                    <a:pt x="8396741" y="2032000"/>
                  </a:lnTo>
                  <a:lnTo>
                    <a:pt x="8386815" y="2082800"/>
                  </a:lnTo>
                  <a:lnTo>
                    <a:pt x="8376274" y="2133600"/>
                  </a:lnTo>
                  <a:lnTo>
                    <a:pt x="8365132" y="2197100"/>
                  </a:lnTo>
                  <a:lnTo>
                    <a:pt x="8353404" y="2247900"/>
                  </a:lnTo>
                  <a:lnTo>
                    <a:pt x="8341105" y="2311400"/>
                  </a:lnTo>
                  <a:lnTo>
                    <a:pt x="8328250" y="2362200"/>
                  </a:lnTo>
                  <a:lnTo>
                    <a:pt x="8314853" y="2413000"/>
                  </a:lnTo>
                  <a:lnTo>
                    <a:pt x="8300930" y="2476500"/>
                  </a:lnTo>
                  <a:lnTo>
                    <a:pt x="8286495" y="2527300"/>
                  </a:lnTo>
                  <a:lnTo>
                    <a:pt x="8271562" y="2578100"/>
                  </a:lnTo>
                  <a:lnTo>
                    <a:pt x="8256147" y="2641600"/>
                  </a:lnTo>
                  <a:lnTo>
                    <a:pt x="8240265" y="2692400"/>
                  </a:lnTo>
                  <a:lnTo>
                    <a:pt x="8223929" y="2743200"/>
                  </a:lnTo>
                  <a:lnTo>
                    <a:pt x="8207155" y="2794000"/>
                  </a:lnTo>
                  <a:lnTo>
                    <a:pt x="8189958" y="2844800"/>
                  </a:lnTo>
                  <a:lnTo>
                    <a:pt x="8172352" y="2895600"/>
                  </a:lnTo>
                  <a:lnTo>
                    <a:pt x="8154352" y="2946400"/>
                  </a:lnTo>
                  <a:lnTo>
                    <a:pt x="8135974" y="2997200"/>
                  </a:lnTo>
                  <a:lnTo>
                    <a:pt x="8117230" y="3035300"/>
                  </a:lnTo>
                  <a:lnTo>
                    <a:pt x="8098137" y="3086100"/>
                  </a:lnTo>
                  <a:lnTo>
                    <a:pt x="8078710" y="3136900"/>
                  </a:lnTo>
                  <a:lnTo>
                    <a:pt x="8058962" y="3175000"/>
                  </a:lnTo>
                  <a:lnTo>
                    <a:pt x="8038908" y="3213100"/>
                  </a:lnTo>
                  <a:lnTo>
                    <a:pt x="8018565" y="3251200"/>
                  </a:lnTo>
                  <a:lnTo>
                    <a:pt x="7997945" y="3289300"/>
                  </a:lnTo>
                  <a:lnTo>
                    <a:pt x="7977064" y="3327400"/>
                  </a:lnTo>
                  <a:lnTo>
                    <a:pt x="7955937" y="3365500"/>
                  </a:lnTo>
                  <a:lnTo>
                    <a:pt x="7934579" y="3403600"/>
                  </a:lnTo>
                  <a:lnTo>
                    <a:pt x="8093529" y="3403600"/>
                  </a:lnTo>
                  <a:lnTo>
                    <a:pt x="8171104" y="3175000"/>
                  </a:lnTo>
                  <a:lnTo>
                    <a:pt x="8188303" y="3136900"/>
                  </a:lnTo>
                  <a:lnTo>
                    <a:pt x="8205452" y="3086100"/>
                  </a:lnTo>
                  <a:lnTo>
                    <a:pt x="8222535" y="3035300"/>
                  </a:lnTo>
                  <a:lnTo>
                    <a:pt x="8239536" y="2984500"/>
                  </a:lnTo>
                  <a:lnTo>
                    <a:pt x="8256437" y="2933700"/>
                  </a:lnTo>
                  <a:lnTo>
                    <a:pt x="8273223" y="2895600"/>
                  </a:lnTo>
                  <a:lnTo>
                    <a:pt x="8289878" y="2844800"/>
                  </a:lnTo>
                  <a:lnTo>
                    <a:pt x="8306385" y="2794000"/>
                  </a:lnTo>
                  <a:lnTo>
                    <a:pt x="8322729" y="2743200"/>
                  </a:lnTo>
                  <a:lnTo>
                    <a:pt x="8338891" y="2692400"/>
                  </a:lnTo>
                  <a:lnTo>
                    <a:pt x="8354858" y="2641600"/>
                  </a:lnTo>
                  <a:lnTo>
                    <a:pt x="8370611" y="2590800"/>
                  </a:lnTo>
                  <a:lnTo>
                    <a:pt x="8386136" y="2552700"/>
                  </a:lnTo>
                  <a:lnTo>
                    <a:pt x="8400973" y="2501900"/>
                  </a:lnTo>
                  <a:lnTo>
                    <a:pt x="8415189" y="2451100"/>
                  </a:lnTo>
                  <a:lnTo>
                    <a:pt x="8428782" y="2400300"/>
                  </a:lnTo>
                  <a:lnTo>
                    <a:pt x="8441752" y="2349500"/>
                  </a:lnTo>
                  <a:lnTo>
                    <a:pt x="8454096" y="2298700"/>
                  </a:lnTo>
                  <a:lnTo>
                    <a:pt x="8465813" y="2260600"/>
                  </a:lnTo>
                  <a:lnTo>
                    <a:pt x="8476901" y="2209800"/>
                  </a:lnTo>
                  <a:lnTo>
                    <a:pt x="8487359" y="2159000"/>
                  </a:lnTo>
                  <a:lnTo>
                    <a:pt x="8497186" y="2108200"/>
                  </a:lnTo>
                  <a:lnTo>
                    <a:pt x="8506380" y="2057400"/>
                  </a:lnTo>
                  <a:lnTo>
                    <a:pt x="8514938" y="2006600"/>
                  </a:lnTo>
                  <a:lnTo>
                    <a:pt x="8522861" y="1968500"/>
                  </a:lnTo>
                  <a:lnTo>
                    <a:pt x="8530146" y="1917700"/>
                  </a:lnTo>
                  <a:lnTo>
                    <a:pt x="8536792" y="1866900"/>
                  </a:lnTo>
                  <a:lnTo>
                    <a:pt x="8542797" y="1816100"/>
                  </a:lnTo>
                  <a:lnTo>
                    <a:pt x="8548161" y="1765300"/>
                  </a:lnTo>
                  <a:lnTo>
                    <a:pt x="8552880" y="1714500"/>
                  </a:lnTo>
                  <a:lnTo>
                    <a:pt x="8556954" y="1663700"/>
                  </a:lnTo>
                  <a:lnTo>
                    <a:pt x="8560381" y="1612900"/>
                  </a:lnTo>
                  <a:lnTo>
                    <a:pt x="8563160" y="1574800"/>
                  </a:lnTo>
                  <a:lnTo>
                    <a:pt x="8565290" y="1524000"/>
                  </a:lnTo>
                  <a:lnTo>
                    <a:pt x="8566768" y="1473200"/>
                  </a:lnTo>
                  <a:lnTo>
                    <a:pt x="8567593" y="1422400"/>
                  </a:lnTo>
                  <a:lnTo>
                    <a:pt x="8567678" y="1397000"/>
                  </a:lnTo>
                  <a:lnTo>
                    <a:pt x="8567643" y="1358900"/>
                  </a:lnTo>
                  <a:lnTo>
                    <a:pt x="8567279" y="1320800"/>
                  </a:lnTo>
                  <a:lnTo>
                    <a:pt x="8566137" y="1270000"/>
                  </a:lnTo>
                  <a:lnTo>
                    <a:pt x="8564335" y="1219200"/>
                  </a:lnTo>
                  <a:lnTo>
                    <a:pt x="8561874" y="1168400"/>
                  </a:lnTo>
                  <a:lnTo>
                    <a:pt x="8558750" y="1117600"/>
                  </a:lnTo>
                  <a:lnTo>
                    <a:pt x="8554964" y="1066800"/>
                  </a:lnTo>
                  <a:lnTo>
                    <a:pt x="8550512" y="1016000"/>
                  </a:lnTo>
                  <a:lnTo>
                    <a:pt x="8545394" y="965200"/>
                  </a:lnTo>
                  <a:lnTo>
                    <a:pt x="8539607" y="927100"/>
                  </a:lnTo>
                  <a:lnTo>
                    <a:pt x="8537994" y="914400"/>
                  </a:lnTo>
                  <a:close/>
                </a:path>
                <a:path w="13569950" h="11303000" extrusionOk="0">
                  <a:moveTo>
                    <a:pt x="12018746" y="3251200"/>
                  </a:moveTo>
                  <a:lnTo>
                    <a:pt x="11957472" y="3251200"/>
                  </a:lnTo>
                  <a:lnTo>
                    <a:pt x="12032486" y="3314700"/>
                  </a:lnTo>
                  <a:lnTo>
                    <a:pt x="12018746" y="3251200"/>
                  </a:lnTo>
                  <a:close/>
                </a:path>
                <a:path w="13569950" h="11303000" extrusionOk="0">
                  <a:moveTo>
                    <a:pt x="12007711" y="1993900"/>
                  </a:moveTo>
                  <a:lnTo>
                    <a:pt x="11983440" y="2006600"/>
                  </a:lnTo>
                  <a:lnTo>
                    <a:pt x="11983440" y="2705100"/>
                  </a:lnTo>
                  <a:lnTo>
                    <a:pt x="12009728" y="2667000"/>
                  </a:lnTo>
                  <a:lnTo>
                    <a:pt x="12404417" y="2667000"/>
                  </a:lnTo>
                  <a:lnTo>
                    <a:pt x="12398597" y="2654300"/>
                  </a:lnTo>
                  <a:lnTo>
                    <a:pt x="12375003" y="2616200"/>
                  </a:lnTo>
                  <a:lnTo>
                    <a:pt x="12351086" y="2565400"/>
                  </a:lnTo>
                  <a:lnTo>
                    <a:pt x="12326842" y="2527300"/>
                  </a:lnTo>
                  <a:lnTo>
                    <a:pt x="12302268" y="2476500"/>
                  </a:lnTo>
                  <a:lnTo>
                    <a:pt x="12277359" y="2438400"/>
                  </a:lnTo>
                  <a:lnTo>
                    <a:pt x="12252112" y="2387600"/>
                  </a:lnTo>
                  <a:lnTo>
                    <a:pt x="12226522" y="2349500"/>
                  </a:lnTo>
                  <a:lnTo>
                    <a:pt x="12200159" y="2298700"/>
                  </a:lnTo>
                  <a:lnTo>
                    <a:pt x="12173285" y="2260600"/>
                  </a:lnTo>
                  <a:lnTo>
                    <a:pt x="12146013" y="2209800"/>
                  </a:lnTo>
                  <a:lnTo>
                    <a:pt x="12118459" y="2171700"/>
                  </a:lnTo>
                  <a:lnTo>
                    <a:pt x="12090738" y="2120900"/>
                  </a:lnTo>
                  <a:lnTo>
                    <a:pt x="12035249" y="2044700"/>
                  </a:lnTo>
                  <a:lnTo>
                    <a:pt x="12007711" y="1993900"/>
                  </a:lnTo>
                  <a:close/>
                </a:path>
                <a:path w="13569950" h="11303000" extrusionOk="0">
                  <a:moveTo>
                    <a:pt x="260020" y="2082800"/>
                  </a:moveTo>
                  <a:lnTo>
                    <a:pt x="29961" y="2082800"/>
                  </a:lnTo>
                  <a:lnTo>
                    <a:pt x="47196" y="2095500"/>
                  </a:lnTo>
                  <a:lnTo>
                    <a:pt x="0" y="2209800"/>
                  </a:lnTo>
                  <a:lnTo>
                    <a:pt x="0" y="2654300"/>
                  </a:lnTo>
                  <a:lnTo>
                    <a:pt x="6070" y="2641600"/>
                  </a:lnTo>
                  <a:lnTo>
                    <a:pt x="26823" y="2590800"/>
                  </a:lnTo>
                  <a:lnTo>
                    <a:pt x="47644" y="2552700"/>
                  </a:lnTo>
                  <a:lnTo>
                    <a:pt x="89502" y="2451100"/>
                  </a:lnTo>
                  <a:lnTo>
                    <a:pt x="110541" y="2413000"/>
                  </a:lnTo>
                  <a:lnTo>
                    <a:pt x="152848" y="2311400"/>
                  </a:lnTo>
                  <a:lnTo>
                    <a:pt x="174119" y="2273300"/>
                  </a:lnTo>
                  <a:lnTo>
                    <a:pt x="216903" y="2171700"/>
                  </a:lnTo>
                  <a:lnTo>
                    <a:pt x="238419" y="2133600"/>
                  </a:lnTo>
                  <a:lnTo>
                    <a:pt x="260020" y="2082800"/>
                  </a:lnTo>
                  <a:close/>
                </a:path>
                <a:path w="13569950" h="11303000" extrusionOk="0">
                  <a:moveTo>
                    <a:pt x="9859630" y="177800"/>
                  </a:moveTo>
                  <a:lnTo>
                    <a:pt x="9843987" y="177800"/>
                  </a:lnTo>
                  <a:lnTo>
                    <a:pt x="9849335" y="203200"/>
                  </a:lnTo>
                  <a:lnTo>
                    <a:pt x="9866566" y="279400"/>
                  </a:lnTo>
                  <a:lnTo>
                    <a:pt x="9878296" y="330200"/>
                  </a:lnTo>
                  <a:lnTo>
                    <a:pt x="9890068" y="381000"/>
                  </a:lnTo>
                  <a:lnTo>
                    <a:pt x="9949228" y="635000"/>
                  </a:lnTo>
                  <a:lnTo>
                    <a:pt x="9961052" y="673100"/>
                  </a:lnTo>
                  <a:lnTo>
                    <a:pt x="9972852" y="723900"/>
                  </a:lnTo>
                  <a:lnTo>
                    <a:pt x="9984617" y="774700"/>
                  </a:lnTo>
                  <a:lnTo>
                    <a:pt x="9996338" y="825500"/>
                  </a:lnTo>
                  <a:lnTo>
                    <a:pt x="10008006" y="876300"/>
                  </a:lnTo>
                  <a:lnTo>
                    <a:pt x="10019610" y="927100"/>
                  </a:lnTo>
                  <a:lnTo>
                    <a:pt x="10031142" y="977900"/>
                  </a:lnTo>
                  <a:lnTo>
                    <a:pt x="10042592" y="1028700"/>
                  </a:lnTo>
                  <a:lnTo>
                    <a:pt x="10053950" y="1079500"/>
                  </a:lnTo>
                  <a:lnTo>
                    <a:pt x="10065206" y="1130300"/>
                  </a:lnTo>
                  <a:lnTo>
                    <a:pt x="10076352" y="1181100"/>
                  </a:lnTo>
                  <a:lnTo>
                    <a:pt x="10087377" y="1219200"/>
                  </a:lnTo>
                  <a:lnTo>
                    <a:pt x="10098272" y="1270000"/>
                  </a:lnTo>
                  <a:lnTo>
                    <a:pt x="10108657" y="1320800"/>
                  </a:lnTo>
                  <a:lnTo>
                    <a:pt x="10118674" y="1371600"/>
                  </a:lnTo>
                  <a:lnTo>
                    <a:pt x="10128379" y="1422400"/>
                  </a:lnTo>
                  <a:lnTo>
                    <a:pt x="10137830" y="1473200"/>
                  </a:lnTo>
                  <a:lnTo>
                    <a:pt x="10147084" y="1524000"/>
                  </a:lnTo>
                  <a:lnTo>
                    <a:pt x="10156196" y="1562100"/>
                  </a:lnTo>
                  <a:lnTo>
                    <a:pt x="10165224" y="1612900"/>
                  </a:lnTo>
                  <a:lnTo>
                    <a:pt x="10174225" y="1663700"/>
                  </a:lnTo>
                  <a:lnTo>
                    <a:pt x="10183255" y="1714500"/>
                  </a:lnTo>
                  <a:lnTo>
                    <a:pt x="10192372" y="1765300"/>
                  </a:lnTo>
                  <a:lnTo>
                    <a:pt x="10201631" y="1816100"/>
                  </a:lnTo>
                  <a:lnTo>
                    <a:pt x="10211090" y="1866900"/>
                  </a:lnTo>
                  <a:lnTo>
                    <a:pt x="10220806" y="1905000"/>
                  </a:lnTo>
                  <a:lnTo>
                    <a:pt x="10230835" y="1955800"/>
                  </a:lnTo>
                  <a:lnTo>
                    <a:pt x="10241234" y="2006600"/>
                  </a:lnTo>
                  <a:lnTo>
                    <a:pt x="10252060" y="2057400"/>
                  </a:lnTo>
                  <a:lnTo>
                    <a:pt x="10263370" y="2108200"/>
                  </a:lnTo>
                  <a:lnTo>
                    <a:pt x="10275220" y="2159000"/>
                  </a:lnTo>
                  <a:lnTo>
                    <a:pt x="10289134" y="2197100"/>
                  </a:lnTo>
                  <a:lnTo>
                    <a:pt x="10306380" y="2247900"/>
                  </a:lnTo>
                  <a:lnTo>
                    <a:pt x="10326613" y="2298700"/>
                  </a:lnTo>
                  <a:lnTo>
                    <a:pt x="10349487" y="2336800"/>
                  </a:lnTo>
                  <a:lnTo>
                    <a:pt x="10374657" y="2387600"/>
                  </a:lnTo>
                  <a:lnTo>
                    <a:pt x="10401778" y="2425700"/>
                  </a:lnTo>
                  <a:lnTo>
                    <a:pt x="10430505" y="2476500"/>
                  </a:lnTo>
                  <a:lnTo>
                    <a:pt x="10460492" y="2514600"/>
                  </a:lnTo>
                  <a:lnTo>
                    <a:pt x="10495122" y="2552700"/>
                  </a:lnTo>
                  <a:lnTo>
                    <a:pt x="10534604" y="2578100"/>
                  </a:lnTo>
                  <a:lnTo>
                    <a:pt x="10577783" y="2590800"/>
                  </a:lnTo>
                  <a:lnTo>
                    <a:pt x="10623506" y="2603500"/>
                  </a:lnTo>
                  <a:lnTo>
                    <a:pt x="10670621" y="2603500"/>
                  </a:lnTo>
                  <a:lnTo>
                    <a:pt x="10717975" y="2590800"/>
                  </a:lnTo>
                  <a:lnTo>
                    <a:pt x="10764414" y="2565400"/>
                  </a:lnTo>
                  <a:lnTo>
                    <a:pt x="10808785" y="2540000"/>
                  </a:lnTo>
                  <a:lnTo>
                    <a:pt x="10852216" y="2501900"/>
                  </a:lnTo>
                  <a:lnTo>
                    <a:pt x="10887822" y="2476500"/>
                  </a:lnTo>
                  <a:lnTo>
                    <a:pt x="10915683" y="2438400"/>
                  </a:lnTo>
                  <a:lnTo>
                    <a:pt x="10935878" y="2400300"/>
                  </a:lnTo>
                  <a:lnTo>
                    <a:pt x="10948485" y="2374900"/>
                  </a:lnTo>
                  <a:lnTo>
                    <a:pt x="10953585" y="2324100"/>
                  </a:lnTo>
                  <a:lnTo>
                    <a:pt x="10951257" y="2286000"/>
                  </a:lnTo>
                  <a:lnTo>
                    <a:pt x="10941581" y="2235200"/>
                  </a:lnTo>
                  <a:lnTo>
                    <a:pt x="10924634" y="2184400"/>
                  </a:lnTo>
                  <a:lnTo>
                    <a:pt x="10906844" y="2133600"/>
                  </a:lnTo>
                  <a:lnTo>
                    <a:pt x="10888584" y="2095500"/>
                  </a:lnTo>
                  <a:lnTo>
                    <a:pt x="10869914" y="2044700"/>
                  </a:lnTo>
                  <a:lnTo>
                    <a:pt x="10850895" y="1993900"/>
                  </a:lnTo>
                  <a:lnTo>
                    <a:pt x="10831587" y="1955800"/>
                  </a:lnTo>
                  <a:lnTo>
                    <a:pt x="10812049" y="1905000"/>
                  </a:lnTo>
                  <a:lnTo>
                    <a:pt x="10792342" y="1854200"/>
                  </a:lnTo>
                  <a:lnTo>
                    <a:pt x="10772526" y="1816100"/>
                  </a:lnTo>
                  <a:lnTo>
                    <a:pt x="10732806" y="1714500"/>
                  </a:lnTo>
                  <a:lnTo>
                    <a:pt x="10713022" y="1676400"/>
                  </a:lnTo>
                  <a:lnTo>
                    <a:pt x="10693370" y="1625600"/>
                  </a:lnTo>
                  <a:lnTo>
                    <a:pt x="10673909" y="1587500"/>
                  </a:lnTo>
                  <a:lnTo>
                    <a:pt x="10654862" y="1524000"/>
                  </a:lnTo>
                  <a:lnTo>
                    <a:pt x="10642656" y="1473200"/>
                  </a:lnTo>
                  <a:lnTo>
                    <a:pt x="10637359" y="1435100"/>
                  </a:lnTo>
                  <a:lnTo>
                    <a:pt x="10639039" y="1384300"/>
                  </a:lnTo>
                  <a:lnTo>
                    <a:pt x="10647763" y="1346200"/>
                  </a:lnTo>
                  <a:lnTo>
                    <a:pt x="10663601" y="1308100"/>
                  </a:lnTo>
                  <a:lnTo>
                    <a:pt x="10686620" y="1270000"/>
                  </a:lnTo>
                  <a:lnTo>
                    <a:pt x="10716888" y="1231900"/>
                  </a:lnTo>
                  <a:lnTo>
                    <a:pt x="10754474" y="1193800"/>
                  </a:lnTo>
                  <a:lnTo>
                    <a:pt x="10799445" y="1168400"/>
                  </a:lnTo>
                  <a:lnTo>
                    <a:pt x="10843333" y="1130300"/>
                  </a:lnTo>
                  <a:lnTo>
                    <a:pt x="10888222" y="1104900"/>
                  </a:lnTo>
                  <a:lnTo>
                    <a:pt x="10934015" y="1079500"/>
                  </a:lnTo>
                  <a:lnTo>
                    <a:pt x="10980613" y="1066800"/>
                  </a:lnTo>
                  <a:lnTo>
                    <a:pt x="11027919" y="1041400"/>
                  </a:lnTo>
                  <a:lnTo>
                    <a:pt x="11083266" y="1016000"/>
                  </a:lnTo>
                  <a:lnTo>
                    <a:pt x="11188960" y="990600"/>
                  </a:lnTo>
                  <a:lnTo>
                    <a:pt x="11745394" y="990600"/>
                  </a:lnTo>
                  <a:lnTo>
                    <a:pt x="11728272" y="952500"/>
                  </a:lnTo>
                  <a:lnTo>
                    <a:pt x="11704508" y="914400"/>
                  </a:lnTo>
                  <a:lnTo>
                    <a:pt x="11679779" y="863600"/>
                  </a:lnTo>
                  <a:lnTo>
                    <a:pt x="11654051" y="825500"/>
                  </a:lnTo>
                  <a:lnTo>
                    <a:pt x="11627291" y="787400"/>
                  </a:lnTo>
                  <a:lnTo>
                    <a:pt x="11599466" y="749300"/>
                  </a:lnTo>
                  <a:lnTo>
                    <a:pt x="11570544" y="711200"/>
                  </a:lnTo>
                  <a:lnTo>
                    <a:pt x="11540492" y="673100"/>
                  </a:lnTo>
                  <a:lnTo>
                    <a:pt x="11509276" y="635000"/>
                  </a:lnTo>
                  <a:lnTo>
                    <a:pt x="11476864" y="609600"/>
                  </a:lnTo>
                  <a:lnTo>
                    <a:pt x="11443223" y="571500"/>
                  </a:lnTo>
                  <a:lnTo>
                    <a:pt x="11408321" y="546100"/>
                  </a:lnTo>
                  <a:lnTo>
                    <a:pt x="11372123" y="520700"/>
                  </a:lnTo>
                  <a:lnTo>
                    <a:pt x="11334599" y="495300"/>
                  </a:lnTo>
                  <a:lnTo>
                    <a:pt x="11295714" y="469900"/>
                  </a:lnTo>
                  <a:lnTo>
                    <a:pt x="11255435" y="457200"/>
                  </a:lnTo>
                  <a:lnTo>
                    <a:pt x="11213731" y="431800"/>
                  </a:lnTo>
                  <a:lnTo>
                    <a:pt x="11125912" y="406400"/>
                  </a:lnTo>
                  <a:lnTo>
                    <a:pt x="9977315" y="406400"/>
                  </a:lnTo>
                  <a:lnTo>
                    <a:pt x="9947935" y="393700"/>
                  </a:lnTo>
                  <a:lnTo>
                    <a:pt x="9926517" y="368300"/>
                  </a:lnTo>
                  <a:lnTo>
                    <a:pt x="9913178" y="330200"/>
                  </a:lnTo>
                  <a:lnTo>
                    <a:pt x="9902880" y="292100"/>
                  </a:lnTo>
                  <a:lnTo>
                    <a:pt x="9889286" y="254000"/>
                  </a:lnTo>
                  <a:lnTo>
                    <a:pt x="9874252" y="215900"/>
                  </a:lnTo>
                  <a:lnTo>
                    <a:pt x="9859630" y="177800"/>
                  </a:lnTo>
                  <a:close/>
                </a:path>
                <a:path w="13569950" h="11303000" extrusionOk="0">
                  <a:moveTo>
                    <a:pt x="251764" y="0"/>
                  </a:moveTo>
                  <a:lnTo>
                    <a:pt x="0" y="0"/>
                  </a:lnTo>
                  <a:lnTo>
                    <a:pt x="0" y="2171700"/>
                  </a:lnTo>
                  <a:lnTo>
                    <a:pt x="29961" y="2082800"/>
                  </a:lnTo>
                  <a:lnTo>
                    <a:pt x="260020" y="2082800"/>
                  </a:lnTo>
                  <a:lnTo>
                    <a:pt x="281708" y="2032000"/>
                  </a:lnTo>
                  <a:lnTo>
                    <a:pt x="303483" y="1993900"/>
                  </a:lnTo>
                  <a:lnTo>
                    <a:pt x="325348" y="1943100"/>
                  </a:lnTo>
                  <a:lnTo>
                    <a:pt x="347304" y="1905000"/>
                  </a:lnTo>
                  <a:lnTo>
                    <a:pt x="391496" y="1803400"/>
                  </a:lnTo>
                  <a:lnTo>
                    <a:pt x="413734" y="1765300"/>
                  </a:lnTo>
                  <a:lnTo>
                    <a:pt x="436070" y="1714500"/>
                  </a:lnTo>
                  <a:lnTo>
                    <a:pt x="458504" y="1663700"/>
                  </a:lnTo>
                  <a:lnTo>
                    <a:pt x="481039" y="1625600"/>
                  </a:lnTo>
                  <a:lnTo>
                    <a:pt x="503676" y="1574800"/>
                  </a:lnTo>
                  <a:lnTo>
                    <a:pt x="526416" y="1536700"/>
                  </a:lnTo>
                  <a:lnTo>
                    <a:pt x="549261" y="1485900"/>
                  </a:lnTo>
                  <a:lnTo>
                    <a:pt x="572212" y="1447800"/>
                  </a:lnTo>
                  <a:lnTo>
                    <a:pt x="595272" y="1397000"/>
                  </a:lnTo>
                  <a:lnTo>
                    <a:pt x="618441" y="1346200"/>
                  </a:lnTo>
                  <a:lnTo>
                    <a:pt x="641721" y="1308100"/>
                  </a:lnTo>
                  <a:lnTo>
                    <a:pt x="665114" y="1257300"/>
                  </a:lnTo>
                  <a:lnTo>
                    <a:pt x="688622" y="1219200"/>
                  </a:lnTo>
                  <a:lnTo>
                    <a:pt x="711804" y="1168400"/>
                  </a:lnTo>
                  <a:lnTo>
                    <a:pt x="734932" y="1130300"/>
                  </a:lnTo>
                  <a:lnTo>
                    <a:pt x="758007" y="1079500"/>
                  </a:lnTo>
                  <a:lnTo>
                    <a:pt x="781028" y="1041400"/>
                  </a:lnTo>
                  <a:lnTo>
                    <a:pt x="803997" y="990600"/>
                  </a:lnTo>
                  <a:lnTo>
                    <a:pt x="826914" y="952500"/>
                  </a:lnTo>
                  <a:lnTo>
                    <a:pt x="872593" y="850900"/>
                  </a:lnTo>
                  <a:lnTo>
                    <a:pt x="895356" y="812800"/>
                  </a:lnTo>
                  <a:lnTo>
                    <a:pt x="918069" y="762000"/>
                  </a:lnTo>
                  <a:lnTo>
                    <a:pt x="940731" y="723900"/>
                  </a:lnTo>
                  <a:lnTo>
                    <a:pt x="963344" y="673100"/>
                  </a:lnTo>
                  <a:lnTo>
                    <a:pt x="985908" y="635000"/>
                  </a:lnTo>
                  <a:lnTo>
                    <a:pt x="1008423" y="584200"/>
                  </a:lnTo>
                  <a:lnTo>
                    <a:pt x="1030889" y="546100"/>
                  </a:lnTo>
                  <a:lnTo>
                    <a:pt x="1053308" y="495300"/>
                  </a:lnTo>
                  <a:lnTo>
                    <a:pt x="1075680" y="457200"/>
                  </a:lnTo>
                  <a:lnTo>
                    <a:pt x="1120282" y="355600"/>
                  </a:lnTo>
                  <a:lnTo>
                    <a:pt x="1135103" y="330200"/>
                  </a:lnTo>
                  <a:lnTo>
                    <a:pt x="418214" y="330200"/>
                  </a:lnTo>
                  <a:lnTo>
                    <a:pt x="381626" y="317500"/>
                  </a:lnTo>
                  <a:lnTo>
                    <a:pt x="350910" y="292100"/>
                  </a:lnTo>
                  <a:lnTo>
                    <a:pt x="325377" y="254000"/>
                  </a:lnTo>
                  <a:lnTo>
                    <a:pt x="304339" y="215900"/>
                  </a:lnTo>
                  <a:lnTo>
                    <a:pt x="287105" y="152400"/>
                  </a:lnTo>
                  <a:lnTo>
                    <a:pt x="275186" y="114300"/>
                  </a:lnTo>
                  <a:lnTo>
                    <a:pt x="264022" y="63500"/>
                  </a:lnTo>
                  <a:lnTo>
                    <a:pt x="253628" y="12700"/>
                  </a:lnTo>
                  <a:lnTo>
                    <a:pt x="251764" y="0"/>
                  </a:lnTo>
                  <a:close/>
                </a:path>
                <a:path w="13569950" h="11303000" extrusionOk="0">
                  <a:moveTo>
                    <a:pt x="11031995" y="381000"/>
                  </a:moveTo>
                  <a:lnTo>
                    <a:pt x="10618330" y="381000"/>
                  </a:lnTo>
                  <a:lnTo>
                    <a:pt x="10568092" y="393700"/>
                  </a:lnTo>
                  <a:lnTo>
                    <a:pt x="10165480" y="393700"/>
                  </a:lnTo>
                  <a:lnTo>
                    <a:pt x="10115147" y="406400"/>
                  </a:lnTo>
                  <a:lnTo>
                    <a:pt x="11125912" y="406400"/>
                  </a:lnTo>
                  <a:lnTo>
                    <a:pt x="11031995" y="381000"/>
                  </a:lnTo>
                  <a:close/>
                </a:path>
                <a:path w="13569950" h="11303000" extrusionOk="0">
                  <a:moveTo>
                    <a:pt x="10931717" y="368300"/>
                  </a:moveTo>
                  <a:lnTo>
                    <a:pt x="10824814" y="368300"/>
                  </a:lnTo>
                  <a:lnTo>
                    <a:pt x="10768796" y="381000"/>
                  </a:lnTo>
                  <a:lnTo>
                    <a:pt x="10982668" y="381000"/>
                  </a:lnTo>
                  <a:lnTo>
                    <a:pt x="10931717" y="368300"/>
                  </a:lnTo>
                  <a:close/>
                </a:path>
                <a:path w="13569950" h="11303000" extrusionOk="0">
                  <a:moveTo>
                    <a:pt x="1086982" y="165100"/>
                  </a:moveTo>
                  <a:lnTo>
                    <a:pt x="994268" y="165100"/>
                  </a:lnTo>
                  <a:lnTo>
                    <a:pt x="977087" y="177800"/>
                  </a:lnTo>
                  <a:lnTo>
                    <a:pt x="959925" y="177800"/>
                  </a:lnTo>
                  <a:lnTo>
                    <a:pt x="942876" y="190500"/>
                  </a:lnTo>
                  <a:lnTo>
                    <a:pt x="896421" y="203200"/>
                  </a:lnTo>
                  <a:lnTo>
                    <a:pt x="850097" y="228600"/>
                  </a:lnTo>
                  <a:lnTo>
                    <a:pt x="757502" y="254000"/>
                  </a:lnTo>
                  <a:lnTo>
                    <a:pt x="711057" y="279400"/>
                  </a:lnTo>
                  <a:lnTo>
                    <a:pt x="570102" y="317500"/>
                  </a:lnTo>
                  <a:lnTo>
                    <a:pt x="511762" y="330200"/>
                  </a:lnTo>
                  <a:lnTo>
                    <a:pt x="1135103" y="330200"/>
                  </a:lnTo>
                  <a:lnTo>
                    <a:pt x="1142513" y="317500"/>
                  </a:lnTo>
                  <a:lnTo>
                    <a:pt x="1154238" y="279400"/>
                  </a:lnTo>
                  <a:lnTo>
                    <a:pt x="1160463" y="241300"/>
                  </a:lnTo>
                  <a:lnTo>
                    <a:pt x="1159350" y="215900"/>
                  </a:lnTo>
                  <a:lnTo>
                    <a:pt x="1149058" y="190500"/>
                  </a:lnTo>
                  <a:lnTo>
                    <a:pt x="1121798" y="177800"/>
                  </a:lnTo>
                  <a:lnTo>
                    <a:pt x="1086982" y="165100"/>
                  </a:lnTo>
                  <a:close/>
                </a:path>
              </a:pathLst>
            </a:custGeom>
            <a:solidFill>
              <a:srgbClr val="F00044">
                <a:alpha val="9999"/>
              </a:srgbClr>
            </a:solidFill>
          </p:spPr>
          <p:txBody>
            <a:bodyPr wrap="square" lIns="0" tIns="0" rIns="0" bIns="0" rtlCol="0"/>
            <a:lstStyle/>
            <a:p>
              <a:pPr>
                <a:defRPr/>
              </a:pPr>
              <a:endParaRPr/>
            </a:p>
          </p:txBody>
        </p:sp>
      </p:grpSp>
      <p:sp>
        <p:nvSpPr>
          <p:cNvPr id="1984863666" name="object 7"/>
          <p:cNvSpPr txBox="1"/>
          <p:nvPr/>
        </p:nvSpPr>
        <p:spPr bwMode="auto">
          <a:xfrm>
            <a:off x="1878347" y="5205278"/>
            <a:ext cx="9973903" cy="1996058"/>
          </a:xfrm>
          <a:prstGeom prst="rect">
            <a:avLst/>
          </a:prstGeom>
        </p:spPr>
        <p:txBody>
          <a:bodyPr vert="horz" wrap="square" lIns="0" tIns="13334" rIns="0" bIns="0" rtlCol="0">
            <a:spAutoFit/>
          </a:bodyPr>
          <a:lstStyle/>
          <a:p>
            <a:pPr marL="12699" marR="5079">
              <a:lnSpc>
                <a:spcPct val="100000"/>
              </a:lnSpc>
              <a:spcBef>
                <a:spcPts val="104"/>
              </a:spcBef>
              <a:defRPr/>
            </a:pPr>
            <a:r>
              <a:rPr lang="fr-FR" sz="6400" b="1" spc="124" dirty="0">
                <a:solidFill>
                  <a:srgbClr val="FFFFFF"/>
                </a:solidFill>
                <a:latin typeface="Poppins-ExtraBold"/>
                <a:cs typeface="Poppins-ExtraBold"/>
              </a:rPr>
              <a:t>LES CONSEILS</a:t>
            </a:r>
          </a:p>
          <a:p>
            <a:pPr marL="12699" marR="5079">
              <a:lnSpc>
                <a:spcPct val="100000"/>
              </a:lnSpc>
              <a:spcBef>
                <a:spcPts val="104"/>
              </a:spcBef>
              <a:defRPr/>
            </a:pPr>
            <a:r>
              <a:rPr lang="fr-FR" sz="6400" spc="124" dirty="0">
                <a:solidFill>
                  <a:srgbClr val="FFFFFF"/>
                </a:solidFill>
                <a:latin typeface="Poppins-ExtraBold"/>
                <a:cs typeface="Poppins-ExtraBold"/>
              </a:rPr>
              <a:t>Par où commencer ?</a:t>
            </a:r>
            <a:endParaRPr sz="6400" dirty="0">
              <a:latin typeface="Poppins-ExtraBold"/>
              <a:cs typeface="Poppins-ExtraBold"/>
            </a:endParaRPr>
          </a:p>
        </p:txBody>
      </p:sp>
      <p:grpSp>
        <p:nvGrpSpPr>
          <p:cNvPr id="1091882752" name="object 8"/>
          <p:cNvGrpSpPr/>
          <p:nvPr/>
        </p:nvGrpSpPr>
        <p:grpSpPr bwMode="auto">
          <a:xfrm>
            <a:off x="523544" y="647769"/>
            <a:ext cx="18460719" cy="9943463"/>
            <a:chOff x="523544" y="647769"/>
            <a:chExt cx="18460719" cy="9943463"/>
          </a:xfrm>
        </p:grpSpPr>
        <p:pic>
          <p:nvPicPr>
            <p:cNvPr id="1902031486" name="object 9"/>
            <p:cNvPicPr/>
            <p:nvPr/>
          </p:nvPicPr>
          <p:blipFill>
            <a:blip r:embed="rId3"/>
            <a:stretch/>
          </p:blipFill>
          <p:spPr bwMode="auto">
            <a:xfrm>
              <a:off x="18901179" y="10507662"/>
              <a:ext cx="83075" cy="83075"/>
            </a:xfrm>
            <a:prstGeom prst="rect">
              <a:avLst/>
            </a:prstGeom>
          </p:spPr>
        </p:pic>
        <p:sp>
          <p:nvSpPr>
            <p:cNvPr id="1188765196" name="object 10"/>
            <p:cNvSpPr/>
            <p:nvPr/>
          </p:nvSpPr>
          <p:spPr bwMode="auto">
            <a:xfrm>
              <a:off x="2351112" y="647775"/>
              <a:ext cx="0" cy="1028700"/>
            </a:xfrm>
            <a:custGeom>
              <a:avLst/>
              <a:gdLst/>
              <a:ahLst/>
              <a:cxnLst/>
              <a:rect l="l" t="t" r="r" b="b"/>
              <a:pathLst>
                <a:path h="1028700" extrusionOk="0">
                  <a:moveTo>
                    <a:pt x="0" y="0"/>
                  </a:moveTo>
                  <a:lnTo>
                    <a:pt x="0" y="1028293"/>
                  </a:lnTo>
                </a:path>
              </a:pathLst>
            </a:custGeom>
            <a:grpFill/>
            <a:ln w="41213">
              <a:solidFill>
                <a:srgbClr val="FFFFFF"/>
              </a:solidFill>
            </a:ln>
          </p:spPr>
          <p:txBody>
            <a:bodyPr wrap="square" lIns="0" tIns="0" rIns="0" bIns="0" rtlCol="0"/>
            <a:lstStyle/>
            <a:p>
              <a:pPr>
                <a:defRPr/>
              </a:pPr>
              <a:endParaRPr/>
            </a:p>
          </p:txBody>
        </p:sp>
        <p:sp>
          <p:nvSpPr>
            <p:cNvPr id="277060247" name="object 11"/>
            <p:cNvSpPr/>
            <p:nvPr/>
          </p:nvSpPr>
          <p:spPr bwMode="auto">
            <a:xfrm>
              <a:off x="527036" y="647781"/>
              <a:ext cx="1402079" cy="1028700"/>
            </a:xfrm>
            <a:custGeom>
              <a:avLst/>
              <a:gdLst/>
              <a:ahLst/>
              <a:cxnLst/>
              <a:rect l="l" t="t" r="r" b="b"/>
              <a:pathLst>
                <a:path w="1402080" h="1028700" extrusionOk="0">
                  <a:moveTo>
                    <a:pt x="135966" y="740816"/>
                  </a:moveTo>
                  <a:lnTo>
                    <a:pt x="45326" y="740816"/>
                  </a:lnTo>
                  <a:lnTo>
                    <a:pt x="45326" y="1028293"/>
                  </a:lnTo>
                  <a:lnTo>
                    <a:pt x="135966" y="1028293"/>
                  </a:lnTo>
                  <a:lnTo>
                    <a:pt x="135966" y="740816"/>
                  </a:lnTo>
                  <a:close/>
                </a:path>
                <a:path w="1402080" h="1028700" extrusionOk="0">
                  <a:moveTo>
                    <a:pt x="146672" y="373367"/>
                  </a:moveTo>
                  <a:lnTo>
                    <a:pt x="0" y="373367"/>
                  </a:lnTo>
                  <a:lnTo>
                    <a:pt x="0" y="388607"/>
                  </a:lnTo>
                  <a:lnTo>
                    <a:pt x="0" y="507987"/>
                  </a:lnTo>
                  <a:lnTo>
                    <a:pt x="0" y="523227"/>
                  </a:lnTo>
                  <a:lnTo>
                    <a:pt x="0" y="657847"/>
                  </a:lnTo>
                  <a:lnTo>
                    <a:pt x="18237" y="657847"/>
                  </a:lnTo>
                  <a:lnTo>
                    <a:pt x="18237" y="523227"/>
                  </a:lnTo>
                  <a:lnTo>
                    <a:pt x="130467" y="523227"/>
                  </a:lnTo>
                  <a:lnTo>
                    <a:pt x="130467" y="507987"/>
                  </a:lnTo>
                  <a:lnTo>
                    <a:pt x="18237" y="507987"/>
                  </a:lnTo>
                  <a:lnTo>
                    <a:pt x="18237" y="388607"/>
                  </a:lnTo>
                  <a:lnTo>
                    <a:pt x="146672" y="388607"/>
                  </a:lnTo>
                  <a:lnTo>
                    <a:pt x="146672" y="373367"/>
                  </a:lnTo>
                  <a:close/>
                </a:path>
                <a:path w="1402080" h="1028700" extrusionOk="0">
                  <a:moveTo>
                    <a:pt x="259041" y="0"/>
                  </a:moveTo>
                  <a:lnTo>
                    <a:pt x="179120" y="0"/>
                  </a:lnTo>
                  <a:lnTo>
                    <a:pt x="179120" y="108051"/>
                  </a:lnTo>
                  <a:lnTo>
                    <a:pt x="156057" y="94259"/>
                  </a:lnTo>
                  <a:lnTo>
                    <a:pt x="130390" y="89649"/>
                  </a:lnTo>
                  <a:lnTo>
                    <a:pt x="104724" y="94259"/>
                  </a:lnTo>
                  <a:lnTo>
                    <a:pt x="81661" y="108051"/>
                  </a:lnTo>
                  <a:lnTo>
                    <a:pt x="81661" y="0"/>
                  </a:lnTo>
                  <a:lnTo>
                    <a:pt x="1739" y="0"/>
                  </a:lnTo>
                  <a:lnTo>
                    <a:pt x="1739" y="287477"/>
                  </a:lnTo>
                  <a:lnTo>
                    <a:pt x="81661" y="287477"/>
                  </a:lnTo>
                  <a:lnTo>
                    <a:pt x="81661" y="220802"/>
                  </a:lnTo>
                  <a:lnTo>
                    <a:pt x="85483" y="201841"/>
                  </a:lnTo>
                  <a:lnTo>
                    <a:pt x="95935" y="186347"/>
                  </a:lnTo>
                  <a:lnTo>
                    <a:pt x="111429" y="175907"/>
                  </a:lnTo>
                  <a:lnTo>
                    <a:pt x="130390" y="172072"/>
                  </a:lnTo>
                  <a:lnTo>
                    <a:pt x="149352" y="175907"/>
                  </a:lnTo>
                  <a:lnTo>
                    <a:pt x="164846" y="186347"/>
                  </a:lnTo>
                  <a:lnTo>
                    <a:pt x="175298" y="201841"/>
                  </a:lnTo>
                  <a:lnTo>
                    <a:pt x="179120" y="220802"/>
                  </a:lnTo>
                  <a:lnTo>
                    <a:pt x="179120" y="287477"/>
                  </a:lnTo>
                  <a:lnTo>
                    <a:pt x="259041" y="287477"/>
                  </a:lnTo>
                  <a:lnTo>
                    <a:pt x="259041" y="172072"/>
                  </a:lnTo>
                  <a:lnTo>
                    <a:pt x="259041" y="108051"/>
                  </a:lnTo>
                  <a:lnTo>
                    <a:pt x="259041" y="0"/>
                  </a:lnTo>
                  <a:close/>
                </a:path>
                <a:path w="1402080" h="1028700" extrusionOk="0">
                  <a:moveTo>
                    <a:pt x="370281" y="657783"/>
                  </a:moveTo>
                  <a:lnTo>
                    <a:pt x="296710" y="536638"/>
                  </a:lnTo>
                  <a:lnTo>
                    <a:pt x="295732" y="535025"/>
                  </a:lnTo>
                  <a:lnTo>
                    <a:pt x="327342" y="525564"/>
                  </a:lnTo>
                  <a:lnTo>
                    <a:pt x="332968" y="521246"/>
                  </a:lnTo>
                  <a:lnTo>
                    <a:pt x="349872" y="508279"/>
                  </a:lnTo>
                  <a:lnTo>
                    <a:pt x="363359" y="484314"/>
                  </a:lnTo>
                  <a:lnTo>
                    <a:pt x="367842" y="454799"/>
                  </a:lnTo>
                  <a:lnTo>
                    <a:pt x="362267" y="422249"/>
                  </a:lnTo>
                  <a:lnTo>
                    <a:pt x="348805" y="402082"/>
                  </a:lnTo>
                  <a:lnTo>
                    <a:pt x="348805" y="454799"/>
                  </a:lnTo>
                  <a:lnTo>
                    <a:pt x="344449" y="481241"/>
                  </a:lnTo>
                  <a:lnTo>
                    <a:pt x="330923" y="502297"/>
                  </a:lnTo>
                  <a:lnTo>
                    <a:pt x="307606" y="516216"/>
                  </a:lnTo>
                  <a:lnTo>
                    <a:pt x="273850" y="521246"/>
                  </a:lnTo>
                  <a:lnTo>
                    <a:pt x="213080" y="521246"/>
                  </a:lnTo>
                  <a:lnTo>
                    <a:pt x="213080" y="389572"/>
                  </a:lnTo>
                  <a:lnTo>
                    <a:pt x="273037" y="389572"/>
                  </a:lnTo>
                  <a:lnTo>
                    <a:pt x="307962" y="394119"/>
                  </a:lnTo>
                  <a:lnTo>
                    <a:pt x="331444" y="407149"/>
                  </a:lnTo>
                  <a:lnTo>
                    <a:pt x="344665" y="427685"/>
                  </a:lnTo>
                  <a:lnTo>
                    <a:pt x="348805" y="454799"/>
                  </a:lnTo>
                  <a:lnTo>
                    <a:pt x="348805" y="402082"/>
                  </a:lnTo>
                  <a:lnTo>
                    <a:pt x="345059" y="396455"/>
                  </a:lnTo>
                  <a:lnTo>
                    <a:pt x="333095" y="389572"/>
                  </a:lnTo>
                  <a:lnTo>
                    <a:pt x="315544" y="379476"/>
                  </a:lnTo>
                  <a:lnTo>
                    <a:pt x="273037" y="373367"/>
                  </a:lnTo>
                  <a:lnTo>
                    <a:pt x="194843" y="373367"/>
                  </a:lnTo>
                  <a:lnTo>
                    <a:pt x="194843" y="657783"/>
                  </a:lnTo>
                  <a:lnTo>
                    <a:pt x="213080" y="657783"/>
                  </a:lnTo>
                  <a:lnTo>
                    <a:pt x="213080" y="536638"/>
                  </a:lnTo>
                  <a:lnTo>
                    <a:pt x="275475" y="536638"/>
                  </a:lnTo>
                  <a:lnTo>
                    <a:pt x="348399" y="657783"/>
                  </a:lnTo>
                  <a:lnTo>
                    <a:pt x="370281" y="657783"/>
                  </a:lnTo>
                  <a:close/>
                </a:path>
                <a:path w="1402080" h="1028700" extrusionOk="0">
                  <a:moveTo>
                    <a:pt x="581329" y="0"/>
                  </a:moveTo>
                  <a:lnTo>
                    <a:pt x="501421" y="0"/>
                  </a:lnTo>
                  <a:lnTo>
                    <a:pt x="501421" y="166776"/>
                  </a:lnTo>
                  <a:lnTo>
                    <a:pt x="498716" y="186918"/>
                  </a:lnTo>
                  <a:lnTo>
                    <a:pt x="490499" y="202209"/>
                  </a:lnTo>
                  <a:lnTo>
                    <a:pt x="476643" y="211899"/>
                  </a:lnTo>
                  <a:lnTo>
                    <a:pt x="456958" y="215303"/>
                  </a:lnTo>
                  <a:lnTo>
                    <a:pt x="437413" y="211899"/>
                  </a:lnTo>
                  <a:lnTo>
                    <a:pt x="423837" y="202209"/>
                  </a:lnTo>
                  <a:lnTo>
                    <a:pt x="415912" y="186918"/>
                  </a:lnTo>
                  <a:lnTo>
                    <a:pt x="413334" y="166776"/>
                  </a:lnTo>
                  <a:lnTo>
                    <a:pt x="413334" y="0"/>
                  </a:lnTo>
                  <a:lnTo>
                    <a:pt x="333819" y="0"/>
                  </a:lnTo>
                  <a:lnTo>
                    <a:pt x="333819" y="166776"/>
                  </a:lnTo>
                  <a:lnTo>
                    <a:pt x="343052" y="220662"/>
                  </a:lnTo>
                  <a:lnTo>
                    <a:pt x="368579" y="259283"/>
                  </a:lnTo>
                  <a:lnTo>
                    <a:pt x="407098" y="282549"/>
                  </a:lnTo>
                  <a:lnTo>
                    <a:pt x="455333" y="290322"/>
                  </a:lnTo>
                  <a:lnTo>
                    <a:pt x="504088" y="282549"/>
                  </a:lnTo>
                  <a:lnTo>
                    <a:pt x="544169" y="259283"/>
                  </a:lnTo>
                  <a:lnTo>
                    <a:pt x="571334" y="220662"/>
                  </a:lnTo>
                  <a:lnTo>
                    <a:pt x="581329" y="166776"/>
                  </a:lnTo>
                  <a:lnTo>
                    <a:pt x="581329" y="0"/>
                  </a:lnTo>
                  <a:close/>
                </a:path>
                <a:path w="1402080" h="1028700" extrusionOk="0">
                  <a:moveTo>
                    <a:pt x="630351" y="657783"/>
                  </a:moveTo>
                  <a:lnTo>
                    <a:pt x="603034" y="584847"/>
                  </a:lnTo>
                  <a:lnTo>
                    <a:pt x="597268" y="569455"/>
                  </a:lnTo>
                  <a:lnTo>
                    <a:pt x="577684" y="517182"/>
                  </a:lnTo>
                  <a:lnTo>
                    <a:pt x="577684" y="569455"/>
                  </a:lnTo>
                  <a:lnTo>
                    <a:pt x="454126" y="569455"/>
                  </a:lnTo>
                  <a:lnTo>
                    <a:pt x="516102" y="403745"/>
                  </a:lnTo>
                  <a:lnTo>
                    <a:pt x="577684" y="569455"/>
                  </a:lnTo>
                  <a:lnTo>
                    <a:pt x="577684" y="517182"/>
                  </a:lnTo>
                  <a:lnTo>
                    <a:pt x="535190" y="403745"/>
                  </a:lnTo>
                  <a:lnTo>
                    <a:pt x="526237" y="379857"/>
                  </a:lnTo>
                  <a:lnTo>
                    <a:pt x="505980" y="379857"/>
                  </a:lnTo>
                  <a:lnTo>
                    <a:pt x="401447" y="657783"/>
                  </a:lnTo>
                  <a:lnTo>
                    <a:pt x="421309" y="657783"/>
                  </a:lnTo>
                  <a:lnTo>
                    <a:pt x="448449" y="584847"/>
                  </a:lnTo>
                  <a:lnTo>
                    <a:pt x="583361" y="584847"/>
                  </a:lnTo>
                  <a:lnTo>
                    <a:pt x="610501" y="657783"/>
                  </a:lnTo>
                  <a:lnTo>
                    <a:pt x="630351" y="657783"/>
                  </a:lnTo>
                  <a:close/>
                </a:path>
                <a:path w="1402080" h="1028700" extrusionOk="0">
                  <a:moveTo>
                    <a:pt x="879487" y="373773"/>
                  </a:moveTo>
                  <a:lnTo>
                    <a:pt x="861263" y="373773"/>
                  </a:lnTo>
                  <a:lnTo>
                    <a:pt x="861263" y="627392"/>
                  </a:lnTo>
                  <a:lnTo>
                    <a:pt x="694334" y="373773"/>
                  </a:lnTo>
                  <a:lnTo>
                    <a:pt x="676109" y="373773"/>
                  </a:lnTo>
                  <a:lnTo>
                    <a:pt x="676109" y="657783"/>
                  </a:lnTo>
                  <a:lnTo>
                    <a:pt x="694334" y="657783"/>
                  </a:lnTo>
                  <a:lnTo>
                    <a:pt x="694334" y="403352"/>
                  </a:lnTo>
                  <a:lnTo>
                    <a:pt x="861263" y="657783"/>
                  </a:lnTo>
                  <a:lnTo>
                    <a:pt x="879487" y="657783"/>
                  </a:lnTo>
                  <a:lnTo>
                    <a:pt x="879487" y="373773"/>
                  </a:lnTo>
                  <a:close/>
                </a:path>
                <a:path w="1402080" h="1028700" extrusionOk="0">
                  <a:moveTo>
                    <a:pt x="894676" y="209181"/>
                  </a:moveTo>
                  <a:lnTo>
                    <a:pt x="890879" y="185674"/>
                  </a:lnTo>
                  <a:lnTo>
                    <a:pt x="882992" y="170853"/>
                  </a:lnTo>
                  <a:lnTo>
                    <a:pt x="879983" y="165188"/>
                  </a:lnTo>
                  <a:lnTo>
                    <a:pt x="862672" y="149377"/>
                  </a:lnTo>
                  <a:lnTo>
                    <a:pt x="839609" y="139865"/>
                  </a:lnTo>
                  <a:lnTo>
                    <a:pt x="859066" y="131279"/>
                  </a:lnTo>
                  <a:lnTo>
                    <a:pt x="874433" y="117335"/>
                  </a:lnTo>
                  <a:lnTo>
                    <a:pt x="876109" y="114173"/>
                  </a:lnTo>
                  <a:lnTo>
                    <a:pt x="884516" y="98348"/>
                  </a:lnTo>
                  <a:lnTo>
                    <a:pt x="888136" y="74625"/>
                  </a:lnTo>
                  <a:lnTo>
                    <a:pt x="885875" y="63614"/>
                  </a:lnTo>
                  <a:lnTo>
                    <a:pt x="881621" y="42837"/>
                  </a:lnTo>
                  <a:lnTo>
                    <a:pt x="862901" y="19418"/>
                  </a:lnTo>
                  <a:lnTo>
                    <a:pt x="833259" y="4953"/>
                  </a:lnTo>
                  <a:lnTo>
                    <a:pt x="812698" y="2362"/>
                  </a:lnTo>
                  <a:lnTo>
                    <a:pt x="812698" y="197764"/>
                  </a:lnTo>
                  <a:lnTo>
                    <a:pt x="810793" y="208940"/>
                  </a:lnTo>
                  <a:lnTo>
                    <a:pt x="805103" y="216827"/>
                  </a:lnTo>
                  <a:lnTo>
                    <a:pt x="795667" y="221500"/>
                  </a:lnTo>
                  <a:lnTo>
                    <a:pt x="782523" y="223050"/>
                  </a:lnTo>
                  <a:lnTo>
                    <a:pt x="736041" y="223050"/>
                  </a:lnTo>
                  <a:lnTo>
                    <a:pt x="736041" y="170853"/>
                  </a:lnTo>
                  <a:lnTo>
                    <a:pt x="782129" y="170853"/>
                  </a:lnTo>
                  <a:lnTo>
                    <a:pt x="795159" y="172593"/>
                  </a:lnTo>
                  <a:lnTo>
                    <a:pt x="804748" y="177736"/>
                  </a:lnTo>
                  <a:lnTo>
                    <a:pt x="810666" y="186156"/>
                  </a:lnTo>
                  <a:lnTo>
                    <a:pt x="812698" y="197764"/>
                  </a:lnTo>
                  <a:lnTo>
                    <a:pt x="812698" y="2362"/>
                  </a:lnTo>
                  <a:lnTo>
                    <a:pt x="806589" y="1600"/>
                  </a:lnTo>
                  <a:lnTo>
                    <a:pt x="806589" y="89293"/>
                  </a:lnTo>
                  <a:lnTo>
                    <a:pt x="804621" y="100241"/>
                  </a:lnTo>
                  <a:lnTo>
                    <a:pt x="798842" y="108000"/>
                  </a:lnTo>
                  <a:lnTo>
                    <a:pt x="789381" y="112636"/>
                  </a:lnTo>
                  <a:lnTo>
                    <a:pt x="776401" y="114173"/>
                  </a:lnTo>
                  <a:lnTo>
                    <a:pt x="736041" y="114173"/>
                  </a:lnTo>
                  <a:lnTo>
                    <a:pt x="736041" y="63614"/>
                  </a:lnTo>
                  <a:lnTo>
                    <a:pt x="776401" y="63614"/>
                  </a:lnTo>
                  <a:lnTo>
                    <a:pt x="789381" y="65214"/>
                  </a:lnTo>
                  <a:lnTo>
                    <a:pt x="798842" y="70027"/>
                  </a:lnTo>
                  <a:lnTo>
                    <a:pt x="804621" y="78054"/>
                  </a:lnTo>
                  <a:lnTo>
                    <a:pt x="806589" y="89293"/>
                  </a:lnTo>
                  <a:lnTo>
                    <a:pt x="806589" y="1600"/>
                  </a:lnTo>
                  <a:lnTo>
                    <a:pt x="793953" y="0"/>
                  </a:lnTo>
                  <a:lnTo>
                    <a:pt x="656107" y="0"/>
                  </a:lnTo>
                  <a:lnTo>
                    <a:pt x="656107" y="287477"/>
                  </a:lnTo>
                  <a:lnTo>
                    <a:pt x="798436" y="287477"/>
                  </a:lnTo>
                  <a:lnTo>
                    <a:pt x="839444" y="282067"/>
                  </a:lnTo>
                  <a:lnTo>
                    <a:pt x="869645" y="266522"/>
                  </a:lnTo>
                  <a:lnTo>
                    <a:pt x="888288" y="241884"/>
                  </a:lnTo>
                  <a:lnTo>
                    <a:pt x="891971" y="223050"/>
                  </a:lnTo>
                  <a:lnTo>
                    <a:pt x="894676" y="209181"/>
                  </a:lnTo>
                  <a:close/>
                </a:path>
                <a:path w="1402080" h="1028700" extrusionOk="0">
                  <a:moveTo>
                    <a:pt x="1201153" y="456831"/>
                  </a:moveTo>
                  <a:lnTo>
                    <a:pt x="1181506" y="420954"/>
                  </a:lnTo>
                  <a:lnTo>
                    <a:pt x="1153083" y="393776"/>
                  </a:lnTo>
                  <a:lnTo>
                    <a:pt x="1116088" y="376542"/>
                  </a:lnTo>
                  <a:lnTo>
                    <a:pt x="1070698" y="370522"/>
                  </a:lnTo>
                  <a:lnTo>
                    <a:pt x="1026706" y="377444"/>
                  </a:lnTo>
                  <a:lnTo>
                    <a:pt x="989317" y="397103"/>
                  </a:lnTo>
                  <a:lnTo>
                    <a:pt x="960335" y="427850"/>
                  </a:lnTo>
                  <a:lnTo>
                    <a:pt x="941616" y="468020"/>
                  </a:lnTo>
                  <a:lnTo>
                    <a:pt x="934974" y="515975"/>
                  </a:lnTo>
                  <a:lnTo>
                    <a:pt x="941616" y="563537"/>
                  </a:lnTo>
                  <a:lnTo>
                    <a:pt x="960335" y="603478"/>
                  </a:lnTo>
                  <a:lnTo>
                    <a:pt x="989317" y="634098"/>
                  </a:lnTo>
                  <a:lnTo>
                    <a:pt x="1026706" y="653707"/>
                  </a:lnTo>
                  <a:lnTo>
                    <a:pt x="1070698" y="660628"/>
                  </a:lnTo>
                  <a:lnTo>
                    <a:pt x="1116088" y="654596"/>
                  </a:lnTo>
                  <a:lnTo>
                    <a:pt x="1153083" y="637374"/>
                  </a:lnTo>
                  <a:lnTo>
                    <a:pt x="1181506" y="610196"/>
                  </a:lnTo>
                  <a:lnTo>
                    <a:pt x="1201153" y="574319"/>
                  </a:lnTo>
                  <a:lnTo>
                    <a:pt x="1180084" y="574319"/>
                  </a:lnTo>
                  <a:lnTo>
                    <a:pt x="1164297" y="602703"/>
                  </a:lnTo>
                  <a:lnTo>
                    <a:pt x="1140739" y="624865"/>
                  </a:lnTo>
                  <a:lnTo>
                    <a:pt x="1109497" y="639279"/>
                  </a:lnTo>
                  <a:lnTo>
                    <a:pt x="1070698" y="644410"/>
                  </a:lnTo>
                  <a:lnTo>
                    <a:pt x="1024877" y="635508"/>
                  </a:lnTo>
                  <a:lnTo>
                    <a:pt x="987679" y="609981"/>
                  </a:lnTo>
                  <a:lnTo>
                    <a:pt x="962723" y="569544"/>
                  </a:lnTo>
                  <a:lnTo>
                    <a:pt x="953592" y="515975"/>
                  </a:lnTo>
                  <a:lnTo>
                    <a:pt x="962723" y="461772"/>
                  </a:lnTo>
                  <a:lnTo>
                    <a:pt x="987679" y="421119"/>
                  </a:lnTo>
                  <a:lnTo>
                    <a:pt x="1024877" y="395592"/>
                  </a:lnTo>
                  <a:lnTo>
                    <a:pt x="1070698" y="386740"/>
                  </a:lnTo>
                  <a:lnTo>
                    <a:pt x="1109497" y="391871"/>
                  </a:lnTo>
                  <a:lnTo>
                    <a:pt x="1140739" y="406285"/>
                  </a:lnTo>
                  <a:lnTo>
                    <a:pt x="1164297" y="428447"/>
                  </a:lnTo>
                  <a:lnTo>
                    <a:pt x="1180084" y="456831"/>
                  </a:lnTo>
                  <a:lnTo>
                    <a:pt x="1201153" y="456831"/>
                  </a:lnTo>
                  <a:close/>
                </a:path>
                <a:path w="1402080" h="1028700" extrusionOk="0">
                  <a:moveTo>
                    <a:pt x="1402067" y="373519"/>
                  </a:moveTo>
                  <a:lnTo>
                    <a:pt x="1258239" y="373519"/>
                  </a:lnTo>
                  <a:lnTo>
                    <a:pt x="1258239" y="388759"/>
                  </a:lnTo>
                  <a:lnTo>
                    <a:pt x="1258239" y="506869"/>
                  </a:lnTo>
                  <a:lnTo>
                    <a:pt x="1258239" y="523379"/>
                  </a:lnTo>
                  <a:lnTo>
                    <a:pt x="1258239" y="642759"/>
                  </a:lnTo>
                  <a:lnTo>
                    <a:pt x="1258239" y="657999"/>
                  </a:lnTo>
                  <a:lnTo>
                    <a:pt x="1402067" y="657999"/>
                  </a:lnTo>
                  <a:lnTo>
                    <a:pt x="1402067" y="642759"/>
                  </a:lnTo>
                  <a:lnTo>
                    <a:pt x="1276464" y="642759"/>
                  </a:lnTo>
                  <a:lnTo>
                    <a:pt x="1276464" y="523379"/>
                  </a:lnTo>
                  <a:lnTo>
                    <a:pt x="1389913" y="523379"/>
                  </a:lnTo>
                  <a:lnTo>
                    <a:pt x="1389913" y="506869"/>
                  </a:lnTo>
                  <a:lnTo>
                    <a:pt x="1276464" y="506869"/>
                  </a:lnTo>
                  <a:lnTo>
                    <a:pt x="1276464" y="388759"/>
                  </a:lnTo>
                  <a:lnTo>
                    <a:pt x="1402067" y="388759"/>
                  </a:lnTo>
                  <a:lnTo>
                    <a:pt x="1402067" y="373519"/>
                  </a:lnTo>
                  <a:close/>
                </a:path>
              </a:pathLst>
            </a:custGeom>
            <a:solidFill>
              <a:srgbClr val="FFFFFF"/>
            </a:solidFill>
          </p:spPr>
          <p:txBody>
            <a:bodyPr wrap="square" lIns="0" tIns="0" rIns="0" bIns="0" rtlCol="0"/>
            <a:lstStyle/>
            <a:p>
              <a:pPr>
                <a:defRPr/>
              </a:pPr>
              <a:endParaRPr/>
            </a:p>
          </p:txBody>
        </p:sp>
        <p:pic>
          <p:nvPicPr>
            <p:cNvPr id="1643748823" name="object 12"/>
            <p:cNvPicPr/>
            <p:nvPr/>
          </p:nvPicPr>
          <p:blipFill>
            <a:blip r:embed="rId4"/>
            <a:stretch/>
          </p:blipFill>
          <p:spPr bwMode="auto">
            <a:xfrm>
              <a:off x="523544" y="1578425"/>
              <a:ext cx="97641" cy="97650"/>
            </a:xfrm>
            <a:prstGeom prst="rect">
              <a:avLst/>
            </a:prstGeom>
          </p:spPr>
        </p:pic>
        <p:sp>
          <p:nvSpPr>
            <p:cNvPr id="360737818" name="object 13"/>
            <p:cNvSpPr/>
            <p:nvPr/>
          </p:nvSpPr>
          <p:spPr bwMode="auto">
            <a:xfrm>
              <a:off x="658936" y="1388592"/>
              <a:ext cx="301624" cy="287654"/>
            </a:xfrm>
            <a:custGeom>
              <a:avLst/>
              <a:gdLst/>
              <a:ahLst/>
              <a:cxnLst/>
              <a:rect l="l" t="t" r="r" b="b"/>
              <a:pathLst>
                <a:path w="301625" h="287655" extrusionOk="0">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extrusionOk="0">
                  <a:moveTo>
                    <a:pt x="284316" y="240589"/>
                  </a:moveTo>
                  <a:lnTo>
                    <a:pt x="201438" y="240589"/>
                  </a:lnTo>
                  <a:lnTo>
                    <a:pt x="216925" y="287478"/>
                  </a:lnTo>
                  <a:lnTo>
                    <a:pt x="301341" y="287478"/>
                  </a:lnTo>
                  <a:lnTo>
                    <a:pt x="284316" y="240589"/>
                  </a:lnTo>
                  <a:close/>
                </a:path>
                <a:path w="301625" h="287655" extrusionOk="0">
                  <a:moveTo>
                    <a:pt x="228346" y="86447"/>
                  </a:moveTo>
                  <a:lnTo>
                    <a:pt x="150456" y="86447"/>
                  </a:lnTo>
                  <a:lnTo>
                    <a:pt x="181449" y="179418"/>
                  </a:lnTo>
                  <a:lnTo>
                    <a:pt x="262104" y="179418"/>
                  </a:lnTo>
                  <a:lnTo>
                    <a:pt x="228346" y="86447"/>
                  </a:lnTo>
                  <a:close/>
                </a:path>
              </a:pathLst>
            </a:custGeom>
            <a:solidFill>
              <a:srgbClr val="FFFFFF"/>
            </a:solidFill>
          </p:spPr>
          <p:txBody>
            <a:bodyPr wrap="square" lIns="0" tIns="0" rIns="0" bIns="0" rtlCol="0"/>
            <a:lstStyle/>
            <a:p>
              <a:pPr>
                <a:defRPr/>
              </a:pPr>
              <a:endParaRPr/>
            </a:p>
          </p:txBody>
        </p:sp>
      </p:grpSp>
      <p:sp>
        <p:nvSpPr>
          <p:cNvPr id="2125426810" name="object 15"/>
          <p:cNvSpPr txBox="1"/>
          <p:nvPr/>
        </p:nvSpPr>
        <p:spPr bwMode="auto">
          <a:xfrm>
            <a:off x="19042540" y="10293238"/>
            <a:ext cx="307974" cy="575309"/>
          </a:xfrm>
          <a:prstGeom prst="rect">
            <a:avLst/>
          </a:prstGeom>
        </p:spPr>
        <p:txBody>
          <a:bodyPr vert="horz" wrap="square" lIns="0" tIns="50164" rIns="0" bIns="0" rtlCol="0">
            <a:spAutoFit/>
          </a:bodyPr>
          <a:lstStyle/>
          <a:p>
            <a:pPr marL="38099">
              <a:lnSpc>
                <a:spcPct val="100000"/>
              </a:lnSpc>
              <a:spcBef>
                <a:spcPts val="394"/>
              </a:spcBef>
              <a:defRPr/>
            </a:pPr>
            <a:fld id="{DD5AF096-224B-9418-094B-392B8527FAFC}" type="slidenum">
              <a:rPr sz="2500" b="1" spc="-9">
                <a:solidFill>
                  <a:srgbClr val="FFFFFF"/>
                </a:solidFill>
                <a:latin typeface="Poppins-ExtraBold"/>
                <a:cs typeface="Poppins-ExtraBold"/>
              </a:rPr>
              <a:t>48</a:t>
            </a:fld>
            <a:endParaRPr sz="2500">
              <a:latin typeface="Poppins-ExtraBold"/>
              <a:cs typeface="Poppins-ExtraBold"/>
            </a:endParaRPr>
          </a:p>
        </p:txBody>
      </p:sp>
      <p:sp>
        <p:nvSpPr>
          <p:cNvPr id="4" name="object 18">
            <a:extLst>
              <a:ext uri="{FF2B5EF4-FFF2-40B4-BE49-F238E27FC236}">
                <a16:creationId xmlns:a16="http://schemas.microsoft.com/office/drawing/2014/main" id="{5F748925-E014-7A25-4274-07103DC40892}"/>
              </a:ext>
            </a:extLst>
          </p:cNvPr>
          <p:cNvSpPr txBox="1"/>
          <p:nvPr/>
        </p:nvSpPr>
        <p:spPr bwMode="auto">
          <a:xfrm>
            <a:off x="2851250" y="3060688"/>
            <a:ext cx="1099891" cy="2165336"/>
          </a:xfrm>
          <a:prstGeom prst="rect">
            <a:avLst/>
          </a:prstGeom>
        </p:spPr>
        <p:txBody>
          <a:bodyPr vert="horz" wrap="square" lIns="0" tIns="201295" rIns="0" bIns="0" rtlCol="0">
            <a:spAutoFit/>
          </a:bodyPr>
          <a:lstStyle/>
          <a:p>
            <a:pPr>
              <a:lnSpc>
                <a:spcPct val="100000"/>
              </a:lnSpc>
              <a:spcBef>
                <a:spcPts val="1585"/>
              </a:spcBef>
              <a:defRPr/>
            </a:pPr>
            <a:r>
              <a:rPr lang="fr-FR" sz="12750" b="1" dirty="0">
                <a:solidFill>
                  <a:schemeClr val="bg1"/>
                </a:solidFill>
                <a:latin typeface="Poppins-ExtraBold"/>
                <a:cs typeface="Poppins-ExtraBold"/>
              </a:rPr>
              <a:t>4</a:t>
            </a:r>
            <a:endParaRPr sz="12750" b="1" dirty="0">
              <a:solidFill>
                <a:schemeClr val="bg1"/>
              </a:solidFill>
              <a:latin typeface="Poppins-ExtraBold"/>
              <a:cs typeface="Poppins-ExtraBold"/>
            </a:endParaRPr>
          </a:p>
        </p:txBody>
      </p:sp>
      <p:sp>
        <p:nvSpPr>
          <p:cNvPr id="5" name="object 19">
            <a:extLst>
              <a:ext uri="{FF2B5EF4-FFF2-40B4-BE49-F238E27FC236}">
                <a16:creationId xmlns:a16="http://schemas.microsoft.com/office/drawing/2014/main" id="{2C4DBBFA-5B9B-972B-215D-6A5D56ABC7C4}"/>
              </a:ext>
            </a:extLst>
          </p:cNvPr>
          <p:cNvSpPr txBox="1"/>
          <p:nvPr/>
        </p:nvSpPr>
        <p:spPr bwMode="auto">
          <a:xfrm>
            <a:off x="1739027" y="3244506"/>
            <a:ext cx="1080135" cy="1974850"/>
          </a:xfrm>
          <a:prstGeom prst="rect">
            <a:avLst/>
          </a:prstGeom>
        </p:spPr>
        <p:txBody>
          <a:bodyPr vert="horz" wrap="square" lIns="0" tIns="17145" rIns="0" bIns="0" rtlCol="0">
            <a:spAutoFit/>
          </a:bodyPr>
          <a:lstStyle/>
          <a:p>
            <a:pPr marL="12700">
              <a:lnSpc>
                <a:spcPct val="100000"/>
              </a:lnSpc>
              <a:spcBef>
                <a:spcPts val="135"/>
              </a:spcBef>
              <a:defRPr/>
            </a:pPr>
            <a:r>
              <a:rPr sz="12750" b="1" spc="-3670" dirty="0">
                <a:solidFill>
                  <a:schemeClr val="bg1"/>
                </a:solidFill>
                <a:latin typeface="Poppins-ExtraBold"/>
                <a:cs typeface="Poppins-ExtraBold"/>
              </a:rPr>
              <a:t>0</a:t>
            </a:r>
            <a:endParaRPr sz="12750" dirty="0">
              <a:solidFill>
                <a:schemeClr val="bg1"/>
              </a:solidFill>
              <a:latin typeface="Poppins-ExtraBold"/>
              <a:cs typeface="Poppins-ExtraBold"/>
            </a:endParaRPr>
          </a:p>
        </p:txBody>
      </p:sp>
      <p:sp>
        <p:nvSpPr>
          <p:cNvPr id="2" name="object 14">
            <a:extLst>
              <a:ext uri="{FF2B5EF4-FFF2-40B4-BE49-F238E27FC236}">
                <a16:creationId xmlns:a16="http://schemas.microsoft.com/office/drawing/2014/main" id="{2DEFA85E-74AC-8120-AE84-9606EFD47214}"/>
              </a:ext>
            </a:extLst>
          </p:cNvPr>
          <p:cNvSpPr txBox="1">
            <a:spLocks noGrp="1"/>
          </p:cNvSpPr>
          <p:nvPr>
            <p:ph type="ftr" sz="quarter" idx="5"/>
          </p:nvPr>
        </p:nvSpPr>
        <p:spPr bwMode="auto">
          <a:xfrm>
            <a:off x="510843" y="10009030"/>
            <a:ext cx="5724783" cy="702114"/>
          </a:xfrm>
          <a:prstGeom prst="rect">
            <a:avLst/>
          </a:prstGeom>
        </p:spPr>
        <p:txBody>
          <a:bodyPr vert="horz" wrap="square" lIns="0" tIns="50164" rIns="0" bIns="0" rtlCol="0">
            <a:spAutoFit/>
          </a:bodyPr>
          <a:lstStyle/>
          <a:p>
            <a:pPr marL="12699">
              <a:lnSpc>
                <a:spcPct val="100000"/>
              </a:lnSpc>
              <a:spcBef>
                <a:spcPts val="394"/>
              </a:spcBef>
              <a:defRPr/>
            </a:pPr>
            <a:r>
              <a:rPr lang="fr-FR" spc="45" dirty="0"/>
              <a:t>IA &amp; RH, THE ULTIMATE MEETING</a:t>
            </a:r>
            <a:endParaRPr dirty="0"/>
          </a:p>
          <a:p>
            <a:pPr marL="12699">
              <a:lnSpc>
                <a:spcPct val="100000"/>
              </a:lnSpc>
              <a:spcBef>
                <a:spcPts val="374"/>
              </a:spcBef>
              <a:defRPr/>
            </a:pPr>
            <a:r>
              <a:rPr lang="fr-FR" sz="1600" b="0" spc="19" dirty="0">
                <a:latin typeface="Poppins"/>
                <a:cs typeface="Poppins"/>
              </a:rPr>
              <a:t>06/06/2023</a:t>
            </a:r>
            <a:r>
              <a:rPr sz="1600" b="0" spc="34" dirty="0">
                <a:latin typeface="Poppins"/>
                <a:cs typeface="Poppins"/>
              </a:rPr>
              <a:t> </a:t>
            </a:r>
            <a:r>
              <a:rPr sz="1600" b="0" dirty="0">
                <a:latin typeface="Poppins"/>
                <a:cs typeface="Poppins"/>
              </a:rPr>
              <a:t>-</a:t>
            </a:r>
            <a:r>
              <a:rPr sz="1600" b="0" spc="34" dirty="0">
                <a:latin typeface="Poppins"/>
                <a:cs typeface="Poppins"/>
              </a:rPr>
              <a:t> </a:t>
            </a:r>
            <a:r>
              <a:rPr lang="fr-FR" sz="1600" b="0" spc="28" dirty="0">
                <a:latin typeface="Poppins"/>
                <a:cs typeface="Poppins"/>
              </a:rPr>
              <a:t>MASTERCLASS</a:t>
            </a:r>
            <a:endParaRPr sz="1600" dirty="0">
              <a:latin typeface="Poppins"/>
              <a:cs typeface="Poppins"/>
            </a:endParaRPr>
          </a:p>
        </p:txBody>
      </p:sp>
    </p:spTree>
    <p:extLst>
      <p:ext uri="{BB962C8B-B14F-4D97-AF65-F5344CB8AC3E}">
        <p14:creationId xmlns:p14="http://schemas.microsoft.com/office/powerpoint/2010/main" val="24707654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object 2"/>
          <p:cNvGrpSpPr/>
          <p:nvPr/>
        </p:nvGrpSpPr>
        <p:grpSpPr bwMode="auto">
          <a:xfrm>
            <a:off x="761851" y="3422427"/>
            <a:ext cx="1727835" cy="5151120"/>
            <a:chOff x="1956342" y="4439385"/>
            <a:chExt cx="1727835" cy="5151120"/>
          </a:xfrm>
        </p:grpSpPr>
        <p:sp>
          <p:nvSpPr>
            <p:cNvPr id="3" name="object 3"/>
            <p:cNvSpPr/>
            <p:nvPr/>
          </p:nvSpPr>
          <p:spPr bwMode="auto">
            <a:xfrm>
              <a:off x="2820028" y="5303073"/>
              <a:ext cx="0" cy="4264660"/>
            </a:xfrm>
            <a:custGeom>
              <a:avLst/>
              <a:gdLst/>
              <a:ahLst/>
              <a:cxnLst/>
              <a:rect l="l" t="t" r="r" b="b"/>
              <a:pathLst>
                <a:path h="4264659" extrusionOk="0">
                  <a:moveTo>
                    <a:pt x="0" y="0"/>
                  </a:moveTo>
                  <a:lnTo>
                    <a:pt x="0" y="4264655"/>
                  </a:lnTo>
                </a:path>
              </a:pathLst>
            </a:custGeom>
            <a:grpFill/>
            <a:ln w="43977">
              <a:solidFill>
                <a:srgbClr val="00002E"/>
              </a:solidFill>
            </a:ln>
          </p:spPr>
          <p:txBody>
            <a:bodyPr wrap="square" lIns="0" tIns="0" rIns="0" bIns="0" rtlCol="0"/>
            <a:lstStyle/>
            <a:p>
              <a:pPr>
                <a:defRPr/>
              </a:pPr>
              <a:endParaRPr/>
            </a:p>
          </p:txBody>
        </p:sp>
        <p:sp>
          <p:nvSpPr>
            <p:cNvPr id="4" name="object 4"/>
            <p:cNvSpPr/>
            <p:nvPr/>
          </p:nvSpPr>
          <p:spPr bwMode="auto">
            <a:xfrm>
              <a:off x="1978567" y="4461610"/>
              <a:ext cx="1683385" cy="1683385"/>
            </a:xfrm>
            <a:custGeom>
              <a:avLst/>
              <a:gdLst/>
              <a:ahLst/>
              <a:cxnLst/>
              <a:rect l="l" t="t" r="r" b="b"/>
              <a:pathLst>
                <a:path w="1683385" h="1683385" extrusionOk="0">
                  <a:moveTo>
                    <a:pt x="841461" y="0"/>
                  </a:moveTo>
                  <a:lnTo>
                    <a:pt x="793711" y="1332"/>
                  </a:lnTo>
                  <a:lnTo>
                    <a:pt x="746660" y="5280"/>
                  </a:lnTo>
                  <a:lnTo>
                    <a:pt x="700379" y="11775"/>
                  </a:lnTo>
                  <a:lnTo>
                    <a:pt x="654939" y="20744"/>
                  </a:lnTo>
                  <a:lnTo>
                    <a:pt x="610411" y="32116"/>
                  </a:lnTo>
                  <a:lnTo>
                    <a:pt x="566866" y="45822"/>
                  </a:lnTo>
                  <a:lnTo>
                    <a:pt x="524375" y="61789"/>
                  </a:lnTo>
                  <a:lnTo>
                    <a:pt x="483008" y="79946"/>
                  </a:lnTo>
                  <a:lnTo>
                    <a:pt x="442838" y="100223"/>
                  </a:lnTo>
                  <a:lnTo>
                    <a:pt x="403935" y="122548"/>
                  </a:lnTo>
                  <a:lnTo>
                    <a:pt x="366370" y="146851"/>
                  </a:lnTo>
                  <a:lnTo>
                    <a:pt x="330215" y="173060"/>
                  </a:lnTo>
                  <a:lnTo>
                    <a:pt x="295539" y="201104"/>
                  </a:lnTo>
                  <a:lnTo>
                    <a:pt x="262415" y="230913"/>
                  </a:lnTo>
                  <a:lnTo>
                    <a:pt x="230913" y="262415"/>
                  </a:lnTo>
                  <a:lnTo>
                    <a:pt x="201104" y="295539"/>
                  </a:lnTo>
                  <a:lnTo>
                    <a:pt x="173060" y="330215"/>
                  </a:lnTo>
                  <a:lnTo>
                    <a:pt x="146851" y="366370"/>
                  </a:lnTo>
                  <a:lnTo>
                    <a:pt x="122548" y="403935"/>
                  </a:lnTo>
                  <a:lnTo>
                    <a:pt x="100223" y="442838"/>
                  </a:lnTo>
                  <a:lnTo>
                    <a:pt x="79946" y="483008"/>
                  </a:lnTo>
                  <a:lnTo>
                    <a:pt x="61789" y="524375"/>
                  </a:lnTo>
                  <a:lnTo>
                    <a:pt x="45822" y="566866"/>
                  </a:lnTo>
                  <a:lnTo>
                    <a:pt x="32116" y="610411"/>
                  </a:lnTo>
                  <a:lnTo>
                    <a:pt x="20744" y="654939"/>
                  </a:lnTo>
                  <a:lnTo>
                    <a:pt x="11775" y="700379"/>
                  </a:lnTo>
                  <a:lnTo>
                    <a:pt x="5280" y="746660"/>
                  </a:lnTo>
                  <a:lnTo>
                    <a:pt x="1332" y="793711"/>
                  </a:lnTo>
                  <a:lnTo>
                    <a:pt x="0" y="841461"/>
                  </a:lnTo>
                  <a:lnTo>
                    <a:pt x="1332" y="889210"/>
                  </a:lnTo>
                  <a:lnTo>
                    <a:pt x="5280" y="936261"/>
                  </a:lnTo>
                  <a:lnTo>
                    <a:pt x="11775" y="982542"/>
                  </a:lnTo>
                  <a:lnTo>
                    <a:pt x="20744" y="1027982"/>
                  </a:lnTo>
                  <a:lnTo>
                    <a:pt x="32116" y="1072511"/>
                  </a:lnTo>
                  <a:lnTo>
                    <a:pt x="45822" y="1116056"/>
                  </a:lnTo>
                  <a:lnTo>
                    <a:pt x="61789" y="1158547"/>
                  </a:lnTo>
                  <a:lnTo>
                    <a:pt x="79946" y="1199913"/>
                  </a:lnTo>
                  <a:lnTo>
                    <a:pt x="100223" y="1240083"/>
                  </a:lnTo>
                  <a:lnTo>
                    <a:pt x="122548" y="1278986"/>
                  </a:lnTo>
                  <a:lnTo>
                    <a:pt x="146851" y="1316551"/>
                  </a:lnTo>
                  <a:lnTo>
                    <a:pt x="173060" y="1352707"/>
                  </a:lnTo>
                  <a:lnTo>
                    <a:pt x="201104" y="1387382"/>
                  </a:lnTo>
                  <a:lnTo>
                    <a:pt x="230913" y="1420507"/>
                  </a:lnTo>
                  <a:lnTo>
                    <a:pt x="262415" y="1452009"/>
                  </a:lnTo>
                  <a:lnTo>
                    <a:pt x="295539" y="1481817"/>
                  </a:lnTo>
                  <a:lnTo>
                    <a:pt x="330215" y="1509862"/>
                  </a:lnTo>
                  <a:lnTo>
                    <a:pt x="366370" y="1536071"/>
                  </a:lnTo>
                  <a:lnTo>
                    <a:pt x="403935" y="1560374"/>
                  </a:lnTo>
                  <a:lnTo>
                    <a:pt x="442838" y="1582699"/>
                  </a:lnTo>
                  <a:lnTo>
                    <a:pt x="483008" y="1602976"/>
                  </a:lnTo>
                  <a:lnTo>
                    <a:pt x="524375" y="1621133"/>
                  </a:lnTo>
                  <a:lnTo>
                    <a:pt x="566866" y="1637100"/>
                  </a:lnTo>
                  <a:lnTo>
                    <a:pt x="610411" y="1650805"/>
                  </a:lnTo>
                  <a:lnTo>
                    <a:pt x="654939" y="1662178"/>
                  </a:lnTo>
                  <a:lnTo>
                    <a:pt x="700379" y="1671147"/>
                  </a:lnTo>
                  <a:lnTo>
                    <a:pt x="746660" y="1677641"/>
                  </a:lnTo>
                  <a:lnTo>
                    <a:pt x="793711" y="1681590"/>
                  </a:lnTo>
                  <a:lnTo>
                    <a:pt x="841461" y="1682922"/>
                  </a:lnTo>
                  <a:lnTo>
                    <a:pt x="889210" y="1681590"/>
                  </a:lnTo>
                  <a:lnTo>
                    <a:pt x="936261" y="1677641"/>
                  </a:lnTo>
                  <a:lnTo>
                    <a:pt x="982542" y="1671147"/>
                  </a:lnTo>
                  <a:lnTo>
                    <a:pt x="1027982" y="1662178"/>
                  </a:lnTo>
                  <a:lnTo>
                    <a:pt x="1072511" y="1650805"/>
                  </a:lnTo>
                  <a:lnTo>
                    <a:pt x="1116056" y="1637100"/>
                  </a:lnTo>
                  <a:lnTo>
                    <a:pt x="1158547" y="1621133"/>
                  </a:lnTo>
                  <a:lnTo>
                    <a:pt x="1199913" y="1602976"/>
                  </a:lnTo>
                  <a:lnTo>
                    <a:pt x="1240083" y="1582699"/>
                  </a:lnTo>
                  <a:lnTo>
                    <a:pt x="1278986" y="1560374"/>
                  </a:lnTo>
                  <a:lnTo>
                    <a:pt x="1316551" y="1536071"/>
                  </a:lnTo>
                  <a:lnTo>
                    <a:pt x="1352707" y="1509862"/>
                  </a:lnTo>
                  <a:lnTo>
                    <a:pt x="1387382" y="1481817"/>
                  </a:lnTo>
                  <a:lnTo>
                    <a:pt x="1420507" y="1452009"/>
                  </a:lnTo>
                  <a:lnTo>
                    <a:pt x="1452009" y="1420507"/>
                  </a:lnTo>
                  <a:lnTo>
                    <a:pt x="1481817" y="1387382"/>
                  </a:lnTo>
                  <a:lnTo>
                    <a:pt x="1509862" y="1352707"/>
                  </a:lnTo>
                  <a:lnTo>
                    <a:pt x="1536071" y="1316551"/>
                  </a:lnTo>
                  <a:lnTo>
                    <a:pt x="1560374" y="1278986"/>
                  </a:lnTo>
                  <a:lnTo>
                    <a:pt x="1582699" y="1240083"/>
                  </a:lnTo>
                  <a:lnTo>
                    <a:pt x="1602976" y="1199913"/>
                  </a:lnTo>
                  <a:lnTo>
                    <a:pt x="1621133" y="1158547"/>
                  </a:lnTo>
                  <a:lnTo>
                    <a:pt x="1637100" y="1116056"/>
                  </a:lnTo>
                  <a:lnTo>
                    <a:pt x="1650805" y="1072511"/>
                  </a:lnTo>
                  <a:lnTo>
                    <a:pt x="1662178" y="1027982"/>
                  </a:lnTo>
                  <a:lnTo>
                    <a:pt x="1671147" y="982542"/>
                  </a:lnTo>
                  <a:lnTo>
                    <a:pt x="1677641" y="936261"/>
                  </a:lnTo>
                  <a:lnTo>
                    <a:pt x="1681590" y="889210"/>
                  </a:lnTo>
                  <a:lnTo>
                    <a:pt x="1682922" y="841461"/>
                  </a:lnTo>
                  <a:lnTo>
                    <a:pt x="1681590" y="793711"/>
                  </a:lnTo>
                  <a:lnTo>
                    <a:pt x="1677641" y="746660"/>
                  </a:lnTo>
                  <a:lnTo>
                    <a:pt x="1671147" y="700379"/>
                  </a:lnTo>
                  <a:lnTo>
                    <a:pt x="1662178" y="654939"/>
                  </a:lnTo>
                  <a:lnTo>
                    <a:pt x="1650805" y="610411"/>
                  </a:lnTo>
                  <a:lnTo>
                    <a:pt x="1637100" y="566866"/>
                  </a:lnTo>
                  <a:lnTo>
                    <a:pt x="1621133" y="524375"/>
                  </a:lnTo>
                  <a:lnTo>
                    <a:pt x="1602976" y="483008"/>
                  </a:lnTo>
                  <a:lnTo>
                    <a:pt x="1582699" y="442838"/>
                  </a:lnTo>
                  <a:lnTo>
                    <a:pt x="1560374" y="403935"/>
                  </a:lnTo>
                  <a:lnTo>
                    <a:pt x="1536071" y="366370"/>
                  </a:lnTo>
                  <a:lnTo>
                    <a:pt x="1509862" y="330215"/>
                  </a:lnTo>
                  <a:lnTo>
                    <a:pt x="1481817" y="295539"/>
                  </a:lnTo>
                  <a:lnTo>
                    <a:pt x="1452009" y="262415"/>
                  </a:lnTo>
                  <a:lnTo>
                    <a:pt x="1420507" y="230913"/>
                  </a:lnTo>
                  <a:lnTo>
                    <a:pt x="1387382" y="201104"/>
                  </a:lnTo>
                  <a:lnTo>
                    <a:pt x="1352707" y="173060"/>
                  </a:lnTo>
                  <a:lnTo>
                    <a:pt x="1316551" y="146851"/>
                  </a:lnTo>
                  <a:lnTo>
                    <a:pt x="1278986" y="122548"/>
                  </a:lnTo>
                  <a:lnTo>
                    <a:pt x="1240083" y="100223"/>
                  </a:lnTo>
                  <a:lnTo>
                    <a:pt x="1199913" y="79946"/>
                  </a:lnTo>
                  <a:lnTo>
                    <a:pt x="1158547" y="61789"/>
                  </a:lnTo>
                  <a:lnTo>
                    <a:pt x="1116056" y="45822"/>
                  </a:lnTo>
                  <a:lnTo>
                    <a:pt x="1072511" y="32116"/>
                  </a:lnTo>
                  <a:lnTo>
                    <a:pt x="1027982" y="20744"/>
                  </a:lnTo>
                  <a:lnTo>
                    <a:pt x="982542" y="11775"/>
                  </a:lnTo>
                  <a:lnTo>
                    <a:pt x="936261" y="5280"/>
                  </a:lnTo>
                  <a:lnTo>
                    <a:pt x="889210" y="1332"/>
                  </a:lnTo>
                  <a:lnTo>
                    <a:pt x="841461" y="0"/>
                  </a:lnTo>
                  <a:close/>
                </a:path>
              </a:pathLst>
            </a:custGeom>
            <a:solidFill>
              <a:srgbClr val="FFFFFF"/>
            </a:solidFill>
          </p:spPr>
          <p:txBody>
            <a:bodyPr wrap="square" lIns="0" tIns="0" rIns="0" bIns="0" rtlCol="0"/>
            <a:lstStyle/>
            <a:p>
              <a:pPr>
                <a:defRPr/>
              </a:pPr>
              <a:endParaRPr/>
            </a:p>
          </p:txBody>
        </p:sp>
        <p:sp>
          <p:nvSpPr>
            <p:cNvPr id="5" name="object 5"/>
            <p:cNvSpPr/>
            <p:nvPr/>
          </p:nvSpPr>
          <p:spPr bwMode="auto">
            <a:xfrm>
              <a:off x="1978567" y="4461610"/>
              <a:ext cx="1683385" cy="1683385"/>
            </a:xfrm>
            <a:custGeom>
              <a:avLst/>
              <a:gdLst/>
              <a:ahLst/>
              <a:cxnLst/>
              <a:rect l="l" t="t" r="r" b="b"/>
              <a:pathLst>
                <a:path w="1683385" h="1683385" extrusionOk="0">
                  <a:moveTo>
                    <a:pt x="841461" y="1682922"/>
                  </a:moveTo>
                  <a:lnTo>
                    <a:pt x="889210" y="1681590"/>
                  </a:lnTo>
                  <a:lnTo>
                    <a:pt x="936261" y="1677641"/>
                  </a:lnTo>
                  <a:lnTo>
                    <a:pt x="982542" y="1671147"/>
                  </a:lnTo>
                  <a:lnTo>
                    <a:pt x="1027982" y="1662178"/>
                  </a:lnTo>
                  <a:lnTo>
                    <a:pt x="1072511" y="1650805"/>
                  </a:lnTo>
                  <a:lnTo>
                    <a:pt x="1116056" y="1637100"/>
                  </a:lnTo>
                  <a:lnTo>
                    <a:pt x="1158547" y="1621133"/>
                  </a:lnTo>
                  <a:lnTo>
                    <a:pt x="1199913" y="1602976"/>
                  </a:lnTo>
                  <a:lnTo>
                    <a:pt x="1240083" y="1582699"/>
                  </a:lnTo>
                  <a:lnTo>
                    <a:pt x="1278986" y="1560374"/>
                  </a:lnTo>
                  <a:lnTo>
                    <a:pt x="1316551" y="1536071"/>
                  </a:lnTo>
                  <a:lnTo>
                    <a:pt x="1352707" y="1509862"/>
                  </a:lnTo>
                  <a:lnTo>
                    <a:pt x="1387382" y="1481817"/>
                  </a:lnTo>
                  <a:lnTo>
                    <a:pt x="1420507" y="1452009"/>
                  </a:lnTo>
                  <a:lnTo>
                    <a:pt x="1452009" y="1420507"/>
                  </a:lnTo>
                  <a:lnTo>
                    <a:pt x="1481817" y="1387382"/>
                  </a:lnTo>
                  <a:lnTo>
                    <a:pt x="1509862" y="1352707"/>
                  </a:lnTo>
                  <a:lnTo>
                    <a:pt x="1536071" y="1316551"/>
                  </a:lnTo>
                  <a:lnTo>
                    <a:pt x="1560374" y="1278986"/>
                  </a:lnTo>
                  <a:lnTo>
                    <a:pt x="1582699" y="1240083"/>
                  </a:lnTo>
                  <a:lnTo>
                    <a:pt x="1602976" y="1199913"/>
                  </a:lnTo>
                  <a:lnTo>
                    <a:pt x="1621133" y="1158547"/>
                  </a:lnTo>
                  <a:lnTo>
                    <a:pt x="1637100" y="1116056"/>
                  </a:lnTo>
                  <a:lnTo>
                    <a:pt x="1650805" y="1072511"/>
                  </a:lnTo>
                  <a:lnTo>
                    <a:pt x="1662178" y="1027982"/>
                  </a:lnTo>
                  <a:lnTo>
                    <a:pt x="1671147" y="982542"/>
                  </a:lnTo>
                  <a:lnTo>
                    <a:pt x="1677641" y="936261"/>
                  </a:lnTo>
                  <a:lnTo>
                    <a:pt x="1681590" y="889210"/>
                  </a:lnTo>
                  <a:lnTo>
                    <a:pt x="1682922" y="841461"/>
                  </a:lnTo>
                  <a:lnTo>
                    <a:pt x="1681590" y="793711"/>
                  </a:lnTo>
                  <a:lnTo>
                    <a:pt x="1677641" y="746660"/>
                  </a:lnTo>
                  <a:lnTo>
                    <a:pt x="1671147" y="700379"/>
                  </a:lnTo>
                  <a:lnTo>
                    <a:pt x="1662178" y="654939"/>
                  </a:lnTo>
                  <a:lnTo>
                    <a:pt x="1650805" y="610411"/>
                  </a:lnTo>
                  <a:lnTo>
                    <a:pt x="1637100" y="566866"/>
                  </a:lnTo>
                  <a:lnTo>
                    <a:pt x="1621133" y="524375"/>
                  </a:lnTo>
                  <a:lnTo>
                    <a:pt x="1602976" y="483008"/>
                  </a:lnTo>
                  <a:lnTo>
                    <a:pt x="1582699" y="442838"/>
                  </a:lnTo>
                  <a:lnTo>
                    <a:pt x="1560374" y="403935"/>
                  </a:lnTo>
                  <a:lnTo>
                    <a:pt x="1536071" y="366370"/>
                  </a:lnTo>
                  <a:lnTo>
                    <a:pt x="1509862" y="330215"/>
                  </a:lnTo>
                  <a:lnTo>
                    <a:pt x="1481817" y="295539"/>
                  </a:lnTo>
                  <a:lnTo>
                    <a:pt x="1452009" y="262415"/>
                  </a:lnTo>
                  <a:lnTo>
                    <a:pt x="1420507" y="230913"/>
                  </a:lnTo>
                  <a:lnTo>
                    <a:pt x="1387382" y="201104"/>
                  </a:lnTo>
                  <a:lnTo>
                    <a:pt x="1352707" y="173060"/>
                  </a:lnTo>
                  <a:lnTo>
                    <a:pt x="1316551" y="146851"/>
                  </a:lnTo>
                  <a:lnTo>
                    <a:pt x="1278986" y="122548"/>
                  </a:lnTo>
                  <a:lnTo>
                    <a:pt x="1240083" y="100223"/>
                  </a:lnTo>
                  <a:lnTo>
                    <a:pt x="1199913" y="79946"/>
                  </a:lnTo>
                  <a:lnTo>
                    <a:pt x="1158547" y="61789"/>
                  </a:lnTo>
                  <a:lnTo>
                    <a:pt x="1116056" y="45822"/>
                  </a:lnTo>
                  <a:lnTo>
                    <a:pt x="1072511" y="32116"/>
                  </a:lnTo>
                  <a:lnTo>
                    <a:pt x="1027982" y="20744"/>
                  </a:lnTo>
                  <a:lnTo>
                    <a:pt x="982542" y="11775"/>
                  </a:lnTo>
                  <a:lnTo>
                    <a:pt x="936261" y="5280"/>
                  </a:lnTo>
                  <a:lnTo>
                    <a:pt x="889210" y="1332"/>
                  </a:lnTo>
                  <a:lnTo>
                    <a:pt x="841461" y="0"/>
                  </a:lnTo>
                  <a:lnTo>
                    <a:pt x="793711" y="1332"/>
                  </a:lnTo>
                  <a:lnTo>
                    <a:pt x="746660" y="5280"/>
                  </a:lnTo>
                  <a:lnTo>
                    <a:pt x="700379" y="11775"/>
                  </a:lnTo>
                  <a:lnTo>
                    <a:pt x="654939" y="20744"/>
                  </a:lnTo>
                  <a:lnTo>
                    <a:pt x="610411" y="32116"/>
                  </a:lnTo>
                  <a:lnTo>
                    <a:pt x="566866" y="45822"/>
                  </a:lnTo>
                  <a:lnTo>
                    <a:pt x="524375" y="61789"/>
                  </a:lnTo>
                  <a:lnTo>
                    <a:pt x="483008" y="79946"/>
                  </a:lnTo>
                  <a:lnTo>
                    <a:pt x="442838" y="100223"/>
                  </a:lnTo>
                  <a:lnTo>
                    <a:pt x="403935" y="122548"/>
                  </a:lnTo>
                  <a:lnTo>
                    <a:pt x="366370" y="146851"/>
                  </a:lnTo>
                  <a:lnTo>
                    <a:pt x="330215" y="173060"/>
                  </a:lnTo>
                  <a:lnTo>
                    <a:pt x="295539" y="201104"/>
                  </a:lnTo>
                  <a:lnTo>
                    <a:pt x="262415" y="230913"/>
                  </a:lnTo>
                  <a:lnTo>
                    <a:pt x="230913" y="262415"/>
                  </a:lnTo>
                  <a:lnTo>
                    <a:pt x="201104" y="295539"/>
                  </a:lnTo>
                  <a:lnTo>
                    <a:pt x="173060" y="330215"/>
                  </a:lnTo>
                  <a:lnTo>
                    <a:pt x="146851" y="366370"/>
                  </a:lnTo>
                  <a:lnTo>
                    <a:pt x="122548" y="403935"/>
                  </a:lnTo>
                  <a:lnTo>
                    <a:pt x="100223" y="442838"/>
                  </a:lnTo>
                  <a:lnTo>
                    <a:pt x="79946" y="483008"/>
                  </a:lnTo>
                  <a:lnTo>
                    <a:pt x="61789" y="524375"/>
                  </a:lnTo>
                  <a:lnTo>
                    <a:pt x="45822" y="566866"/>
                  </a:lnTo>
                  <a:lnTo>
                    <a:pt x="32116" y="610411"/>
                  </a:lnTo>
                  <a:lnTo>
                    <a:pt x="20744" y="654939"/>
                  </a:lnTo>
                  <a:lnTo>
                    <a:pt x="11775" y="700379"/>
                  </a:lnTo>
                  <a:lnTo>
                    <a:pt x="5280" y="746660"/>
                  </a:lnTo>
                  <a:lnTo>
                    <a:pt x="1332" y="793711"/>
                  </a:lnTo>
                  <a:lnTo>
                    <a:pt x="0" y="841461"/>
                  </a:lnTo>
                  <a:lnTo>
                    <a:pt x="1332" y="889210"/>
                  </a:lnTo>
                  <a:lnTo>
                    <a:pt x="5280" y="936261"/>
                  </a:lnTo>
                  <a:lnTo>
                    <a:pt x="11775" y="982542"/>
                  </a:lnTo>
                  <a:lnTo>
                    <a:pt x="20744" y="1027982"/>
                  </a:lnTo>
                  <a:lnTo>
                    <a:pt x="32116" y="1072511"/>
                  </a:lnTo>
                  <a:lnTo>
                    <a:pt x="45822" y="1116056"/>
                  </a:lnTo>
                  <a:lnTo>
                    <a:pt x="61789" y="1158547"/>
                  </a:lnTo>
                  <a:lnTo>
                    <a:pt x="79946" y="1199913"/>
                  </a:lnTo>
                  <a:lnTo>
                    <a:pt x="100223" y="1240083"/>
                  </a:lnTo>
                  <a:lnTo>
                    <a:pt x="122548" y="1278986"/>
                  </a:lnTo>
                  <a:lnTo>
                    <a:pt x="146851" y="1316551"/>
                  </a:lnTo>
                  <a:lnTo>
                    <a:pt x="173060" y="1352707"/>
                  </a:lnTo>
                  <a:lnTo>
                    <a:pt x="201104" y="1387382"/>
                  </a:lnTo>
                  <a:lnTo>
                    <a:pt x="230913" y="1420507"/>
                  </a:lnTo>
                  <a:lnTo>
                    <a:pt x="262415" y="1452009"/>
                  </a:lnTo>
                  <a:lnTo>
                    <a:pt x="295539" y="1481817"/>
                  </a:lnTo>
                  <a:lnTo>
                    <a:pt x="330215" y="1509862"/>
                  </a:lnTo>
                  <a:lnTo>
                    <a:pt x="366370" y="1536071"/>
                  </a:lnTo>
                  <a:lnTo>
                    <a:pt x="403935" y="1560374"/>
                  </a:lnTo>
                  <a:lnTo>
                    <a:pt x="442838" y="1582699"/>
                  </a:lnTo>
                  <a:lnTo>
                    <a:pt x="483008" y="1602976"/>
                  </a:lnTo>
                  <a:lnTo>
                    <a:pt x="524375" y="1621133"/>
                  </a:lnTo>
                  <a:lnTo>
                    <a:pt x="566866" y="1637100"/>
                  </a:lnTo>
                  <a:lnTo>
                    <a:pt x="610411" y="1650805"/>
                  </a:lnTo>
                  <a:lnTo>
                    <a:pt x="654939" y="1662178"/>
                  </a:lnTo>
                  <a:lnTo>
                    <a:pt x="700379" y="1671147"/>
                  </a:lnTo>
                  <a:lnTo>
                    <a:pt x="746660" y="1677641"/>
                  </a:lnTo>
                  <a:lnTo>
                    <a:pt x="793711" y="1681590"/>
                  </a:lnTo>
                  <a:lnTo>
                    <a:pt x="841461" y="1682922"/>
                  </a:lnTo>
                  <a:close/>
                </a:path>
              </a:pathLst>
            </a:custGeom>
            <a:grpFill/>
            <a:ln w="43977">
              <a:solidFill>
                <a:srgbClr val="00002E"/>
              </a:solidFill>
            </a:ln>
          </p:spPr>
          <p:txBody>
            <a:bodyPr wrap="square" lIns="0" tIns="0" rIns="0" bIns="0" rtlCol="0"/>
            <a:lstStyle/>
            <a:p>
              <a:pPr>
                <a:defRPr/>
              </a:pPr>
              <a:endParaRPr/>
            </a:p>
          </p:txBody>
        </p:sp>
        <p:sp>
          <p:nvSpPr>
            <p:cNvPr id="6" name="object 6"/>
            <p:cNvSpPr/>
            <p:nvPr/>
          </p:nvSpPr>
          <p:spPr bwMode="auto">
            <a:xfrm>
              <a:off x="1978567" y="6872941"/>
              <a:ext cx="1683385" cy="1683385"/>
            </a:xfrm>
            <a:custGeom>
              <a:avLst/>
              <a:gdLst/>
              <a:ahLst/>
              <a:cxnLst/>
              <a:rect l="l" t="t" r="r" b="b"/>
              <a:pathLst>
                <a:path w="1683385" h="1683384" extrusionOk="0">
                  <a:moveTo>
                    <a:pt x="841461" y="0"/>
                  </a:moveTo>
                  <a:lnTo>
                    <a:pt x="793711" y="1332"/>
                  </a:lnTo>
                  <a:lnTo>
                    <a:pt x="746660" y="5280"/>
                  </a:lnTo>
                  <a:lnTo>
                    <a:pt x="700379" y="11775"/>
                  </a:lnTo>
                  <a:lnTo>
                    <a:pt x="654939" y="20744"/>
                  </a:lnTo>
                  <a:lnTo>
                    <a:pt x="610411" y="32116"/>
                  </a:lnTo>
                  <a:lnTo>
                    <a:pt x="566866" y="45822"/>
                  </a:lnTo>
                  <a:lnTo>
                    <a:pt x="524375" y="61789"/>
                  </a:lnTo>
                  <a:lnTo>
                    <a:pt x="483008" y="79946"/>
                  </a:lnTo>
                  <a:lnTo>
                    <a:pt x="442838" y="100223"/>
                  </a:lnTo>
                  <a:lnTo>
                    <a:pt x="403935" y="122548"/>
                  </a:lnTo>
                  <a:lnTo>
                    <a:pt x="366370" y="146851"/>
                  </a:lnTo>
                  <a:lnTo>
                    <a:pt x="330215" y="173060"/>
                  </a:lnTo>
                  <a:lnTo>
                    <a:pt x="295539" y="201104"/>
                  </a:lnTo>
                  <a:lnTo>
                    <a:pt x="262415" y="230913"/>
                  </a:lnTo>
                  <a:lnTo>
                    <a:pt x="230913" y="262415"/>
                  </a:lnTo>
                  <a:lnTo>
                    <a:pt x="201104" y="295539"/>
                  </a:lnTo>
                  <a:lnTo>
                    <a:pt x="173060" y="330215"/>
                  </a:lnTo>
                  <a:lnTo>
                    <a:pt x="146851" y="366370"/>
                  </a:lnTo>
                  <a:lnTo>
                    <a:pt x="122548" y="403935"/>
                  </a:lnTo>
                  <a:lnTo>
                    <a:pt x="100223" y="442838"/>
                  </a:lnTo>
                  <a:lnTo>
                    <a:pt x="79946" y="483008"/>
                  </a:lnTo>
                  <a:lnTo>
                    <a:pt x="61789" y="524375"/>
                  </a:lnTo>
                  <a:lnTo>
                    <a:pt x="45822" y="566866"/>
                  </a:lnTo>
                  <a:lnTo>
                    <a:pt x="32116" y="610411"/>
                  </a:lnTo>
                  <a:lnTo>
                    <a:pt x="20744" y="654939"/>
                  </a:lnTo>
                  <a:lnTo>
                    <a:pt x="11775" y="700379"/>
                  </a:lnTo>
                  <a:lnTo>
                    <a:pt x="5280" y="746660"/>
                  </a:lnTo>
                  <a:lnTo>
                    <a:pt x="1332" y="793711"/>
                  </a:lnTo>
                  <a:lnTo>
                    <a:pt x="0" y="841461"/>
                  </a:lnTo>
                  <a:lnTo>
                    <a:pt x="1332" y="889210"/>
                  </a:lnTo>
                  <a:lnTo>
                    <a:pt x="5280" y="936261"/>
                  </a:lnTo>
                  <a:lnTo>
                    <a:pt x="11775" y="982542"/>
                  </a:lnTo>
                  <a:lnTo>
                    <a:pt x="20744" y="1027982"/>
                  </a:lnTo>
                  <a:lnTo>
                    <a:pt x="32116" y="1072511"/>
                  </a:lnTo>
                  <a:lnTo>
                    <a:pt x="45822" y="1116056"/>
                  </a:lnTo>
                  <a:lnTo>
                    <a:pt x="61789" y="1158547"/>
                  </a:lnTo>
                  <a:lnTo>
                    <a:pt x="79946" y="1199913"/>
                  </a:lnTo>
                  <a:lnTo>
                    <a:pt x="100223" y="1240083"/>
                  </a:lnTo>
                  <a:lnTo>
                    <a:pt x="122548" y="1278986"/>
                  </a:lnTo>
                  <a:lnTo>
                    <a:pt x="146851" y="1316551"/>
                  </a:lnTo>
                  <a:lnTo>
                    <a:pt x="173060" y="1352707"/>
                  </a:lnTo>
                  <a:lnTo>
                    <a:pt x="201104" y="1387382"/>
                  </a:lnTo>
                  <a:lnTo>
                    <a:pt x="230913" y="1420507"/>
                  </a:lnTo>
                  <a:lnTo>
                    <a:pt x="262415" y="1452009"/>
                  </a:lnTo>
                  <a:lnTo>
                    <a:pt x="295539" y="1481817"/>
                  </a:lnTo>
                  <a:lnTo>
                    <a:pt x="330215" y="1509862"/>
                  </a:lnTo>
                  <a:lnTo>
                    <a:pt x="366370" y="1536071"/>
                  </a:lnTo>
                  <a:lnTo>
                    <a:pt x="403935" y="1560374"/>
                  </a:lnTo>
                  <a:lnTo>
                    <a:pt x="442838" y="1582699"/>
                  </a:lnTo>
                  <a:lnTo>
                    <a:pt x="483008" y="1602976"/>
                  </a:lnTo>
                  <a:lnTo>
                    <a:pt x="524375" y="1621133"/>
                  </a:lnTo>
                  <a:lnTo>
                    <a:pt x="566866" y="1637100"/>
                  </a:lnTo>
                  <a:lnTo>
                    <a:pt x="610411" y="1650805"/>
                  </a:lnTo>
                  <a:lnTo>
                    <a:pt x="654939" y="1662178"/>
                  </a:lnTo>
                  <a:lnTo>
                    <a:pt x="700379" y="1671147"/>
                  </a:lnTo>
                  <a:lnTo>
                    <a:pt x="746660" y="1677641"/>
                  </a:lnTo>
                  <a:lnTo>
                    <a:pt x="793711" y="1681590"/>
                  </a:lnTo>
                  <a:lnTo>
                    <a:pt x="841461" y="1682922"/>
                  </a:lnTo>
                  <a:lnTo>
                    <a:pt x="889210" y="1681590"/>
                  </a:lnTo>
                  <a:lnTo>
                    <a:pt x="936261" y="1677641"/>
                  </a:lnTo>
                  <a:lnTo>
                    <a:pt x="982542" y="1671147"/>
                  </a:lnTo>
                  <a:lnTo>
                    <a:pt x="1027982" y="1662178"/>
                  </a:lnTo>
                  <a:lnTo>
                    <a:pt x="1072511" y="1650805"/>
                  </a:lnTo>
                  <a:lnTo>
                    <a:pt x="1116056" y="1637100"/>
                  </a:lnTo>
                  <a:lnTo>
                    <a:pt x="1158547" y="1621133"/>
                  </a:lnTo>
                  <a:lnTo>
                    <a:pt x="1199913" y="1602976"/>
                  </a:lnTo>
                  <a:lnTo>
                    <a:pt x="1240083" y="1582699"/>
                  </a:lnTo>
                  <a:lnTo>
                    <a:pt x="1278986" y="1560374"/>
                  </a:lnTo>
                  <a:lnTo>
                    <a:pt x="1316551" y="1536071"/>
                  </a:lnTo>
                  <a:lnTo>
                    <a:pt x="1352707" y="1509862"/>
                  </a:lnTo>
                  <a:lnTo>
                    <a:pt x="1387382" y="1481817"/>
                  </a:lnTo>
                  <a:lnTo>
                    <a:pt x="1420507" y="1452009"/>
                  </a:lnTo>
                  <a:lnTo>
                    <a:pt x="1452009" y="1420507"/>
                  </a:lnTo>
                  <a:lnTo>
                    <a:pt x="1481817" y="1387382"/>
                  </a:lnTo>
                  <a:lnTo>
                    <a:pt x="1509862" y="1352707"/>
                  </a:lnTo>
                  <a:lnTo>
                    <a:pt x="1536071" y="1316551"/>
                  </a:lnTo>
                  <a:lnTo>
                    <a:pt x="1560374" y="1278986"/>
                  </a:lnTo>
                  <a:lnTo>
                    <a:pt x="1582699" y="1240083"/>
                  </a:lnTo>
                  <a:lnTo>
                    <a:pt x="1602976" y="1199913"/>
                  </a:lnTo>
                  <a:lnTo>
                    <a:pt x="1621133" y="1158547"/>
                  </a:lnTo>
                  <a:lnTo>
                    <a:pt x="1637100" y="1116056"/>
                  </a:lnTo>
                  <a:lnTo>
                    <a:pt x="1650805" y="1072511"/>
                  </a:lnTo>
                  <a:lnTo>
                    <a:pt x="1662178" y="1027982"/>
                  </a:lnTo>
                  <a:lnTo>
                    <a:pt x="1671147" y="982542"/>
                  </a:lnTo>
                  <a:lnTo>
                    <a:pt x="1677641" y="936261"/>
                  </a:lnTo>
                  <a:lnTo>
                    <a:pt x="1681590" y="889210"/>
                  </a:lnTo>
                  <a:lnTo>
                    <a:pt x="1682922" y="841461"/>
                  </a:lnTo>
                  <a:lnTo>
                    <a:pt x="1681590" y="793711"/>
                  </a:lnTo>
                  <a:lnTo>
                    <a:pt x="1677641" y="746660"/>
                  </a:lnTo>
                  <a:lnTo>
                    <a:pt x="1671147" y="700379"/>
                  </a:lnTo>
                  <a:lnTo>
                    <a:pt x="1662178" y="654939"/>
                  </a:lnTo>
                  <a:lnTo>
                    <a:pt x="1650805" y="610411"/>
                  </a:lnTo>
                  <a:lnTo>
                    <a:pt x="1637100" y="566866"/>
                  </a:lnTo>
                  <a:lnTo>
                    <a:pt x="1621133" y="524375"/>
                  </a:lnTo>
                  <a:lnTo>
                    <a:pt x="1602976" y="483008"/>
                  </a:lnTo>
                  <a:lnTo>
                    <a:pt x="1582699" y="442838"/>
                  </a:lnTo>
                  <a:lnTo>
                    <a:pt x="1560374" y="403935"/>
                  </a:lnTo>
                  <a:lnTo>
                    <a:pt x="1536071" y="366370"/>
                  </a:lnTo>
                  <a:lnTo>
                    <a:pt x="1509862" y="330215"/>
                  </a:lnTo>
                  <a:lnTo>
                    <a:pt x="1481817" y="295539"/>
                  </a:lnTo>
                  <a:lnTo>
                    <a:pt x="1452009" y="262415"/>
                  </a:lnTo>
                  <a:lnTo>
                    <a:pt x="1420507" y="230913"/>
                  </a:lnTo>
                  <a:lnTo>
                    <a:pt x="1387382" y="201104"/>
                  </a:lnTo>
                  <a:lnTo>
                    <a:pt x="1352707" y="173060"/>
                  </a:lnTo>
                  <a:lnTo>
                    <a:pt x="1316551" y="146851"/>
                  </a:lnTo>
                  <a:lnTo>
                    <a:pt x="1278986" y="122548"/>
                  </a:lnTo>
                  <a:lnTo>
                    <a:pt x="1240083" y="100223"/>
                  </a:lnTo>
                  <a:lnTo>
                    <a:pt x="1199913" y="79946"/>
                  </a:lnTo>
                  <a:lnTo>
                    <a:pt x="1158547" y="61789"/>
                  </a:lnTo>
                  <a:lnTo>
                    <a:pt x="1116056" y="45822"/>
                  </a:lnTo>
                  <a:lnTo>
                    <a:pt x="1072511" y="32116"/>
                  </a:lnTo>
                  <a:lnTo>
                    <a:pt x="1027982" y="20744"/>
                  </a:lnTo>
                  <a:lnTo>
                    <a:pt x="982542" y="11775"/>
                  </a:lnTo>
                  <a:lnTo>
                    <a:pt x="936261" y="5280"/>
                  </a:lnTo>
                  <a:lnTo>
                    <a:pt x="889210" y="1332"/>
                  </a:lnTo>
                  <a:lnTo>
                    <a:pt x="841461" y="0"/>
                  </a:lnTo>
                  <a:close/>
                </a:path>
              </a:pathLst>
            </a:custGeom>
            <a:solidFill>
              <a:srgbClr val="FFFFFF"/>
            </a:solidFill>
          </p:spPr>
          <p:txBody>
            <a:bodyPr wrap="square" lIns="0" tIns="0" rIns="0" bIns="0" rtlCol="0"/>
            <a:lstStyle/>
            <a:p>
              <a:pPr>
                <a:defRPr/>
              </a:pPr>
              <a:endParaRPr/>
            </a:p>
          </p:txBody>
        </p:sp>
        <p:sp>
          <p:nvSpPr>
            <p:cNvPr id="7" name="object 7"/>
            <p:cNvSpPr/>
            <p:nvPr/>
          </p:nvSpPr>
          <p:spPr bwMode="auto">
            <a:xfrm>
              <a:off x="1978567" y="6872941"/>
              <a:ext cx="1683385" cy="1683385"/>
            </a:xfrm>
            <a:custGeom>
              <a:avLst/>
              <a:gdLst/>
              <a:ahLst/>
              <a:cxnLst/>
              <a:rect l="l" t="t" r="r" b="b"/>
              <a:pathLst>
                <a:path w="1683385" h="1683384" extrusionOk="0">
                  <a:moveTo>
                    <a:pt x="841461" y="1682922"/>
                  </a:moveTo>
                  <a:lnTo>
                    <a:pt x="889210" y="1681590"/>
                  </a:lnTo>
                  <a:lnTo>
                    <a:pt x="936261" y="1677641"/>
                  </a:lnTo>
                  <a:lnTo>
                    <a:pt x="982542" y="1671147"/>
                  </a:lnTo>
                  <a:lnTo>
                    <a:pt x="1027982" y="1662178"/>
                  </a:lnTo>
                  <a:lnTo>
                    <a:pt x="1072511" y="1650805"/>
                  </a:lnTo>
                  <a:lnTo>
                    <a:pt x="1116056" y="1637100"/>
                  </a:lnTo>
                  <a:lnTo>
                    <a:pt x="1158547" y="1621133"/>
                  </a:lnTo>
                  <a:lnTo>
                    <a:pt x="1199913" y="1602976"/>
                  </a:lnTo>
                  <a:lnTo>
                    <a:pt x="1240083" y="1582699"/>
                  </a:lnTo>
                  <a:lnTo>
                    <a:pt x="1278986" y="1560374"/>
                  </a:lnTo>
                  <a:lnTo>
                    <a:pt x="1316551" y="1536071"/>
                  </a:lnTo>
                  <a:lnTo>
                    <a:pt x="1352707" y="1509862"/>
                  </a:lnTo>
                  <a:lnTo>
                    <a:pt x="1387382" y="1481817"/>
                  </a:lnTo>
                  <a:lnTo>
                    <a:pt x="1420507" y="1452009"/>
                  </a:lnTo>
                  <a:lnTo>
                    <a:pt x="1452009" y="1420507"/>
                  </a:lnTo>
                  <a:lnTo>
                    <a:pt x="1481817" y="1387382"/>
                  </a:lnTo>
                  <a:lnTo>
                    <a:pt x="1509862" y="1352707"/>
                  </a:lnTo>
                  <a:lnTo>
                    <a:pt x="1536071" y="1316551"/>
                  </a:lnTo>
                  <a:lnTo>
                    <a:pt x="1560374" y="1278986"/>
                  </a:lnTo>
                  <a:lnTo>
                    <a:pt x="1582699" y="1240083"/>
                  </a:lnTo>
                  <a:lnTo>
                    <a:pt x="1602976" y="1199913"/>
                  </a:lnTo>
                  <a:lnTo>
                    <a:pt x="1621133" y="1158547"/>
                  </a:lnTo>
                  <a:lnTo>
                    <a:pt x="1637100" y="1116056"/>
                  </a:lnTo>
                  <a:lnTo>
                    <a:pt x="1650805" y="1072511"/>
                  </a:lnTo>
                  <a:lnTo>
                    <a:pt x="1662178" y="1027982"/>
                  </a:lnTo>
                  <a:lnTo>
                    <a:pt x="1671147" y="982542"/>
                  </a:lnTo>
                  <a:lnTo>
                    <a:pt x="1677641" y="936261"/>
                  </a:lnTo>
                  <a:lnTo>
                    <a:pt x="1681590" y="889210"/>
                  </a:lnTo>
                  <a:lnTo>
                    <a:pt x="1682922" y="841461"/>
                  </a:lnTo>
                  <a:lnTo>
                    <a:pt x="1681590" y="793711"/>
                  </a:lnTo>
                  <a:lnTo>
                    <a:pt x="1677641" y="746660"/>
                  </a:lnTo>
                  <a:lnTo>
                    <a:pt x="1671147" y="700379"/>
                  </a:lnTo>
                  <a:lnTo>
                    <a:pt x="1662178" y="654939"/>
                  </a:lnTo>
                  <a:lnTo>
                    <a:pt x="1650805" y="610411"/>
                  </a:lnTo>
                  <a:lnTo>
                    <a:pt x="1637100" y="566866"/>
                  </a:lnTo>
                  <a:lnTo>
                    <a:pt x="1621133" y="524375"/>
                  </a:lnTo>
                  <a:lnTo>
                    <a:pt x="1602976" y="483008"/>
                  </a:lnTo>
                  <a:lnTo>
                    <a:pt x="1582699" y="442838"/>
                  </a:lnTo>
                  <a:lnTo>
                    <a:pt x="1560374" y="403935"/>
                  </a:lnTo>
                  <a:lnTo>
                    <a:pt x="1536071" y="366370"/>
                  </a:lnTo>
                  <a:lnTo>
                    <a:pt x="1509862" y="330215"/>
                  </a:lnTo>
                  <a:lnTo>
                    <a:pt x="1481817" y="295539"/>
                  </a:lnTo>
                  <a:lnTo>
                    <a:pt x="1452009" y="262415"/>
                  </a:lnTo>
                  <a:lnTo>
                    <a:pt x="1420507" y="230913"/>
                  </a:lnTo>
                  <a:lnTo>
                    <a:pt x="1387382" y="201104"/>
                  </a:lnTo>
                  <a:lnTo>
                    <a:pt x="1352707" y="173060"/>
                  </a:lnTo>
                  <a:lnTo>
                    <a:pt x="1316551" y="146851"/>
                  </a:lnTo>
                  <a:lnTo>
                    <a:pt x="1278986" y="122548"/>
                  </a:lnTo>
                  <a:lnTo>
                    <a:pt x="1240083" y="100223"/>
                  </a:lnTo>
                  <a:lnTo>
                    <a:pt x="1199913" y="79946"/>
                  </a:lnTo>
                  <a:lnTo>
                    <a:pt x="1158547" y="61789"/>
                  </a:lnTo>
                  <a:lnTo>
                    <a:pt x="1116056" y="45822"/>
                  </a:lnTo>
                  <a:lnTo>
                    <a:pt x="1072511" y="32116"/>
                  </a:lnTo>
                  <a:lnTo>
                    <a:pt x="1027982" y="20744"/>
                  </a:lnTo>
                  <a:lnTo>
                    <a:pt x="982542" y="11775"/>
                  </a:lnTo>
                  <a:lnTo>
                    <a:pt x="936261" y="5280"/>
                  </a:lnTo>
                  <a:lnTo>
                    <a:pt x="889210" y="1332"/>
                  </a:lnTo>
                  <a:lnTo>
                    <a:pt x="841461" y="0"/>
                  </a:lnTo>
                  <a:lnTo>
                    <a:pt x="793711" y="1332"/>
                  </a:lnTo>
                  <a:lnTo>
                    <a:pt x="746660" y="5280"/>
                  </a:lnTo>
                  <a:lnTo>
                    <a:pt x="700379" y="11775"/>
                  </a:lnTo>
                  <a:lnTo>
                    <a:pt x="654939" y="20744"/>
                  </a:lnTo>
                  <a:lnTo>
                    <a:pt x="610411" y="32116"/>
                  </a:lnTo>
                  <a:lnTo>
                    <a:pt x="566866" y="45822"/>
                  </a:lnTo>
                  <a:lnTo>
                    <a:pt x="524375" y="61789"/>
                  </a:lnTo>
                  <a:lnTo>
                    <a:pt x="483008" y="79946"/>
                  </a:lnTo>
                  <a:lnTo>
                    <a:pt x="442838" y="100223"/>
                  </a:lnTo>
                  <a:lnTo>
                    <a:pt x="403935" y="122548"/>
                  </a:lnTo>
                  <a:lnTo>
                    <a:pt x="366370" y="146851"/>
                  </a:lnTo>
                  <a:lnTo>
                    <a:pt x="330215" y="173060"/>
                  </a:lnTo>
                  <a:lnTo>
                    <a:pt x="295539" y="201104"/>
                  </a:lnTo>
                  <a:lnTo>
                    <a:pt x="262415" y="230913"/>
                  </a:lnTo>
                  <a:lnTo>
                    <a:pt x="230913" y="262415"/>
                  </a:lnTo>
                  <a:lnTo>
                    <a:pt x="201104" y="295539"/>
                  </a:lnTo>
                  <a:lnTo>
                    <a:pt x="173060" y="330215"/>
                  </a:lnTo>
                  <a:lnTo>
                    <a:pt x="146851" y="366370"/>
                  </a:lnTo>
                  <a:lnTo>
                    <a:pt x="122548" y="403935"/>
                  </a:lnTo>
                  <a:lnTo>
                    <a:pt x="100223" y="442838"/>
                  </a:lnTo>
                  <a:lnTo>
                    <a:pt x="79946" y="483008"/>
                  </a:lnTo>
                  <a:lnTo>
                    <a:pt x="61789" y="524375"/>
                  </a:lnTo>
                  <a:lnTo>
                    <a:pt x="45822" y="566866"/>
                  </a:lnTo>
                  <a:lnTo>
                    <a:pt x="32116" y="610411"/>
                  </a:lnTo>
                  <a:lnTo>
                    <a:pt x="20744" y="654939"/>
                  </a:lnTo>
                  <a:lnTo>
                    <a:pt x="11775" y="700379"/>
                  </a:lnTo>
                  <a:lnTo>
                    <a:pt x="5280" y="746660"/>
                  </a:lnTo>
                  <a:lnTo>
                    <a:pt x="1332" y="793711"/>
                  </a:lnTo>
                  <a:lnTo>
                    <a:pt x="0" y="841461"/>
                  </a:lnTo>
                  <a:lnTo>
                    <a:pt x="1332" y="889210"/>
                  </a:lnTo>
                  <a:lnTo>
                    <a:pt x="5280" y="936261"/>
                  </a:lnTo>
                  <a:lnTo>
                    <a:pt x="11775" y="982542"/>
                  </a:lnTo>
                  <a:lnTo>
                    <a:pt x="20744" y="1027982"/>
                  </a:lnTo>
                  <a:lnTo>
                    <a:pt x="32116" y="1072511"/>
                  </a:lnTo>
                  <a:lnTo>
                    <a:pt x="45822" y="1116056"/>
                  </a:lnTo>
                  <a:lnTo>
                    <a:pt x="61789" y="1158547"/>
                  </a:lnTo>
                  <a:lnTo>
                    <a:pt x="79946" y="1199913"/>
                  </a:lnTo>
                  <a:lnTo>
                    <a:pt x="100223" y="1240083"/>
                  </a:lnTo>
                  <a:lnTo>
                    <a:pt x="122548" y="1278986"/>
                  </a:lnTo>
                  <a:lnTo>
                    <a:pt x="146851" y="1316551"/>
                  </a:lnTo>
                  <a:lnTo>
                    <a:pt x="173060" y="1352707"/>
                  </a:lnTo>
                  <a:lnTo>
                    <a:pt x="201104" y="1387382"/>
                  </a:lnTo>
                  <a:lnTo>
                    <a:pt x="230913" y="1420507"/>
                  </a:lnTo>
                  <a:lnTo>
                    <a:pt x="262415" y="1452009"/>
                  </a:lnTo>
                  <a:lnTo>
                    <a:pt x="295539" y="1481817"/>
                  </a:lnTo>
                  <a:lnTo>
                    <a:pt x="330215" y="1509862"/>
                  </a:lnTo>
                  <a:lnTo>
                    <a:pt x="366370" y="1536071"/>
                  </a:lnTo>
                  <a:lnTo>
                    <a:pt x="403935" y="1560374"/>
                  </a:lnTo>
                  <a:lnTo>
                    <a:pt x="442838" y="1582699"/>
                  </a:lnTo>
                  <a:lnTo>
                    <a:pt x="483008" y="1602976"/>
                  </a:lnTo>
                  <a:lnTo>
                    <a:pt x="524375" y="1621133"/>
                  </a:lnTo>
                  <a:lnTo>
                    <a:pt x="566866" y="1637100"/>
                  </a:lnTo>
                  <a:lnTo>
                    <a:pt x="610411" y="1650805"/>
                  </a:lnTo>
                  <a:lnTo>
                    <a:pt x="654939" y="1662178"/>
                  </a:lnTo>
                  <a:lnTo>
                    <a:pt x="700379" y="1671147"/>
                  </a:lnTo>
                  <a:lnTo>
                    <a:pt x="746660" y="1677641"/>
                  </a:lnTo>
                  <a:lnTo>
                    <a:pt x="793711" y="1681590"/>
                  </a:lnTo>
                  <a:lnTo>
                    <a:pt x="841461" y="1682922"/>
                  </a:lnTo>
                  <a:close/>
                </a:path>
              </a:pathLst>
            </a:custGeom>
            <a:grpFill/>
            <a:ln w="43977">
              <a:solidFill>
                <a:srgbClr val="00002E"/>
              </a:solidFill>
            </a:ln>
          </p:spPr>
          <p:txBody>
            <a:bodyPr wrap="square" lIns="0" tIns="0" rIns="0" bIns="0" rtlCol="0"/>
            <a:lstStyle/>
            <a:p>
              <a:pPr>
                <a:defRPr/>
              </a:pPr>
              <a:endParaRPr/>
            </a:p>
          </p:txBody>
        </p:sp>
      </p:grpSp>
      <p:sp>
        <p:nvSpPr>
          <p:cNvPr id="8" name="object 8"/>
          <p:cNvSpPr txBox="1"/>
          <p:nvPr/>
        </p:nvSpPr>
        <p:spPr bwMode="auto">
          <a:xfrm>
            <a:off x="3128564" y="2236046"/>
            <a:ext cx="13286703" cy="857285"/>
          </a:xfrm>
          <a:prstGeom prst="rect">
            <a:avLst/>
          </a:prstGeom>
        </p:spPr>
        <p:txBody>
          <a:bodyPr vert="horz" wrap="square" lIns="0" tIns="11430" rIns="0" bIns="0" rtlCol="0">
            <a:spAutoFit/>
          </a:bodyPr>
          <a:lstStyle/>
          <a:p>
            <a:pPr marL="12700">
              <a:lnSpc>
                <a:spcPct val="100000"/>
              </a:lnSpc>
              <a:spcBef>
                <a:spcPts val="90"/>
              </a:spcBef>
              <a:defRPr/>
            </a:pPr>
            <a:r>
              <a:rPr sz="5550" b="1" spc="80">
                <a:solidFill>
                  <a:srgbClr val="A3002E"/>
                </a:solidFill>
                <a:latin typeface="Poppins-ExtraBold"/>
                <a:cs typeface="Poppins-ExtraBold"/>
              </a:rPr>
              <a:t>Se lancer sans plus attendre !</a:t>
            </a:r>
            <a:endParaRPr sz="2050">
              <a:latin typeface="Poppins"/>
              <a:cs typeface="Poppins"/>
            </a:endParaRPr>
          </a:p>
        </p:txBody>
      </p:sp>
      <p:sp>
        <p:nvSpPr>
          <p:cNvPr id="9" name="object 9"/>
          <p:cNvSpPr txBox="1"/>
          <p:nvPr/>
        </p:nvSpPr>
        <p:spPr bwMode="auto">
          <a:xfrm>
            <a:off x="2830331" y="6000427"/>
            <a:ext cx="5602339" cy="1403588"/>
          </a:xfrm>
          <a:prstGeom prst="rect">
            <a:avLst/>
          </a:prstGeom>
        </p:spPr>
        <p:txBody>
          <a:bodyPr vert="horz" wrap="square" lIns="0" tIns="140334" rIns="0" bIns="0" rtlCol="0">
            <a:spAutoFit/>
          </a:bodyPr>
          <a:lstStyle/>
          <a:p>
            <a:pPr marL="12700">
              <a:lnSpc>
                <a:spcPct val="100000"/>
              </a:lnSpc>
              <a:spcBef>
                <a:spcPts val="1105"/>
              </a:spcBef>
              <a:defRPr/>
            </a:pPr>
            <a:r>
              <a:rPr sz="2050" b="1" spc="50" dirty="0">
                <a:solidFill>
                  <a:srgbClr val="00002E"/>
                </a:solidFill>
                <a:latin typeface="Poppins"/>
                <a:cs typeface="Poppins"/>
              </a:rPr>
              <a:t>ENGAGER LE DIALOGUE  AVEC LES PARTENAIRES SOCIAUX</a:t>
            </a:r>
            <a:endParaRPr sz="2050" dirty="0">
              <a:latin typeface="Poppins"/>
              <a:cs typeface="Poppins"/>
            </a:endParaRPr>
          </a:p>
          <a:p>
            <a:pPr marL="12700">
              <a:lnSpc>
                <a:spcPct val="100000"/>
              </a:lnSpc>
              <a:spcBef>
                <a:spcPts val="35"/>
              </a:spcBef>
              <a:defRPr/>
            </a:pPr>
            <a:r>
              <a:rPr sz="2050" dirty="0" err="1">
                <a:latin typeface="Poppins"/>
                <a:cs typeface="Poppins"/>
              </a:rPr>
              <a:t>Impliquer</a:t>
            </a:r>
            <a:r>
              <a:rPr sz="2050" dirty="0">
                <a:latin typeface="Poppins"/>
                <a:cs typeface="Poppins"/>
              </a:rPr>
              <a:t> les </a:t>
            </a:r>
            <a:r>
              <a:rPr sz="2050" dirty="0" err="1">
                <a:latin typeface="Poppins"/>
                <a:cs typeface="Poppins"/>
              </a:rPr>
              <a:t>partenaires</a:t>
            </a:r>
            <a:r>
              <a:rPr sz="2050" dirty="0">
                <a:latin typeface="Poppins"/>
                <a:cs typeface="Poppins"/>
              </a:rPr>
              <a:t> </a:t>
            </a:r>
            <a:r>
              <a:rPr sz="2050" dirty="0" err="1">
                <a:latin typeface="Poppins"/>
                <a:cs typeface="Poppins"/>
              </a:rPr>
              <a:t>sociaux</a:t>
            </a:r>
            <a:r>
              <a:rPr sz="2050" dirty="0">
                <a:latin typeface="Poppins"/>
                <a:cs typeface="Poppins"/>
              </a:rPr>
              <a:t> </a:t>
            </a:r>
            <a:r>
              <a:rPr sz="2050" dirty="0" err="1">
                <a:latin typeface="Poppins"/>
                <a:cs typeface="Poppins"/>
              </a:rPr>
              <a:t>en</a:t>
            </a:r>
            <a:r>
              <a:rPr sz="2050" dirty="0">
                <a:latin typeface="Poppins"/>
                <a:cs typeface="Poppins"/>
              </a:rPr>
              <a:t> </a:t>
            </a:r>
            <a:r>
              <a:rPr sz="2050" dirty="0" err="1">
                <a:latin typeface="Poppins"/>
                <a:cs typeface="Poppins"/>
              </a:rPr>
              <a:t>amont</a:t>
            </a:r>
            <a:r>
              <a:rPr sz="2050" dirty="0">
                <a:latin typeface="Poppins"/>
                <a:cs typeface="Poppins"/>
              </a:rPr>
              <a:t> sur la </a:t>
            </a:r>
            <a:r>
              <a:rPr sz="2050" dirty="0" err="1">
                <a:latin typeface="Poppins"/>
                <a:cs typeface="Poppins"/>
              </a:rPr>
              <a:t>réflexion</a:t>
            </a:r>
            <a:r>
              <a:rPr sz="2050" dirty="0">
                <a:latin typeface="Poppins"/>
                <a:cs typeface="Poppins"/>
              </a:rPr>
              <a:t> au </a:t>
            </a:r>
            <a:r>
              <a:rPr sz="2050" dirty="0" err="1">
                <a:latin typeface="Poppins"/>
                <a:cs typeface="Poppins"/>
              </a:rPr>
              <a:t>sujet</a:t>
            </a:r>
            <a:r>
              <a:rPr sz="2050" dirty="0">
                <a:latin typeface="Poppins"/>
                <a:cs typeface="Poppins"/>
              </a:rPr>
              <a:t> de  </a:t>
            </a:r>
            <a:r>
              <a:rPr sz="2050" dirty="0" err="1">
                <a:latin typeface="Poppins"/>
                <a:cs typeface="Poppins"/>
              </a:rPr>
              <a:t>l’IA</a:t>
            </a:r>
            <a:r>
              <a:rPr sz="2050" dirty="0">
                <a:latin typeface="Poppins"/>
                <a:cs typeface="Poppins"/>
              </a:rPr>
              <a:t>.</a:t>
            </a:r>
          </a:p>
        </p:txBody>
      </p:sp>
      <p:sp>
        <p:nvSpPr>
          <p:cNvPr id="10" name="object 10"/>
          <p:cNvSpPr txBox="1"/>
          <p:nvPr/>
        </p:nvSpPr>
        <p:spPr bwMode="auto">
          <a:xfrm>
            <a:off x="12240404" y="3515203"/>
            <a:ext cx="5441421" cy="2716565"/>
          </a:xfrm>
          <a:prstGeom prst="rect">
            <a:avLst/>
          </a:prstGeom>
        </p:spPr>
        <p:txBody>
          <a:bodyPr vert="horz" wrap="square" lIns="0" tIns="140335" rIns="0" bIns="0" rtlCol="0">
            <a:spAutoFit/>
          </a:bodyPr>
          <a:lstStyle/>
          <a:p>
            <a:pPr marL="12700">
              <a:lnSpc>
                <a:spcPct val="100000"/>
              </a:lnSpc>
              <a:spcBef>
                <a:spcPts val="1105"/>
              </a:spcBef>
              <a:defRPr/>
            </a:pPr>
            <a:r>
              <a:rPr lang="fr-FR" sz="2050" b="1" spc="55" dirty="0">
                <a:solidFill>
                  <a:srgbClr val="00002E"/>
                </a:solidFill>
                <a:latin typeface="Poppins"/>
                <a:cs typeface="Poppins"/>
              </a:rPr>
              <a:t>TRAVAILLER SUR VOS DONNEES</a:t>
            </a:r>
            <a:endParaRPr sz="2050" b="1" spc="54" dirty="0">
              <a:solidFill>
                <a:srgbClr val="00002E"/>
              </a:solidFill>
              <a:latin typeface="Poppins"/>
              <a:cs typeface="Poppins"/>
            </a:endParaRPr>
          </a:p>
          <a:p>
            <a:pPr marL="324115" indent="-311415">
              <a:lnSpc>
                <a:spcPct val="100000"/>
              </a:lnSpc>
              <a:spcBef>
                <a:spcPts val="1104"/>
              </a:spcBef>
              <a:buFont typeface="Wingdings"/>
              <a:buChar char="§"/>
              <a:defRPr/>
            </a:pPr>
            <a:r>
              <a:rPr lang="fr-FR" sz="2050" b="0" spc="54" dirty="0">
                <a:solidFill>
                  <a:srgbClr val="00002E"/>
                </a:solidFill>
                <a:latin typeface="Poppins"/>
                <a:cs typeface="Poppins"/>
              </a:rPr>
              <a:t>Accès</a:t>
            </a:r>
          </a:p>
          <a:p>
            <a:pPr marL="311415" indent="-311415">
              <a:lnSpc>
                <a:spcPct val="100000"/>
              </a:lnSpc>
              <a:spcBef>
                <a:spcPts val="1104"/>
              </a:spcBef>
              <a:buFont typeface="Wingdings"/>
              <a:buChar char="§"/>
              <a:defRPr/>
            </a:pPr>
            <a:r>
              <a:rPr lang="fr-FR" sz="2050" spc="54" dirty="0" err="1">
                <a:solidFill>
                  <a:srgbClr val="00002E"/>
                </a:solidFill>
                <a:latin typeface="Poppins"/>
                <a:cs typeface="Poppins"/>
              </a:rPr>
              <a:t>Cleaning</a:t>
            </a:r>
            <a:endParaRPr lang="fr-FR" sz="2050" b="0" spc="54" dirty="0">
              <a:solidFill>
                <a:srgbClr val="00002E"/>
              </a:solidFill>
              <a:latin typeface="Poppins"/>
              <a:cs typeface="Poppins"/>
            </a:endParaRPr>
          </a:p>
          <a:p>
            <a:pPr marL="324115" indent="-311415">
              <a:lnSpc>
                <a:spcPct val="100000"/>
              </a:lnSpc>
              <a:spcBef>
                <a:spcPts val="1104"/>
              </a:spcBef>
              <a:buFont typeface="Wingdings"/>
              <a:buChar char="§"/>
              <a:defRPr/>
            </a:pPr>
            <a:r>
              <a:rPr lang="fr-FR" sz="2050" spc="54" dirty="0">
                <a:solidFill>
                  <a:srgbClr val="00002E"/>
                </a:solidFill>
                <a:latin typeface="Poppins"/>
                <a:cs typeface="Poppins"/>
              </a:rPr>
              <a:t>Transverses</a:t>
            </a:r>
            <a:endParaRPr lang="fr-FR" sz="2050" b="0" spc="54" dirty="0">
              <a:solidFill>
                <a:srgbClr val="00002E"/>
              </a:solidFill>
              <a:latin typeface="Poppins"/>
              <a:cs typeface="Poppins"/>
            </a:endParaRPr>
          </a:p>
          <a:p>
            <a:pPr marL="311415" indent="-311415">
              <a:lnSpc>
                <a:spcPct val="100000"/>
              </a:lnSpc>
              <a:spcBef>
                <a:spcPts val="1104"/>
              </a:spcBef>
              <a:buFont typeface="Wingdings"/>
              <a:buChar char="§"/>
              <a:defRPr/>
            </a:pPr>
            <a:r>
              <a:rPr lang="fr-FR" sz="2050" spc="54" dirty="0">
                <a:solidFill>
                  <a:srgbClr val="00002E"/>
                </a:solidFill>
                <a:latin typeface="Poppins"/>
                <a:cs typeface="Poppins"/>
              </a:rPr>
              <a:t>HR Data </a:t>
            </a:r>
            <a:r>
              <a:rPr lang="fr-FR" sz="2050" spc="54" dirty="0" err="1">
                <a:solidFill>
                  <a:srgbClr val="00002E"/>
                </a:solidFill>
                <a:latin typeface="Poppins"/>
                <a:cs typeface="Poppins"/>
              </a:rPr>
              <a:t>Officer</a:t>
            </a:r>
            <a:endParaRPr lang="fr-FR" sz="2050" b="1" spc="54" dirty="0">
              <a:solidFill>
                <a:srgbClr val="00002E"/>
              </a:solidFill>
              <a:latin typeface="Poppins"/>
              <a:cs typeface="Poppins"/>
            </a:endParaRPr>
          </a:p>
          <a:p>
            <a:pPr marL="12699">
              <a:lnSpc>
                <a:spcPct val="100000"/>
              </a:lnSpc>
              <a:spcBef>
                <a:spcPts val="1104"/>
              </a:spcBef>
              <a:defRPr/>
            </a:pPr>
            <a:endParaRPr sz="2050" dirty="0">
              <a:latin typeface="Poppins"/>
              <a:cs typeface="Poppins"/>
            </a:endParaRPr>
          </a:p>
        </p:txBody>
      </p:sp>
      <p:sp>
        <p:nvSpPr>
          <p:cNvPr id="11" name="object 11"/>
          <p:cNvSpPr txBox="1"/>
          <p:nvPr/>
        </p:nvSpPr>
        <p:spPr bwMode="auto">
          <a:xfrm>
            <a:off x="12244112" y="6426966"/>
            <a:ext cx="6740145" cy="2169312"/>
          </a:xfrm>
          <a:prstGeom prst="rect">
            <a:avLst/>
          </a:prstGeom>
        </p:spPr>
        <p:txBody>
          <a:bodyPr vert="horz" wrap="square" lIns="0" tIns="140335" rIns="0" bIns="0" rtlCol="0">
            <a:spAutoFit/>
          </a:bodyPr>
          <a:lstStyle/>
          <a:p>
            <a:pPr marL="12700">
              <a:lnSpc>
                <a:spcPct val="100000"/>
              </a:lnSpc>
              <a:spcBef>
                <a:spcPts val="1105"/>
              </a:spcBef>
              <a:defRPr/>
            </a:pPr>
            <a:r>
              <a:rPr sz="2050" b="1" spc="50" dirty="0">
                <a:solidFill>
                  <a:srgbClr val="00002E"/>
                </a:solidFill>
                <a:latin typeface="Poppins"/>
                <a:cs typeface="Poppins"/>
              </a:rPr>
              <a:t>METTRE SOUS CONTROLE LE RECRUTEMENT DE TALENTS IA</a:t>
            </a:r>
            <a:endParaRPr sz="2050" dirty="0">
              <a:latin typeface="Poppins"/>
              <a:cs typeface="Poppins"/>
            </a:endParaRPr>
          </a:p>
          <a:p>
            <a:pPr marL="12700" marR="349250">
              <a:lnSpc>
                <a:spcPct val="101400"/>
              </a:lnSpc>
              <a:spcBef>
                <a:spcPts val="980"/>
              </a:spcBef>
              <a:defRPr/>
            </a:pPr>
            <a:r>
              <a:rPr lang="fr-FR" sz="2050" spc="50" dirty="0">
                <a:solidFill>
                  <a:srgbClr val="00002E"/>
                </a:solidFill>
                <a:latin typeface="Poppins"/>
                <a:cs typeface="Poppins"/>
              </a:rPr>
              <a:t>Data </a:t>
            </a:r>
            <a:r>
              <a:rPr lang="fr-FR" sz="2050" spc="50" dirty="0" err="1">
                <a:solidFill>
                  <a:srgbClr val="00002E"/>
                </a:solidFill>
                <a:latin typeface="Poppins"/>
                <a:cs typeface="Poppins"/>
              </a:rPr>
              <a:t>scientist</a:t>
            </a:r>
            <a:r>
              <a:rPr lang="fr-FR" sz="2050" spc="50" dirty="0">
                <a:solidFill>
                  <a:srgbClr val="00002E"/>
                </a:solidFill>
                <a:latin typeface="Poppins"/>
                <a:cs typeface="Poppins"/>
              </a:rPr>
              <a:t>, Deep Learning experts, Data Protection </a:t>
            </a:r>
            <a:r>
              <a:rPr lang="fr-FR" sz="2050" spc="50" dirty="0" err="1">
                <a:solidFill>
                  <a:srgbClr val="00002E"/>
                </a:solidFill>
                <a:latin typeface="Poppins"/>
                <a:cs typeface="Poppins"/>
              </a:rPr>
              <a:t>officers</a:t>
            </a:r>
            <a:r>
              <a:rPr lang="fr-FR" sz="2050" spc="50" dirty="0">
                <a:solidFill>
                  <a:srgbClr val="00002E"/>
                </a:solidFill>
                <a:latin typeface="Poppins"/>
                <a:cs typeface="Poppins"/>
              </a:rPr>
              <a:t>, Profils Sciences Sociales Informatiques ( </a:t>
            </a:r>
            <a:r>
              <a:rPr lang="fr-FR" sz="2050" spc="50" dirty="0" err="1">
                <a:solidFill>
                  <a:srgbClr val="00002E"/>
                </a:solidFill>
                <a:latin typeface="Poppins"/>
                <a:cs typeface="Poppins"/>
              </a:rPr>
              <a:t>Computational</a:t>
            </a:r>
            <a:r>
              <a:rPr lang="fr-FR" sz="2050" spc="50" dirty="0">
                <a:solidFill>
                  <a:srgbClr val="00002E"/>
                </a:solidFill>
                <a:latin typeface="Poppins"/>
                <a:cs typeface="Poppins"/>
              </a:rPr>
              <a:t> Social Science)</a:t>
            </a:r>
            <a:endParaRPr sz="2050" dirty="0">
              <a:latin typeface="Poppins"/>
              <a:cs typeface="Poppins"/>
            </a:endParaRPr>
          </a:p>
        </p:txBody>
      </p:sp>
      <p:sp>
        <p:nvSpPr>
          <p:cNvPr id="16" name="object 16"/>
          <p:cNvSpPr txBox="1">
            <a:spLocks noGrp="1"/>
          </p:cNvSpPr>
          <p:nvPr>
            <p:ph type="title"/>
          </p:nvPr>
        </p:nvSpPr>
        <p:spPr bwMode="auto">
          <a:xfrm>
            <a:off x="3128564" y="1163783"/>
            <a:ext cx="13067991" cy="539785"/>
          </a:xfrm>
          <a:prstGeom prst="rect">
            <a:avLst/>
          </a:prstGeom>
        </p:spPr>
        <p:txBody>
          <a:bodyPr vert="horz" wrap="square" lIns="0" tIns="13969" rIns="0" bIns="0" rtlCol="0">
            <a:spAutoFit/>
          </a:bodyPr>
          <a:lstStyle/>
          <a:p>
            <a:pPr marL="12700">
              <a:lnSpc>
                <a:spcPct val="100000"/>
              </a:lnSpc>
              <a:spcBef>
                <a:spcPts val="110"/>
              </a:spcBef>
              <a:defRPr/>
            </a:pPr>
            <a:r>
              <a:rPr spc="55"/>
              <a:t>Que faire </a:t>
            </a:r>
            <a:r>
              <a:rPr spc="70"/>
              <a:t>au niveau de la DRH ?</a:t>
            </a:r>
            <a:endParaRPr/>
          </a:p>
        </p:txBody>
      </p:sp>
      <p:sp>
        <p:nvSpPr>
          <p:cNvPr id="17" name="object 17"/>
          <p:cNvSpPr txBox="1"/>
          <p:nvPr/>
        </p:nvSpPr>
        <p:spPr bwMode="auto">
          <a:xfrm>
            <a:off x="3128564" y="644922"/>
            <a:ext cx="1738665" cy="461045"/>
          </a:xfrm>
          <a:prstGeom prst="rect">
            <a:avLst/>
          </a:prstGeom>
        </p:spPr>
        <p:txBody>
          <a:bodyPr vert="horz" wrap="square" lIns="0" tIns="11430" rIns="0" bIns="0" rtlCol="0">
            <a:spAutoFit/>
          </a:bodyPr>
          <a:lstStyle/>
          <a:p>
            <a:pPr marL="12700">
              <a:lnSpc>
                <a:spcPct val="100000"/>
              </a:lnSpc>
              <a:spcBef>
                <a:spcPts val="90"/>
              </a:spcBef>
              <a:defRPr/>
            </a:pPr>
            <a:r>
              <a:rPr sz="2950" b="1" spc="40" dirty="0">
                <a:solidFill>
                  <a:srgbClr val="00002E"/>
                </a:solidFill>
                <a:latin typeface="Poppins-ExtraBold"/>
                <a:cs typeface="Poppins-ExtraBold"/>
              </a:rPr>
              <a:t>PARTIE</a:t>
            </a:r>
            <a:r>
              <a:rPr lang="fr-FR" sz="2950" b="1" spc="40" dirty="0">
                <a:solidFill>
                  <a:srgbClr val="00002E"/>
                </a:solidFill>
                <a:latin typeface="Poppins-ExtraBold"/>
                <a:cs typeface="Poppins-ExtraBold"/>
              </a:rPr>
              <a:t> 4</a:t>
            </a:r>
            <a:r>
              <a:rPr sz="2950" b="1" spc="40" dirty="0">
                <a:solidFill>
                  <a:srgbClr val="00002E"/>
                </a:solidFill>
                <a:latin typeface="Poppins-ExtraBold"/>
                <a:cs typeface="Poppins-ExtraBold"/>
              </a:rPr>
              <a:t> </a:t>
            </a:r>
            <a:endParaRPr sz="2950" dirty="0">
              <a:latin typeface="Poppins-ExtraBold"/>
              <a:cs typeface="Poppins-ExtraBold"/>
            </a:endParaRPr>
          </a:p>
        </p:txBody>
      </p:sp>
      <p:pic>
        <p:nvPicPr>
          <p:cNvPr id="19" name="object 19"/>
          <p:cNvPicPr/>
          <p:nvPr/>
        </p:nvPicPr>
        <p:blipFill>
          <a:blip r:embed="rId2"/>
          <a:stretch/>
        </p:blipFill>
        <p:spPr bwMode="auto">
          <a:xfrm>
            <a:off x="18901181" y="10507662"/>
            <a:ext cx="83076" cy="83076"/>
          </a:xfrm>
          <a:prstGeom prst="rect">
            <a:avLst/>
          </a:prstGeom>
        </p:spPr>
      </p:pic>
      <p:sp>
        <p:nvSpPr>
          <p:cNvPr id="20" name="object 20"/>
          <p:cNvSpPr/>
          <p:nvPr/>
        </p:nvSpPr>
        <p:spPr bwMode="auto">
          <a:xfrm>
            <a:off x="528778" y="647770"/>
            <a:ext cx="257810" cy="287655"/>
          </a:xfrm>
          <a:custGeom>
            <a:avLst/>
            <a:gdLst/>
            <a:ahLst/>
            <a:cxnLst/>
            <a:rect l="l" t="t" r="r" b="b"/>
            <a:pathLst>
              <a:path w="257809" h="287655" extrusionOk="0">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extrusionOk="0">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extrusionOk="0">
                <a:moveTo>
                  <a:pt x="128650" y="89659"/>
                </a:moveTo>
                <a:lnTo>
                  <a:pt x="102984" y="94259"/>
                </a:lnTo>
                <a:lnTo>
                  <a:pt x="79924" y="108059"/>
                </a:lnTo>
                <a:lnTo>
                  <a:pt x="177376" y="108059"/>
                </a:lnTo>
                <a:lnTo>
                  <a:pt x="154316" y="94259"/>
                </a:lnTo>
                <a:lnTo>
                  <a:pt x="128650" y="89659"/>
                </a:lnTo>
                <a:close/>
              </a:path>
              <a:path w="257809" h="287655" extrusionOk="0">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pPr>
              <a:defRPr/>
            </a:pPr>
            <a:endParaRPr/>
          </a:p>
        </p:txBody>
      </p:sp>
      <p:sp>
        <p:nvSpPr>
          <p:cNvPr id="21" name="object 21"/>
          <p:cNvSpPr/>
          <p:nvPr/>
        </p:nvSpPr>
        <p:spPr bwMode="auto">
          <a:xfrm>
            <a:off x="1183156" y="647775"/>
            <a:ext cx="238760" cy="287655"/>
          </a:xfrm>
          <a:custGeom>
            <a:avLst/>
            <a:gdLst/>
            <a:ahLst/>
            <a:cxnLst/>
            <a:rect l="l" t="t" r="r" b="b"/>
            <a:pathLst>
              <a:path w="238759" h="287655" extrusionOk="0">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extrusionOk="0">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extrusionOk="0">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pPr>
              <a:defRPr/>
            </a:pPr>
            <a:endParaRPr/>
          </a:p>
        </p:txBody>
      </p:sp>
      <p:sp>
        <p:nvSpPr>
          <p:cNvPr id="22" name="object 22"/>
          <p:cNvSpPr/>
          <p:nvPr/>
        </p:nvSpPr>
        <p:spPr bwMode="auto">
          <a:xfrm>
            <a:off x="860861" y="647775"/>
            <a:ext cx="247650" cy="290830"/>
          </a:xfrm>
          <a:custGeom>
            <a:avLst/>
            <a:gdLst/>
            <a:ahLst/>
            <a:cxnLst/>
            <a:rect l="l" t="t" r="r" b="b"/>
            <a:pathLst>
              <a:path w="247650" h="290830" extrusionOk="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pPr>
              <a:defRPr/>
            </a:pPr>
            <a:endParaRPr/>
          </a:p>
        </p:txBody>
      </p:sp>
      <p:grpSp>
        <p:nvGrpSpPr>
          <p:cNvPr id="23" name="object 23"/>
          <p:cNvGrpSpPr/>
          <p:nvPr/>
        </p:nvGrpSpPr>
        <p:grpSpPr bwMode="auto">
          <a:xfrm>
            <a:off x="523545" y="1388592"/>
            <a:ext cx="436880" cy="287655"/>
            <a:chOff x="523545" y="1388592"/>
            <a:chExt cx="436880" cy="287655"/>
          </a:xfrm>
        </p:grpSpPr>
        <p:sp>
          <p:nvSpPr>
            <p:cNvPr id="24" name="object 24"/>
            <p:cNvSpPr/>
            <p:nvPr/>
          </p:nvSpPr>
          <p:spPr bwMode="auto">
            <a:xfrm>
              <a:off x="572370" y="1388596"/>
              <a:ext cx="90805" cy="287655"/>
            </a:xfrm>
            <a:custGeom>
              <a:avLst/>
              <a:gdLst/>
              <a:ahLst/>
              <a:cxnLst/>
              <a:rect l="l" t="t" r="r" b="b"/>
              <a:pathLst>
                <a:path w="90804" h="287655" extrusionOk="0">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pPr>
                <a:defRPr/>
              </a:pPr>
              <a:endParaRPr/>
            </a:p>
          </p:txBody>
        </p:sp>
        <p:pic>
          <p:nvPicPr>
            <p:cNvPr id="25" name="object 25"/>
            <p:cNvPicPr/>
            <p:nvPr/>
          </p:nvPicPr>
          <p:blipFill>
            <a:blip r:embed="rId3"/>
            <a:stretch/>
          </p:blipFill>
          <p:spPr bwMode="auto">
            <a:xfrm>
              <a:off x="523545" y="1578426"/>
              <a:ext cx="97641" cy="97651"/>
            </a:xfrm>
            <a:prstGeom prst="rect">
              <a:avLst/>
            </a:prstGeom>
          </p:spPr>
        </p:pic>
        <p:sp>
          <p:nvSpPr>
            <p:cNvPr id="26" name="object 26"/>
            <p:cNvSpPr/>
            <p:nvPr/>
          </p:nvSpPr>
          <p:spPr bwMode="auto">
            <a:xfrm>
              <a:off x="658937" y="1388592"/>
              <a:ext cx="301625" cy="287655"/>
            </a:xfrm>
            <a:custGeom>
              <a:avLst/>
              <a:gdLst/>
              <a:ahLst/>
              <a:cxnLst/>
              <a:rect l="l" t="t" r="r" b="b"/>
              <a:pathLst>
                <a:path w="301625" h="287655" extrusionOk="0">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extrusionOk="0">
                  <a:moveTo>
                    <a:pt x="284316" y="240589"/>
                  </a:moveTo>
                  <a:lnTo>
                    <a:pt x="201438" y="240589"/>
                  </a:lnTo>
                  <a:lnTo>
                    <a:pt x="216925" y="287478"/>
                  </a:lnTo>
                  <a:lnTo>
                    <a:pt x="301341" y="287478"/>
                  </a:lnTo>
                  <a:lnTo>
                    <a:pt x="284316" y="240589"/>
                  </a:lnTo>
                  <a:close/>
                </a:path>
                <a:path w="301625" h="287655" extrusionOk="0">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pPr>
                <a:defRPr/>
              </a:pPr>
              <a:endParaRPr/>
            </a:p>
          </p:txBody>
        </p:sp>
      </p:grpSp>
      <p:sp>
        <p:nvSpPr>
          <p:cNvPr id="27" name="object 27"/>
          <p:cNvSpPr/>
          <p:nvPr/>
        </p:nvSpPr>
        <p:spPr bwMode="auto">
          <a:xfrm>
            <a:off x="527037" y="1021149"/>
            <a:ext cx="146685" cy="284480"/>
          </a:xfrm>
          <a:custGeom>
            <a:avLst/>
            <a:gdLst/>
            <a:ahLst/>
            <a:cxnLst/>
            <a:rect l="l" t="t" r="r" b="b"/>
            <a:pathLst>
              <a:path w="146684" h="284480" extrusionOk="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pPr>
              <a:defRPr/>
            </a:pPr>
            <a:endParaRPr/>
          </a:p>
        </p:txBody>
      </p:sp>
      <p:sp>
        <p:nvSpPr>
          <p:cNvPr id="28" name="object 28"/>
          <p:cNvSpPr/>
          <p:nvPr/>
        </p:nvSpPr>
        <p:spPr bwMode="auto">
          <a:xfrm>
            <a:off x="721880" y="1021149"/>
            <a:ext cx="435609" cy="284480"/>
          </a:xfrm>
          <a:custGeom>
            <a:avLst/>
            <a:gdLst/>
            <a:ahLst/>
            <a:cxnLst/>
            <a:rect l="l" t="t" r="r" b="b"/>
            <a:pathLst>
              <a:path w="435609" h="284480" extrusionOk="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extrusionOk="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pPr>
              <a:defRPr/>
            </a:pPr>
            <a:endParaRPr/>
          </a:p>
        </p:txBody>
      </p:sp>
      <p:sp>
        <p:nvSpPr>
          <p:cNvPr id="29" name="object 29"/>
          <p:cNvSpPr/>
          <p:nvPr/>
        </p:nvSpPr>
        <p:spPr bwMode="auto">
          <a:xfrm>
            <a:off x="1203150" y="1021544"/>
            <a:ext cx="203835" cy="284480"/>
          </a:xfrm>
          <a:custGeom>
            <a:avLst/>
            <a:gdLst/>
            <a:ahLst/>
            <a:cxnLst/>
            <a:rect l="l" t="t" r="r" b="b"/>
            <a:pathLst>
              <a:path w="203834" h="284480" extrusionOk="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pPr>
              <a:defRPr/>
            </a:pPr>
            <a:endParaRPr/>
          </a:p>
        </p:txBody>
      </p:sp>
      <p:sp>
        <p:nvSpPr>
          <p:cNvPr id="30" name="object 30"/>
          <p:cNvSpPr/>
          <p:nvPr/>
        </p:nvSpPr>
        <p:spPr bwMode="auto">
          <a:xfrm>
            <a:off x="1462014" y="1018303"/>
            <a:ext cx="266700" cy="290195"/>
          </a:xfrm>
          <a:custGeom>
            <a:avLst/>
            <a:gdLst/>
            <a:ahLst/>
            <a:cxnLst/>
            <a:rect l="l" t="t" r="r" b="b"/>
            <a:pathLst>
              <a:path w="266700" h="290194" extrusionOk="0">
                <a:moveTo>
                  <a:pt x="135723" y="0"/>
                </a:moveTo>
                <a:lnTo>
                  <a:pt x="91737" y="6920"/>
                </a:lnTo>
                <a:lnTo>
                  <a:pt x="54344" y="26579"/>
                </a:lnTo>
                <a:lnTo>
                  <a:pt x="25371" y="57323"/>
                </a:lnTo>
                <a:lnTo>
                  <a:pt x="6647" y="97498"/>
                </a:lnTo>
                <a:lnTo>
                  <a:pt x="0" y="145451"/>
                </a:lnTo>
                <a:lnTo>
                  <a:pt x="6647" y="193010"/>
                </a:lnTo>
                <a:lnTo>
                  <a:pt x="25371" y="232946"/>
                </a:lnTo>
                <a:lnTo>
                  <a:pt x="54344" y="263568"/>
                </a:lnTo>
                <a:lnTo>
                  <a:pt x="91737" y="283181"/>
                </a:lnTo>
                <a:lnTo>
                  <a:pt x="135723" y="290095"/>
                </a:lnTo>
                <a:lnTo>
                  <a:pt x="181114" y="284075"/>
                </a:lnTo>
                <a:lnTo>
                  <a:pt x="218115" y="266849"/>
                </a:lnTo>
                <a:lnTo>
                  <a:pt x="246534" y="239671"/>
                </a:lnTo>
                <a:lnTo>
                  <a:pt x="266180" y="203794"/>
                </a:lnTo>
                <a:lnTo>
                  <a:pt x="245112" y="203794"/>
                </a:lnTo>
                <a:lnTo>
                  <a:pt x="229331" y="232182"/>
                </a:lnTo>
                <a:lnTo>
                  <a:pt x="205763" y="254339"/>
                </a:lnTo>
                <a:lnTo>
                  <a:pt x="174522" y="268746"/>
                </a:lnTo>
                <a:lnTo>
                  <a:pt x="135723" y="273886"/>
                </a:lnTo>
                <a:lnTo>
                  <a:pt x="89906" y="264986"/>
                </a:lnTo>
                <a:lnTo>
                  <a:pt x="52713" y="239448"/>
                </a:lnTo>
                <a:lnTo>
                  <a:pt x="27750" y="199020"/>
                </a:lnTo>
                <a:lnTo>
                  <a:pt x="18627" y="145451"/>
                </a:lnTo>
                <a:lnTo>
                  <a:pt x="27750" y="91242"/>
                </a:lnTo>
                <a:lnTo>
                  <a:pt x="52713" y="50595"/>
                </a:lnTo>
                <a:lnTo>
                  <a:pt x="89906" y="25065"/>
                </a:lnTo>
                <a:lnTo>
                  <a:pt x="135723" y="16208"/>
                </a:lnTo>
                <a:lnTo>
                  <a:pt x="174522" y="21350"/>
                </a:lnTo>
                <a:lnTo>
                  <a:pt x="205763" y="35760"/>
                </a:lnTo>
                <a:lnTo>
                  <a:pt x="229331" y="57918"/>
                </a:lnTo>
                <a:lnTo>
                  <a:pt x="245112" y="86301"/>
                </a:lnTo>
                <a:lnTo>
                  <a:pt x="266180" y="86301"/>
                </a:lnTo>
                <a:lnTo>
                  <a:pt x="246534" y="50424"/>
                </a:lnTo>
                <a:lnTo>
                  <a:pt x="218115" y="23246"/>
                </a:lnTo>
                <a:lnTo>
                  <a:pt x="181114" y="6020"/>
                </a:lnTo>
                <a:lnTo>
                  <a:pt x="135723" y="0"/>
                </a:lnTo>
                <a:close/>
              </a:path>
            </a:pathLst>
          </a:custGeom>
          <a:solidFill>
            <a:srgbClr val="00002E"/>
          </a:solidFill>
        </p:spPr>
        <p:txBody>
          <a:bodyPr wrap="square" lIns="0" tIns="0" rIns="0" bIns="0" rtlCol="0"/>
          <a:lstStyle/>
          <a:p>
            <a:pPr>
              <a:defRPr/>
            </a:pPr>
            <a:endParaRPr/>
          </a:p>
        </p:txBody>
      </p:sp>
      <p:sp>
        <p:nvSpPr>
          <p:cNvPr id="31" name="object 31"/>
          <p:cNvSpPr/>
          <p:nvPr/>
        </p:nvSpPr>
        <p:spPr bwMode="auto">
          <a:xfrm>
            <a:off x="1785277" y="1021301"/>
            <a:ext cx="144145" cy="284480"/>
          </a:xfrm>
          <a:custGeom>
            <a:avLst/>
            <a:gdLst/>
            <a:ahLst/>
            <a:cxnLst/>
            <a:rect l="l" t="t" r="r" b="b"/>
            <a:pathLst>
              <a:path w="144144" h="284480" extrusionOk="0">
                <a:moveTo>
                  <a:pt x="143827" y="0"/>
                </a:moveTo>
                <a:lnTo>
                  <a:pt x="0" y="0"/>
                </a:lnTo>
                <a:lnTo>
                  <a:pt x="0" y="15240"/>
                </a:lnTo>
                <a:lnTo>
                  <a:pt x="0" y="133350"/>
                </a:lnTo>
                <a:lnTo>
                  <a:pt x="0" y="149860"/>
                </a:lnTo>
                <a:lnTo>
                  <a:pt x="0" y="269240"/>
                </a:lnTo>
                <a:lnTo>
                  <a:pt x="0" y="284480"/>
                </a:lnTo>
                <a:lnTo>
                  <a:pt x="143827" y="284480"/>
                </a:lnTo>
                <a:lnTo>
                  <a:pt x="143827" y="269240"/>
                </a:lnTo>
                <a:lnTo>
                  <a:pt x="18224" y="269240"/>
                </a:lnTo>
                <a:lnTo>
                  <a:pt x="18224" y="149860"/>
                </a:lnTo>
                <a:lnTo>
                  <a:pt x="131673" y="149860"/>
                </a:lnTo>
                <a:lnTo>
                  <a:pt x="131673" y="133350"/>
                </a:lnTo>
                <a:lnTo>
                  <a:pt x="18224" y="133350"/>
                </a:lnTo>
                <a:lnTo>
                  <a:pt x="18224" y="15240"/>
                </a:lnTo>
                <a:lnTo>
                  <a:pt x="143827" y="15240"/>
                </a:lnTo>
                <a:lnTo>
                  <a:pt x="143827" y="0"/>
                </a:lnTo>
                <a:close/>
              </a:path>
            </a:pathLst>
          </a:custGeom>
          <a:solidFill>
            <a:srgbClr val="00002E"/>
          </a:solidFill>
        </p:spPr>
        <p:txBody>
          <a:bodyPr wrap="square" lIns="0" tIns="0" rIns="0" bIns="0" rtlCol="0"/>
          <a:lstStyle/>
          <a:p>
            <a:pPr>
              <a:defRPr/>
            </a:pPr>
            <a:endParaRPr/>
          </a:p>
        </p:txBody>
      </p:sp>
      <p:sp>
        <p:nvSpPr>
          <p:cNvPr id="32" name="object 32"/>
          <p:cNvSpPr/>
          <p:nvPr/>
        </p:nvSpPr>
        <p:spPr bwMode="auto">
          <a:xfrm>
            <a:off x="2351113" y="647773"/>
            <a:ext cx="0" cy="1028700"/>
          </a:xfrm>
          <a:custGeom>
            <a:avLst/>
            <a:gdLst/>
            <a:ahLst/>
            <a:cxnLst/>
            <a:rect l="l" t="t" r="r" b="b"/>
            <a:pathLst>
              <a:path h="1028700" extrusionOk="0">
                <a:moveTo>
                  <a:pt x="0" y="0"/>
                </a:moveTo>
                <a:lnTo>
                  <a:pt x="0" y="1028293"/>
                </a:lnTo>
              </a:path>
            </a:pathLst>
          </a:custGeom>
          <a:ln w="41213">
            <a:solidFill>
              <a:srgbClr val="A3002E"/>
            </a:solidFill>
          </a:ln>
        </p:spPr>
        <p:txBody>
          <a:bodyPr wrap="square" lIns="0" tIns="0" rIns="0" bIns="0" rtlCol="0"/>
          <a:lstStyle/>
          <a:p>
            <a:pPr>
              <a:defRPr/>
            </a:pPr>
            <a:endParaRPr/>
          </a:p>
        </p:txBody>
      </p:sp>
      <p:sp>
        <p:nvSpPr>
          <p:cNvPr id="34" name="object 34"/>
          <p:cNvSpPr txBox="1"/>
          <p:nvPr/>
        </p:nvSpPr>
        <p:spPr bwMode="auto">
          <a:xfrm>
            <a:off x="19042541" y="10293239"/>
            <a:ext cx="307975" cy="575310"/>
          </a:xfrm>
          <a:prstGeom prst="rect">
            <a:avLst/>
          </a:prstGeom>
        </p:spPr>
        <p:txBody>
          <a:bodyPr vert="horz" wrap="square" lIns="0" tIns="50165" rIns="0" bIns="0" rtlCol="0">
            <a:spAutoFit/>
          </a:bodyPr>
          <a:lstStyle/>
          <a:p>
            <a:pPr marL="38100">
              <a:lnSpc>
                <a:spcPct val="100000"/>
              </a:lnSpc>
              <a:spcBef>
                <a:spcPts val="395"/>
              </a:spcBef>
              <a:defRPr/>
            </a:pPr>
            <a:fld id="{81D60167-4931-47E6-BA6A-407CBD079E47}" type="slidenum">
              <a:rPr sz="2500" b="1" spc="-10">
                <a:solidFill>
                  <a:srgbClr val="FFFFFF"/>
                </a:solidFill>
                <a:latin typeface="Poppins-ExtraBold"/>
                <a:cs typeface="Poppins-ExtraBold"/>
              </a:rPr>
              <a:t>49</a:t>
            </a:fld>
            <a:endParaRPr sz="2500">
              <a:latin typeface="Poppins-ExtraBold"/>
              <a:cs typeface="Poppins-ExtraBold"/>
            </a:endParaRPr>
          </a:p>
        </p:txBody>
      </p:sp>
      <p:sp>
        <p:nvSpPr>
          <p:cNvPr id="35" name="object 9"/>
          <p:cNvSpPr txBox="1"/>
          <p:nvPr/>
        </p:nvSpPr>
        <p:spPr bwMode="auto">
          <a:xfrm>
            <a:off x="2830330" y="3712209"/>
            <a:ext cx="6873137" cy="1370246"/>
          </a:xfrm>
          <a:prstGeom prst="rect">
            <a:avLst/>
          </a:prstGeom>
        </p:spPr>
        <p:txBody>
          <a:bodyPr vert="horz" wrap="square" lIns="0" tIns="140334" rIns="0" bIns="0" rtlCol="0">
            <a:spAutoFit/>
          </a:bodyPr>
          <a:lstStyle/>
          <a:p>
            <a:pPr marL="12700">
              <a:lnSpc>
                <a:spcPct val="100000"/>
              </a:lnSpc>
              <a:spcBef>
                <a:spcPts val="1105"/>
              </a:spcBef>
              <a:defRPr/>
            </a:pPr>
            <a:r>
              <a:rPr sz="2050" b="1" spc="55" dirty="0">
                <a:solidFill>
                  <a:srgbClr val="00002E"/>
                </a:solidFill>
                <a:latin typeface="Poppins"/>
                <a:cs typeface="Poppins"/>
              </a:rPr>
              <a:t>ACCULTURER ET FORMER VOS EQUIPES RH </a:t>
            </a:r>
            <a:r>
              <a:rPr lang="fr-FR" sz="2050" b="1" spc="55" dirty="0">
                <a:solidFill>
                  <a:srgbClr val="00002E"/>
                </a:solidFill>
                <a:latin typeface="Poppins"/>
                <a:cs typeface="Poppins"/>
              </a:rPr>
              <a:t>&amp; CO</a:t>
            </a:r>
            <a:endParaRPr sz="2050" b="1" spc="54" dirty="0">
              <a:solidFill>
                <a:srgbClr val="00002E"/>
              </a:solidFill>
              <a:latin typeface="Poppins"/>
              <a:cs typeface="Poppins"/>
            </a:endParaRPr>
          </a:p>
          <a:p>
            <a:pPr marL="355600" indent="-311415">
              <a:spcBef>
                <a:spcPts val="1104"/>
              </a:spcBef>
              <a:buFont typeface="Wingdings"/>
              <a:buChar char="§"/>
              <a:defRPr/>
            </a:pPr>
            <a:r>
              <a:rPr sz="2050" spc="54" dirty="0">
                <a:solidFill>
                  <a:srgbClr val="00002E"/>
                </a:solidFill>
                <a:latin typeface="Poppins"/>
                <a:cs typeface="Poppins"/>
              </a:rPr>
              <a:t>Mise </a:t>
            </a:r>
            <a:r>
              <a:rPr sz="2050" spc="54" dirty="0" err="1">
                <a:solidFill>
                  <a:srgbClr val="00002E"/>
                </a:solidFill>
                <a:latin typeface="Poppins"/>
                <a:cs typeface="Poppins"/>
              </a:rPr>
              <a:t>en</a:t>
            </a:r>
            <a:r>
              <a:rPr sz="2050" spc="54" dirty="0">
                <a:solidFill>
                  <a:srgbClr val="00002E"/>
                </a:solidFill>
                <a:latin typeface="Poppins"/>
                <a:cs typeface="Poppins"/>
              </a:rPr>
              <a:t> place d’un point de contact RH / DSI</a:t>
            </a:r>
          </a:p>
          <a:p>
            <a:pPr marL="355600" indent="-311415">
              <a:spcBef>
                <a:spcPts val="1104"/>
              </a:spcBef>
              <a:buFont typeface="Wingdings"/>
              <a:buChar char="§"/>
              <a:defRPr/>
            </a:pPr>
            <a:r>
              <a:rPr sz="2050" spc="54" dirty="0" err="1">
                <a:solidFill>
                  <a:srgbClr val="00002E"/>
                </a:solidFill>
                <a:latin typeface="Poppins"/>
                <a:cs typeface="Poppins"/>
              </a:rPr>
              <a:t>Veille</a:t>
            </a:r>
            <a:r>
              <a:rPr sz="2050" spc="54" dirty="0">
                <a:solidFill>
                  <a:srgbClr val="00002E"/>
                </a:solidFill>
                <a:latin typeface="Poppins"/>
                <a:cs typeface="Poppins"/>
              </a:rPr>
              <a:t> </a:t>
            </a:r>
            <a:r>
              <a:rPr sz="2050" spc="54" dirty="0" err="1">
                <a:solidFill>
                  <a:srgbClr val="00002E"/>
                </a:solidFill>
                <a:latin typeface="Poppins"/>
                <a:cs typeface="Poppins"/>
              </a:rPr>
              <a:t>technologique</a:t>
            </a:r>
            <a:r>
              <a:rPr sz="2050" spc="54" dirty="0">
                <a:solidFill>
                  <a:srgbClr val="00002E"/>
                </a:solidFill>
                <a:latin typeface="Poppins"/>
                <a:cs typeface="Poppins"/>
              </a:rPr>
              <a:t>, Benchmark...</a:t>
            </a:r>
          </a:p>
        </p:txBody>
      </p:sp>
      <p:sp>
        <p:nvSpPr>
          <p:cNvPr id="667432762" name="object 11"/>
          <p:cNvSpPr txBox="1"/>
          <p:nvPr/>
        </p:nvSpPr>
        <p:spPr bwMode="auto">
          <a:xfrm>
            <a:off x="12241772" y="8984403"/>
            <a:ext cx="6296154" cy="1216614"/>
          </a:xfrm>
          <a:prstGeom prst="rect">
            <a:avLst/>
          </a:prstGeom>
        </p:spPr>
        <p:txBody>
          <a:bodyPr vert="horz" wrap="square" lIns="0" tIns="140334" rIns="0" bIns="0" rtlCol="0">
            <a:spAutoFit/>
          </a:bodyPr>
          <a:lstStyle/>
          <a:p>
            <a:pPr marL="12699">
              <a:lnSpc>
                <a:spcPct val="100000"/>
              </a:lnSpc>
              <a:spcBef>
                <a:spcPts val="1104"/>
              </a:spcBef>
              <a:defRPr/>
            </a:pPr>
            <a:r>
              <a:rPr lang="fr-FR" sz="2050" b="1" dirty="0">
                <a:latin typeface="Poppins"/>
                <a:cs typeface="Poppins"/>
              </a:rPr>
              <a:t>D</a:t>
            </a:r>
            <a:r>
              <a:rPr sz="2050" b="1" dirty="0">
                <a:latin typeface="Poppins"/>
                <a:cs typeface="Poppins"/>
              </a:rPr>
              <a:t>EMARRER DANS SON PREMIER CHANTIER IA</a:t>
            </a:r>
          </a:p>
          <a:p>
            <a:pPr marL="12699" marR="349249">
              <a:lnSpc>
                <a:spcPct val="101400"/>
              </a:lnSpc>
              <a:spcBef>
                <a:spcPts val="979"/>
              </a:spcBef>
              <a:defRPr/>
            </a:pPr>
            <a:r>
              <a:rPr lang="fr-FR" sz="2050" spc="49" dirty="0">
                <a:solidFill>
                  <a:srgbClr val="00002E"/>
                </a:solidFill>
                <a:latin typeface="Poppins"/>
                <a:cs typeface="Poppins"/>
              </a:rPr>
              <a:t>Définir sa feuille de route, lancer un premier pilote</a:t>
            </a:r>
            <a:endParaRPr sz="2050" dirty="0">
              <a:latin typeface="Poppins"/>
              <a:cs typeface="Poppins"/>
            </a:endParaRPr>
          </a:p>
        </p:txBody>
      </p:sp>
      <p:pic>
        <p:nvPicPr>
          <p:cNvPr id="40" name="Graphic 39" descr="Boardroom with solid fill">
            <a:extLst>
              <a:ext uri="{FF2B5EF4-FFF2-40B4-BE49-F238E27FC236}">
                <a16:creationId xmlns:a16="http://schemas.microsoft.com/office/drawing/2014/main" id="{59A7DE0A-9349-AA43-0346-8F2801D853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5315" y="6155388"/>
            <a:ext cx="1139162" cy="1139162"/>
          </a:xfrm>
          <a:prstGeom prst="rect">
            <a:avLst/>
          </a:prstGeom>
        </p:spPr>
      </p:pic>
      <p:sp>
        <p:nvSpPr>
          <p:cNvPr id="42" name="object 3">
            <a:extLst>
              <a:ext uri="{FF2B5EF4-FFF2-40B4-BE49-F238E27FC236}">
                <a16:creationId xmlns:a16="http://schemas.microsoft.com/office/drawing/2014/main" id="{8E7AF2C6-7CB0-DA73-8BF6-AECB5E7F5502}"/>
              </a:ext>
            </a:extLst>
          </p:cNvPr>
          <p:cNvSpPr/>
          <p:nvPr/>
        </p:nvSpPr>
        <p:spPr bwMode="auto">
          <a:xfrm>
            <a:off x="11107016" y="4696971"/>
            <a:ext cx="0" cy="4264660"/>
          </a:xfrm>
          <a:custGeom>
            <a:avLst/>
            <a:gdLst/>
            <a:ahLst/>
            <a:cxnLst/>
            <a:rect l="l" t="t" r="r" b="b"/>
            <a:pathLst>
              <a:path h="4264659" extrusionOk="0">
                <a:moveTo>
                  <a:pt x="0" y="0"/>
                </a:moveTo>
                <a:lnTo>
                  <a:pt x="0" y="4264655"/>
                </a:lnTo>
              </a:path>
            </a:pathLst>
          </a:custGeom>
          <a:grpFill/>
          <a:ln w="43977">
            <a:solidFill>
              <a:srgbClr val="00002E"/>
            </a:solidFill>
          </a:ln>
        </p:spPr>
        <p:txBody>
          <a:bodyPr wrap="square" lIns="0" tIns="0" rIns="0" bIns="0" rtlCol="0"/>
          <a:lstStyle/>
          <a:p>
            <a:pPr>
              <a:defRPr/>
            </a:pPr>
            <a:endParaRPr/>
          </a:p>
        </p:txBody>
      </p:sp>
      <p:sp>
        <p:nvSpPr>
          <p:cNvPr id="43" name="object 4">
            <a:extLst>
              <a:ext uri="{FF2B5EF4-FFF2-40B4-BE49-F238E27FC236}">
                <a16:creationId xmlns:a16="http://schemas.microsoft.com/office/drawing/2014/main" id="{F73319C9-DCF9-711F-D5C2-D696D6332DB3}"/>
              </a:ext>
            </a:extLst>
          </p:cNvPr>
          <p:cNvSpPr/>
          <p:nvPr/>
        </p:nvSpPr>
        <p:spPr bwMode="auto">
          <a:xfrm>
            <a:off x="10265555" y="3855508"/>
            <a:ext cx="1683385" cy="1683385"/>
          </a:xfrm>
          <a:custGeom>
            <a:avLst/>
            <a:gdLst/>
            <a:ahLst/>
            <a:cxnLst/>
            <a:rect l="l" t="t" r="r" b="b"/>
            <a:pathLst>
              <a:path w="1683385" h="1683385" extrusionOk="0">
                <a:moveTo>
                  <a:pt x="841461" y="0"/>
                </a:moveTo>
                <a:lnTo>
                  <a:pt x="793711" y="1332"/>
                </a:lnTo>
                <a:lnTo>
                  <a:pt x="746660" y="5280"/>
                </a:lnTo>
                <a:lnTo>
                  <a:pt x="700379" y="11775"/>
                </a:lnTo>
                <a:lnTo>
                  <a:pt x="654939" y="20744"/>
                </a:lnTo>
                <a:lnTo>
                  <a:pt x="610411" y="32116"/>
                </a:lnTo>
                <a:lnTo>
                  <a:pt x="566866" y="45822"/>
                </a:lnTo>
                <a:lnTo>
                  <a:pt x="524375" y="61789"/>
                </a:lnTo>
                <a:lnTo>
                  <a:pt x="483008" y="79946"/>
                </a:lnTo>
                <a:lnTo>
                  <a:pt x="442838" y="100223"/>
                </a:lnTo>
                <a:lnTo>
                  <a:pt x="403935" y="122548"/>
                </a:lnTo>
                <a:lnTo>
                  <a:pt x="366370" y="146851"/>
                </a:lnTo>
                <a:lnTo>
                  <a:pt x="330215" y="173060"/>
                </a:lnTo>
                <a:lnTo>
                  <a:pt x="295539" y="201104"/>
                </a:lnTo>
                <a:lnTo>
                  <a:pt x="262415" y="230913"/>
                </a:lnTo>
                <a:lnTo>
                  <a:pt x="230913" y="262415"/>
                </a:lnTo>
                <a:lnTo>
                  <a:pt x="201104" y="295539"/>
                </a:lnTo>
                <a:lnTo>
                  <a:pt x="173060" y="330215"/>
                </a:lnTo>
                <a:lnTo>
                  <a:pt x="146851" y="366370"/>
                </a:lnTo>
                <a:lnTo>
                  <a:pt x="122548" y="403935"/>
                </a:lnTo>
                <a:lnTo>
                  <a:pt x="100223" y="442838"/>
                </a:lnTo>
                <a:lnTo>
                  <a:pt x="79946" y="483008"/>
                </a:lnTo>
                <a:lnTo>
                  <a:pt x="61789" y="524375"/>
                </a:lnTo>
                <a:lnTo>
                  <a:pt x="45822" y="566866"/>
                </a:lnTo>
                <a:lnTo>
                  <a:pt x="32116" y="610411"/>
                </a:lnTo>
                <a:lnTo>
                  <a:pt x="20744" y="654939"/>
                </a:lnTo>
                <a:lnTo>
                  <a:pt x="11775" y="700379"/>
                </a:lnTo>
                <a:lnTo>
                  <a:pt x="5280" y="746660"/>
                </a:lnTo>
                <a:lnTo>
                  <a:pt x="1332" y="793711"/>
                </a:lnTo>
                <a:lnTo>
                  <a:pt x="0" y="841461"/>
                </a:lnTo>
                <a:lnTo>
                  <a:pt x="1332" y="889210"/>
                </a:lnTo>
                <a:lnTo>
                  <a:pt x="5280" y="936261"/>
                </a:lnTo>
                <a:lnTo>
                  <a:pt x="11775" y="982542"/>
                </a:lnTo>
                <a:lnTo>
                  <a:pt x="20744" y="1027982"/>
                </a:lnTo>
                <a:lnTo>
                  <a:pt x="32116" y="1072511"/>
                </a:lnTo>
                <a:lnTo>
                  <a:pt x="45822" y="1116056"/>
                </a:lnTo>
                <a:lnTo>
                  <a:pt x="61789" y="1158547"/>
                </a:lnTo>
                <a:lnTo>
                  <a:pt x="79946" y="1199913"/>
                </a:lnTo>
                <a:lnTo>
                  <a:pt x="100223" y="1240083"/>
                </a:lnTo>
                <a:lnTo>
                  <a:pt x="122548" y="1278986"/>
                </a:lnTo>
                <a:lnTo>
                  <a:pt x="146851" y="1316551"/>
                </a:lnTo>
                <a:lnTo>
                  <a:pt x="173060" y="1352707"/>
                </a:lnTo>
                <a:lnTo>
                  <a:pt x="201104" y="1387382"/>
                </a:lnTo>
                <a:lnTo>
                  <a:pt x="230913" y="1420507"/>
                </a:lnTo>
                <a:lnTo>
                  <a:pt x="262415" y="1452009"/>
                </a:lnTo>
                <a:lnTo>
                  <a:pt x="295539" y="1481817"/>
                </a:lnTo>
                <a:lnTo>
                  <a:pt x="330215" y="1509862"/>
                </a:lnTo>
                <a:lnTo>
                  <a:pt x="366370" y="1536071"/>
                </a:lnTo>
                <a:lnTo>
                  <a:pt x="403935" y="1560374"/>
                </a:lnTo>
                <a:lnTo>
                  <a:pt x="442838" y="1582699"/>
                </a:lnTo>
                <a:lnTo>
                  <a:pt x="483008" y="1602976"/>
                </a:lnTo>
                <a:lnTo>
                  <a:pt x="524375" y="1621133"/>
                </a:lnTo>
                <a:lnTo>
                  <a:pt x="566866" y="1637100"/>
                </a:lnTo>
                <a:lnTo>
                  <a:pt x="610411" y="1650805"/>
                </a:lnTo>
                <a:lnTo>
                  <a:pt x="654939" y="1662178"/>
                </a:lnTo>
                <a:lnTo>
                  <a:pt x="700379" y="1671147"/>
                </a:lnTo>
                <a:lnTo>
                  <a:pt x="746660" y="1677641"/>
                </a:lnTo>
                <a:lnTo>
                  <a:pt x="793711" y="1681590"/>
                </a:lnTo>
                <a:lnTo>
                  <a:pt x="841461" y="1682922"/>
                </a:lnTo>
                <a:lnTo>
                  <a:pt x="889210" y="1681590"/>
                </a:lnTo>
                <a:lnTo>
                  <a:pt x="936261" y="1677641"/>
                </a:lnTo>
                <a:lnTo>
                  <a:pt x="982542" y="1671147"/>
                </a:lnTo>
                <a:lnTo>
                  <a:pt x="1027982" y="1662178"/>
                </a:lnTo>
                <a:lnTo>
                  <a:pt x="1072511" y="1650805"/>
                </a:lnTo>
                <a:lnTo>
                  <a:pt x="1116056" y="1637100"/>
                </a:lnTo>
                <a:lnTo>
                  <a:pt x="1158547" y="1621133"/>
                </a:lnTo>
                <a:lnTo>
                  <a:pt x="1199913" y="1602976"/>
                </a:lnTo>
                <a:lnTo>
                  <a:pt x="1240083" y="1582699"/>
                </a:lnTo>
                <a:lnTo>
                  <a:pt x="1278986" y="1560374"/>
                </a:lnTo>
                <a:lnTo>
                  <a:pt x="1316551" y="1536071"/>
                </a:lnTo>
                <a:lnTo>
                  <a:pt x="1352707" y="1509862"/>
                </a:lnTo>
                <a:lnTo>
                  <a:pt x="1387382" y="1481817"/>
                </a:lnTo>
                <a:lnTo>
                  <a:pt x="1420507" y="1452009"/>
                </a:lnTo>
                <a:lnTo>
                  <a:pt x="1452009" y="1420507"/>
                </a:lnTo>
                <a:lnTo>
                  <a:pt x="1481817" y="1387382"/>
                </a:lnTo>
                <a:lnTo>
                  <a:pt x="1509862" y="1352707"/>
                </a:lnTo>
                <a:lnTo>
                  <a:pt x="1536071" y="1316551"/>
                </a:lnTo>
                <a:lnTo>
                  <a:pt x="1560374" y="1278986"/>
                </a:lnTo>
                <a:lnTo>
                  <a:pt x="1582699" y="1240083"/>
                </a:lnTo>
                <a:lnTo>
                  <a:pt x="1602976" y="1199913"/>
                </a:lnTo>
                <a:lnTo>
                  <a:pt x="1621133" y="1158547"/>
                </a:lnTo>
                <a:lnTo>
                  <a:pt x="1637100" y="1116056"/>
                </a:lnTo>
                <a:lnTo>
                  <a:pt x="1650805" y="1072511"/>
                </a:lnTo>
                <a:lnTo>
                  <a:pt x="1662178" y="1027982"/>
                </a:lnTo>
                <a:lnTo>
                  <a:pt x="1671147" y="982542"/>
                </a:lnTo>
                <a:lnTo>
                  <a:pt x="1677641" y="936261"/>
                </a:lnTo>
                <a:lnTo>
                  <a:pt x="1681590" y="889210"/>
                </a:lnTo>
                <a:lnTo>
                  <a:pt x="1682922" y="841461"/>
                </a:lnTo>
                <a:lnTo>
                  <a:pt x="1681590" y="793711"/>
                </a:lnTo>
                <a:lnTo>
                  <a:pt x="1677641" y="746660"/>
                </a:lnTo>
                <a:lnTo>
                  <a:pt x="1671147" y="700379"/>
                </a:lnTo>
                <a:lnTo>
                  <a:pt x="1662178" y="654939"/>
                </a:lnTo>
                <a:lnTo>
                  <a:pt x="1650805" y="610411"/>
                </a:lnTo>
                <a:lnTo>
                  <a:pt x="1637100" y="566866"/>
                </a:lnTo>
                <a:lnTo>
                  <a:pt x="1621133" y="524375"/>
                </a:lnTo>
                <a:lnTo>
                  <a:pt x="1602976" y="483008"/>
                </a:lnTo>
                <a:lnTo>
                  <a:pt x="1582699" y="442838"/>
                </a:lnTo>
                <a:lnTo>
                  <a:pt x="1560374" y="403935"/>
                </a:lnTo>
                <a:lnTo>
                  <a:pt x="1536071" y="366370"/>
                </a:lnTo>
                <a:lnTo>
                  <a:pt x="1509862" y="330215"/>
                </a:lnTo>
                <a:lnTo>
                  <a:pt x="1481817" y="295539"/>
                </a:lnTo>
                <a:lnTo>
                  <a:pt x="1452009" y="262415"/>
                </a:lnTo>
                <a:lnTo>
                  <a:pt x="1420507" y="230913"/>
                </a:lnTo>
                <a:lnTo>
                  <a:pt x="1387382" y="201104"/>
                </a:lnTo>
                <a:lnTo>
                  <a:pt x="1352707" y="173060"/>
                </a:lnTo>
                <a:lnTo>
                  <a:pt x="1316551" y="146851"/>
                </a:lnTo>
                <a:lnTo>
                  <a:pt x="1278986" y="122548"/>
                </a:lnTo>
                <a:lnTo>
                  <a:pt x="1240083" y="100223"/>
                </a:lnTo>
                <a:lnTo>
                  <a:pt x="1199913" y="79946"/>
                </a:lnTo>
                <a:lnTo>
                  <a:pt x="1158547" y="61789"/>
                </a:lnTo>
                <a:lnTo>
                  <a:pt x="1116056" y="45822"/>
                </a:lnTo>
                <a:lnTo>
                  <a:pt x="1072511" y="32116"/>
                </a:lnTo>
                <a:lnTo>
                  <a:pt x="1027982" y="20744"/>
                </a:lnTo>
                <a:lnTo>
                  <a:pt x="982542" y="11775"/>
                </a:lnTo>
                <a:lnTo>
                  <a:pt x="936261" y="5280"/>
                </a:lnTo>
                <a:lnTo>
                  <a:pt x="889210" y="1332"/>
                </a:lnTo>
                <a:lnTo>
                  <a:pt x="841461" y="0"/>
                </a:lnTo>
                <a:close/>
              </a:path>
            </a:pathLst>
          </a:custGeom>
          <a:solidFill>
            <a:srgbClr val="FFFFFF"/>
          </a:solidFill>
        </p:spPr>
        <p:txBody>
          <a:bodyPr wrap="square" lIns="0" tIns="0" rIns="0" bIns="0" rtlCol="0"/>
          <a:lstStyle/>
          <a:p>
            <a:pPr>
              <a:defRPr/>
            </a:pPr>
            <a:endParaRPr/>
          </a:p>
        </p:txBody>
      </p:sp>
      <p:sp>
        <p:nvSpPr>
          <p:cNvPr id="44" name="object 5">
            <a:extLst>
              <a:ext uri="{FF2B5EF4-FFF2-40B4-BE49-F238E27FC236}">
                <a16:creationId xmlns:a16="http://schemas.microsoft.com/office/drawing/2014/main" id="{E6EADFF0-C91A-39C0-8751-CCE9338E122F}"/>
              </a:ext>
            </a:extLst>
          </p:cNvPr>
          <p:cNvSpPr/>
          <p:nvPr/>
        </p:nvSpPr>
        <p:spPr bwMode="auto">
          <a:xfrm>
            <a:off x="10265555" y="3855508"/>
            <a:ext cx="1683385" cy="1683385"/>
          </a:xfrm>
          <a:custGeom>
            <a:avLst/>
            <a:gdLst/>
            <a:ahLst/>
            <a:cxnLst/>
            <a:rect l="l" t="t" r="r" b="b"/>
            <a:pathLst>
              <a:path w="1683385" h="1683385" extrusionOk="0">
                <a:moveTo>
                  <a:pt x="841461" y="1682922"/>
                </a:moveTo>
                <a:lnTo>
                  <a:pt x="889210" y="1681590"/>
                </a:lnTo>
                <a:lnTo>
                  <a:pt x="936261" y="1677641"/>
                </a:lnTo>
                <a:lnTo>
                  <a:pt x="982542" y="1671147"/>
                </a:lnTo>
                <a:lnTo>
                  <a:pt x="1027982" y="1662178"/>
                </a:lnTo>
                <a:lnTo>
                  <a:pt x="1072511" y="1650805"/>
                </a:lnTo>
                <a:lnTo>
                  <a:pt x="1116056" y="1637100"/>
                </a:lnTo>
                <a:lnTo>
                  <a:pt x="1158547" y="1621133"/>
                </a:lnTo>
                <a:lnTo>
                  <a:pt x="1199913" y="1602976"/>
                </a:lnTo>
                <a:lnTo>
                  <a:pt x="1240083" y="1582699"/>
                </a:lnTo>
                <a:lnTo>
                  <a:pt x="1278986" y="1560374"/>
                </a:lnTo>
                <a:lnTo>
                  <a:pt x="1316551" y="1536071"/>
                </a:lnTo>
                <a:lnTo>
                  <a:pt x="1352707" y="1509862"/>
                </a:lnTo>
                <a:lnTo>
                  <a:pt x="1387382" y="1481817"/>
                </a:lnTo>
                <a:lnTo>
                  <a:pt x="1420507" y="1452009"/>
                </a:lnTo>
                <a:lnTo>
                  <a:pt x="1452009" y="1420507"/>
                </a:lnTo>
                <a:lnTo>
                  <a:pt x="1481817" y="1387382"/>
                </a:lnTo>
                <a:lnTo>
                  <a:pt x="1509862" y="1352707"/>
                </a:lnTo>
                <a:lnTo>
                  <a:pt x="1536071" y="1316551"/>
                </a:lnTo>
                <a:lnTo>
                  <a:pt x="1560374" y="1278986"/>
                </a:lnTo>
                <a:lnTo>
                  <a:pt x="1582699" y="1240083"/>
                </a:lnTo>
                <a:lnTo>
                  <a:pt x="1602976" y="1199913"/>
                </a:lnTo>
                <a:lnTo>
                  <a:pt x="1621133" y="1158547"/>
                </a:lnTo>
                <a:lnTo>
                  <a:pt x="1637100" y="1116056"/>
                </a:lnTo>
                <a:lnTo>
                  <a:pt x="1650805" y="1072511"/>
                </a:lnTo>
                <a:lnTo>
                  <a:pt x="1662178" y="1027982"/>
                </a:lnTo>
                <a:lnTo>
                  <a:pt x="1671147" y="982542"/>
                </a:lnTo>
                <a:lnTo>
                  <a:pt x="1677641" y="936261"/>
                </a:lnTo>
                <a:lnTo>
                  <a:pt x="1681590" y="889210"/>
                </a:lnTo>
                <a:lnTo>
                  <a:pt x="1682922" y="841461"/>
                </a:lnTo>
                <a:lnTo>
                  <a:pt x="1681590" y="793711"/>
                </a:lnTo>
                <a:lnTo>
                  <a:pt x="1677641" y="746660"/>
                </a:lnTo>
                <a:lnTo>
                  <a:pt x="1671147" y="700379"/>
                </a:lnTo>
                <a:lnTo>
                  <a:pt x="1662178" y="654939"/>
                </a:lnTo>
                <a:lnTo>
                  <a:pt x="1650805" y="610411"/>
                </a:lnTo>
                <a:lnTo>
                  <a:pt x="1637100" y="566866"/>
                </a:lnTo>
                <a:lnTo>
                  <a:pt x="1621133" y="524375"/>
                </a:lnTo>
                <a:lnTo>
                  <a:pt x="1602976" y="483008"/>
                </a:lnTo>
                <a:lnTo>
                  <a:pt x="1582699" y="442838"/>
                </a:lnTo>
                <a:lnTo>
                  <a:pt x="1560374" y="403935"/>
                </a:lnTo>
                <a:lnTo>
                  <a:pt x="1536071" y="366370"/>
                </a:lnTo>
                <a:lnTo>
                  <a:pt x="1509862" y="330215"/>
                </a:lnTo>
                <a:lnTo>
                  <a:pt x="1481817" y="295539"/>
                </a:lnTo>
                <a:lnTo>
                  <a:pt x="1452009" y="262415"/>
                </a:lnTo>
                <a:lnTo>
                  <a:pt x="1420507" y="230913"/>
                </a:lnTo>
                <a:lnTo>
                  <a:pt x="1387382" y="201104"/>
                </a:lnTo>
                <a:lnTo>
                  <a:pt x="1352707" y="173060"/>
                </a:lnTo>
                <a:lnTo>
                  <a:pt x="1316551" y="146851"/>
                </a:lnTo>
                <a:lnTo>
                  <a:pt x="1278986" y="122548"/>
                </a:lnTo>
                <a:lnTo>
                  <a:pt x="1240083" y="100223"/>
                </a:lnTo>
                <a:lnTo>
                  <a:pt x="1199913" y="79946"/>
                </a:lnTo>
                <a:lnTo>
                  <a:pt x="1158547" y="61789"/>
                </a:lnTo>
                <a:lnTo>
                  <a:pt x="1116056" y="45822"/>
                </a:lnTo>
                <a:lnTo>
                  <a:pt x="1072511" y="32116"/>
                </a:lnTo>
                <a:lnTo>
                  <a:pt x="1027982" y="20744"/>
                </a:lnTo>
                <a:lnTo>
                  <a:pt x="982542" y="11775"/>
                </a:lnTo>
                <a:lnTo>
                  <a:pt x="936261" y="5280"/>
                </a:lnTo>
                <a:lnTo>
                  <a:pt x="889210" y="1332"/>
                </a:lnTo>
                <a:lnTo>
                  <a:pt x="841461" y="0"/>
                </a:lnTo>
                <a:lnTo>
                  <a:pt x="793711" y="1332"/>
                </a:lnTo>
                <a:lnTo>
                  <a:pt x="746660" y="5280"/>
                </a:lnTo>
                <a:lnTo>
                  <a:pt x="700379" y="11775"/>
                </a:lnTo>
                <a:lnTo>
                  <a:pt x="654939" y="20744"/>
                </a:lnTo>
                <a:lnTo>
                  <a:pt x="610411" y="32116"/>
                </a:lnTo>
                <a:lnTo>
                  <a:pt x="566866" y="45822"/>
                </a:lnTo>
                <a:lnTo>
                  <a:pt x="524375" y="61789"/>
                </a:lnTo>
                <a:lnTo>
                  <a:pt x="483008" y="79946"/>
                </a:lnTo>
                <a:lnTo>
                  <a:pt x="442838" y="100223"/>
                </a:lnTo>
                <a:lnTo>
                  <a:pt x="403935" y="122548"/>
                </a:lnTo>
                <a:lnTo>
                  <a:pt x="366370" y="146851"/>
                </a:lnTo>
                <a:lnTo>
                  <a:pt x="330215" y="173060"/>
                </a:lnTo>
                <a:lnTo>
                  <a:pt x="295539" y="201104"/>
                </a:lnTo>
                <a:lnTo>
                  <a:pt x="262415" y="230913"/>
                </a:lnTo>
                <a:lnTo>
                  <a:pt x="230913" y="262415"/>
                </a:lnTo>
                <a:lnTo>
                  <a:pt x="201104" y="295539"/>
                </a:lnTo>
                <a:lnTo>
                  <a:pt x="173060" y="330215"/>
                </a:lnTo>
                <a:lnTo>
                  <a:pt x="146851" y="366370"/>
                </a:lnTo>
                <a:lnTo>
                  <a:pt x="122548" y="403935"/>
                </a:lnTo>
                <a:lnTo>
                  <a:pt x="100223" y="442838"/>
                </a:lnTo>
                <a:lnTo>
                  <a:pt x="79946" y="483008"/>
                </a:lnTo>
                <a:lnTo>
                  <a:pt x="61789" y="524375"/>
                </a:lnTo>
                <a:lnTo>
                  <a:pt x="45822" y="566866"/>
                </a:lnTo>
                <a:lnTo>
                  <a:pt x="32116" y="610411"/>
                </a:lnTo>
                <a:lnTo>
                  <a:pt x="20744" y="654939"/>
                </a:lnTo>
                <a:lnTo>
                  <a:pt x="11775" y="700379"/>
                </a:lnTo>
                <a:lnTo>
                  <a:pt x="5280" y="746660"/>
                </a:lnTo>
                <a:lnTo>
                  <a:pt x="1332" y="793711"/>
                </a:lnTo>
                <a:lnTo>
                  <a:pt x="0" y="841461"/>
                </a:lnTo>
                <a:lnTo>
                  <a:pt x="1332" y="889210"/>
                </a:lnTo>
                <a:lnTo>
                  <a:pt x="5280" y="936261"/>
                </a:lnTo>
                <a:lnTo>
                  <a:pt x="11775" y="982542"/>
                </a:lnTo>
                <a:lnTo>
                  <a:pt x="20744" y="1027982"/>
                </a:lnTo>
                <a:lnTo>
                  <a:pt x="32116" y="1072511"/>
                </a:lnTo>
                <a:lnTo>
                  <a:pt x="45822" y="1116056"/>
                </a:lnTo>
                <a:lnTo>
                  <a:pt x="61789" y="1158547"/>
                </a:lnTo>
                <a:lnTo>
                  <a:pt x="79946" y="1199913"/>
                </a:lnTo>
                <a:lnTo>
                  <a:pt x="100223" y="1240083"/>
                </a:lnTo>
                <a:lnTo>
                  <a:pt x="122548" y="1278986"/>
                </a:lnTo>
                <a:lnTo>
                  <a:pt x="146851" y="1316551"/>
                </a:lnTo>
                <a:lnTo>
                  <a:pt x="173060" y="1352707"/>
                </a:lnTo>
                <a:lnTo>
                  <a:pt x="201104" y="1387382"/>
                </a:lnTo>
                <a:lnTo>
                  <a:pt x="230913" y="1420507"/>
                </a:lnTo>
                <a:lnTo>
                  <a:pt x="262415" y="1452009"/>
                </a:lnTo>
                <a:lnTo>
                  <a:pt x="295539" y="1481817"/>
                </a:lnTo>
                <a:lnTo>
                  <a:pt x="330215" y="1509862"/>
                </a:lnTo>
                <a:lnTo>
                  <a:pt x="366370" y="1536071"/>
                </a:lnTo>
                <a:lnTo>
                  <a:pt x="403935" y="1560374"/>
                </a:lnTo>
                <a:lnTo>
                  <a:pt x="442838" y="1582699"/>
                </a:lnTo>
                <a:lnTo>
                  <a:pt x="483008" y="1602976"/>
                </a:lnTo>
                <a:lnTo>
                  <a:pt x="524375" y="1621133"/>
                </a:lnTo>
                <a:lnTo>
                  <a:pt x="566866" y="1637100"/>
                </a:lnTo>
                <a:lnTo>
                  <a:pt x="610411" y="1650805"/>
                </a:lnTo>
                <a:lnTo>
                  <a:pt x="654939" y="1662178"/>
                </a:lnTo>
                <a:lnTo>
                  <a:pt x="700379" y="1671147"/>
                </a:lnTo>
                <a:lnTo>
                  <a:pt x="746660" y="1677641"/>
                </a:lnTo>
                <a:lnTo>
                  <a:pt x="793711" y="1681590"/>
                </a:lnTo>
                <a:lnTo>
                  <a:pt x="841461" y="1682922"/>
                </a:lnTo>
                <a:close/>
              </a:path>
            </a:pathLst>
          </a:custGeom>
          <a:grpFill/>
          <a:ln w="43977">
            <a:solidFill>
              <a:srgbClr val="00002E"/>
            </a:solidFill>
          </a:ln>
        </p:spPr>
        <p:txBody>
          <a:bodyPr wrap="square" lIns="0" tIns="0" rIns="0" bIns="0" rtlCol="0"/>
          <a:lstStyle/>
          <a:p>
            <a:pPr>
              <a:defRPr/>
            </a:pPr>
            <a:endParaRPr/>
          </a:p>
        </p:txBody>
      </p:sp>
      <p:sp>
        <p:nvSpPr>
          <p:cNvPr id="45" name="object 6">
            <a:extLst>
              <a:ext uri="{FF2B5EF4-FFF2-40B4-BE49-F238E27FC236}">
                <a16:creationId xmlns:a16="http://schemas.microsoft.com/office/drawing/2014/main" id="{9B2688F6-267D-78CA-2FBF-E29457C76ED4}"/>
              </a:ext>
            </a:extLst>
          </p:cNvPr>
          <p:cNvSpPr/>
          <p:nvPr/>
        </p:nvSpPr>
        <p:spPr bwMode="auto">
          <a:xfrm>
            <a:off x="10265555" y="6266839"/>
            <a:ext cx="1683385" cy="1683385"/>
          </a:xfrm>
          <a:custGeom>
            <a:avLst/>
            <a:gdLst/>
            <a:ahLst/>
            <a:cxnLst/>
            <a:rect l="l" t="t" r="r" b="b"/>
            <a:pathLst>
              <a:path w="1683385" h="1683384" extrusionOk="0">
                <a:moveTo>
                  <a:pt x="841461" y="0"/>
                </a:moveTo>
                <a:lnTo>
                  <a:pt x="793711" y="1332"/>
                </a:lnTo>
                <a:lnTo>
                  <a:pt x="746660" y="5280"/>
                </a:lnTo>
                <a:lnTo>
                  <a:pt x="700379" y="11775"/>
                </a:lnTo>
                <a:lnTo>
                  <a:pt x="654939" y="20744"/>
                </a:lnTo>
                <a:lnTo>
                  <a:pt x="610411" y="32116"/>
                </a:lnTo>
                <a:lnTo>
                  <a:pt x="566866" y="45822"/>
                </a:lnTo>
                <a:lnTo>
                  <a:pt x="524375" y="61789"/>
                </a:lnTo>
                <a:lnTo>
                  <a:pt x="483008" y="79946"/>
                </a:lnTo>
                <a:lnTo>
                  <a:pt x="442838" y="100223"/>
                </a:lnTo>
                <a:lnTo>
                  <a:pt x="403935" y="122548"/>
                </a:lnTo>
                <a:lnTo>
                  <a:pt x="366370" y="146851"/>
                </a:lnTo>
                <a:lnTo>
                  <a:pt x="330215" y="173060"/>
                </a:lnTo>
                <a:lnTo>
                  <a:pt x="295539" y="201104"/>
                </a:lnTo>
                <a:lnTo>
                  <a:pt x="262415" y="230913"/>
                </a:lnTo>
                <a:lnTo>
                  <a:pt x="230913" y="262415"/>
                </a:lnTo>
                <a:lnTo>
                  <a:pt x="201104" y="295539"/>
                </a:lnTo>
                <a:lnTo>
                  <a:pt x="173060" y="330215"/>
                </a:lnTo>
                <a:lnTo>
                  <a:pt x="146851" y="366370"/>
                </a:lnTo>
                <a:lnTo>
                  <a:pt x="122548" y="403935"/>
                </a:lnTo>
                <a:lnTo>
                  <a:pt x="100223" y="442838"/>
                </a:lnTo>
                <a:lnTo>
                  <a:pt x="79946" y="483008"/>
                </a:lnTo>
                <a:lnTo>
                  <a:pt x="61789" y="524375"/>
                </a:lnTo>
                <a:lnTo>
                  <a:pt x="45822" y="566866"/>
                </a:lnTo>
                <a:lnTo>
                  <a:pt x="32116" y="610411"/>
                </a:lnTo>
                <a:lnTo>
                  <a:pt x="20744" y="654939"/>
                </a:lnTo>
                <a:lnTo>
                  <a:pt x="11775" y="700379"/>
                </a:lnTo>
                <a:lnTo>
                  <a:pt x="5280" y="746660"/>
                </a:lnTo>
                <a:lnTo>
                  <a:pt x="1332" y="793711"/>
                </a:lnTo>
                <a:lnTo>
                  <a:pt x="0" y="841461"/>
                </a:lnTo>
                <a:lnTo>
                  <a:pt x="1332" y="889210"/>
                </a:lnTo>
                <a:lnTo>
                  <a:pt x="5280" y="936261"/>
                </a:lnTo>
                <a:lnTo>
                  <a:pt x="11775" y="982542"/>
                </a:lnTo>
                <a:lnTo>
                  <a:pt x="20744" y="1027982"/>
                </a:lnTo>
                <a:lnTo>
                  <a:pt x="32116" y="1072511"/>
                </a:lnTo>
                <a:lnTo>
                  <a:pt x="45822" y="1116056"/>
                </a:lnTo>
                <a:lnTo>
                  <a:pt x="61789" y="1158547"/>
                </a:lnTo>
                <a:lnTo>
                  <a:pt x="79946" y="1199913"/>
                </a:lnTo>
                <a:lnTo>
                  <a:pt x="100223" y="1240083"/>
                </a:lnTo>
                <a:lnTo>
                  <a:pt x="122548" y="1278986"/>
                </a:lnTo>
                <a:lnTo>
                  <a:pt x="146851" y="1316551"/>
                </a:lnTo>
                <a:lnTo>
                  <a:pt x="173060" y="1352707"/>
                </a:lnTo>
                <a:lnTo>
                  <a:pt x="201104" y="1387382"/>
                </a:lnTo>
                <a:lnTo>
                  <a:pt x="230913" y="1420507"/>
                </a:lnTo>
                <a:lnTo>
                  <a:pt x="262415" y="1452009"/>
                </a:lnTo>
                <a:lnTo>
                  <a:pt x="295539" y="1481817"/>
                </a:lnTo>
                <a:lnTo>
                  <a:pt x="330215" y="1509862"/>
                </a:lnTo>
                <a:lnTo>
                  <a:pt x="366370" y="1536071"/>
                </a:lnTo>
                <a:lnTo>
                  <a:pt x="403935" y="1560374"/>
                </a:lnTo>
                <a:lnTo>
                  <a:pt x="442838" y="1582699"/>
                </a:lnTo>
                <a:lnTo>
                  <a:pt x="483008" y="1602976"/>
                </a:lnTo>
                <a:lnTo>
                  <a:pt x="524375" y="1621133"/>
                </a:lnTo>
                <a:lnTo>
                  <a:pt x="566866" y="1637100"/>
                </a:lnTo>
                <a:lnTo>
                  <a:pt x="610411" y="1650805"/>
                </a:lnTo>
                <a:lnTo>
                  <a:pt x="654939" y="1662178"/>
                </a:lnTo>
                <a:lnTo>
                  <a:pt x="700379" y="1671147"/>
                </a:lnTo>
                <a:lnTo>
                  <a:pt x="746660" y="1677641"/>
                </a:lnTo>
                <a:lnTo>
                  <a:pt x="793711" y="1681590"/>
                </a:lnTo>
                <a:lnTo>
                  <a:pt x="841461" y="1682922"/>
                </a:lnTo>
                <a:lnTo>
                  <a:pt x="889210" y="1681590"/>
                </a:lnTo>
                <a:lnTo>
                  <a:pt x="936261" y="1677641"/>
                </a:lnTo>
                <a:lnTo>
                  <a:pt x="982542" y="1671147"/>
                </a:lnTo>
                <a:lnTo>
                  <a:pt x="1027982" y="1662178"/>
                </a:lnTo>
                <a:lnTo>
                  <a:pt x="1072511" y="1650805"/>
                </a:lnTo>
                <a:lnTo>
                  <a:pt x="1116056" y="1637100"/>
                </a:lnTo>
                <a:lnTo>
                  <a:pt x="1158547" y="1621133"/>
                </a:lnTo>
                <a:lnTo>
                  <a:pt x="1199913" y="1602976"/>
                </a:lnTo>
                <a:lnTo>
                  <a:pt x="1240083" y="1582699"/>
                </a:lnTo>
                <a:lnTo>
                  <a:pt x="1278986" y="1560374"/>
                </a:lnTo>
                <a:lnTo>
                  <a:pt x="1316551" y="1536071"/>
                </a:lnTo>
                <a:lnTo>
                  <a:pt x="1352707" y="1509862"/>
                </a:lnTo>
                <a:lnTo>
                  <a:pt x="1387382" y="1481817"/>
                </a:lnTo>
                <a:lnTo>
                  <a:pt x="1420507" y="1452009"/>
                </a:lnTo>
                <a:lnTo>
                  <a:pt x="1452009" y="1420507"/>
                </a:lnTo>
                <a:lnTo>
                  <a:pt x="1481817" y="1387382"/>
                </a:lnTo>
                <a:lnTo>
                  <a:pt x="1509862" y="1352707"/>
                </a:lnTo>
                <a:lnTo>
                  <a:pt x="1536071" y="1316551"/>
                </a:lnTo>
                <a:lnTo>
                  <a:pt x="1560374" y="1278986"/>
                </a:lnTo>
                <a:lnTo>
                  <a:pt x="1582699" y="1240083"/>
                </a:lnTo>
                <a:lnTo>
                  <a:pt x="1602976" y="1199913"/>
                </a:lnTo>
                <a:lnTo>
                  <a:pt x="1621133" y="1158547"/>
                </a:lnTo>
                <a:lnTo>
                  <a:pt x="1637100" y="1116056"/>
                </a:lnTo>
                <a:lnTo>
                  <a:pt x="1650805" y="1072511"/>
                </a:lnTo>
                <a:lnTo>
                  <a:pt x="1662178" y="1027982"/>
                </a:lnTo>
                <a:lnTo>
                  <a:pt x="1671147" y="982542"/>
                </a:lnTo>
                <a:lnTo>
                  <a:pt x="1677641" y="936261"/>
                </a:lnTo>
                <a:lnTo>
                  <a:pt x="1681590" y="889210"/>
                </a:lnTo>
                <a:lnTo>
                  <a:pt x="1682922" y="841461"/>
                </a:lnTo>
                <a:lnTo>
                  <a:pt x="1681590" y="793711"/>
                </a:lnTo>
                <a:lnTo>
                  <a:pt x="1677641" y="746660"/>
                </a:lnTo>
                <a:lnTo>
                  <a:pt x="1671147" y="700379"/>
                </a:lnTo>
                <a:lnTo>
                  <a:pt x="1662178" y="654939"/>
                </a:lnTo>
                <a:lnTo>
                  <a:pt x="1650805" y="610411"/>
                </a:lnTo>
                <a:lnTo>
                  <a:pt x="1637100" y="566866"/>
                </a:lnTo>
                <a:lnTo>
                  <a:pt x="1621133" y="524375"/>
                </a:lnTo>
                <a:lnTo>
                  <a:pt x="1602976" y="483008"/>
                </a:lnTo>
                <a:lnTo>
                  <a:pt x="1582699" y="442838"/>
                </a:lnTo>
                <a:lnTo>
                  <a:pt x="1560374" y="403935"/>
                </a:lnTo>
                <a:lnTo>
                  <a:pt x="1536071" y="366370"/>
                </a:lnTo>
                <a:lnTo>
                  <a:pt x="1509862" y="330215"/>
                </a:lnTo>
                <a:lnTo>
                  <a:pt x="1481817" y="295539"/>
                </a:lnTo>
                <a:lnTo>
                  <a:pt x="1452009" y="262415"/>
                </a:lnTo>
                <a:lnTo>
                  <a:pt x="1420507" y="230913"/>
                </a:lnTo>
                <a:lnTo>
                  <a:pt x="1387382" y="201104"/>
                </a:lnTo>
                <a:lnTo>
                  <a:pt x="1352707" y="173060"/>
                </a:lnTo>
                <a:lnTo>
                  <a:pt x="1316551" y="146851"/>
                </a:lnTo>
                <a:lnTo>
                  <a:pt x="1278986" y="122548"/>
                </a:lnTo>
                <a:lnTo>
                  <a:pt x="1240083" y="100223"/>
                </a:lnTo>
                <a:lnTo>
                  <a:pt x="1199913" y="79946"/>
                </a:lnTo>
                <a:lnTo>
                  <a:pt x="1158547" y="61789"/>
                </a:lnTo>
                <a:lnTo>
                  <a:pt x="1116056" y="45822"/>
                </a:lnTo>
                <a:lnTo>
                  <a:pt x="1072511" y="32116"/>
                </a:lnTo>
                <a:lnTo>
                  <a:pt x="1027982" y="20744"/>
                </a:lnTo>
                <a:lnTo>
                  <a:pt x="982542" y="11775"/>
                </a:lnTo>
                <a:lnTo>
                  <a:pt x="936261" y="5280"/>
                </a:lnTo>
                <a:lnTo>
                  <a:pt x="889210" y="1332"/>
                </a:lnTo>
                <a:lnTo>
                  <a:pt x="841461" y="0"/>
                </a:lnTo>
                <a:close/>
              </a:path>
            </a:pathLst>
          </a:custGeom>
          <a:solidFill>
            <a:srgbClr val="FFFFFF"/>
          </a:solidFill>
        </p:spPr>
        <p:txBody>
          <a:bodyPr wrap="square" lIns="0" tIns="0" rIns="0" bIns="0" rtlCol="0"/>
          <a:lstStyle/>
          <a:p>
            <a:pPr>
              <a:defRPr/>
            </a:pPr>
            <a:endParaRPr/>
          </a:p>
        </p:txBody>
      </p:sp>
      <p:sp>
        <p:nvSpPr>
          <p:cNvPr id="46" name="object 7">
            <a:extLst>
              <a:ext uri="{FF2B5EF4-FFF2-40B4-BE49-F238E27FC236}">
                <a16:creationId xmlns:a16="http://schemas.microsoft.com/office/drawing/2014/main" id="{FBA1F9DD-079F-FC2A-3E80-95B0A81501D8}"/>
              </a:ext>
            </a:extLst>
          </p:cNvPr>
          <p:cNvSpPr/>
          <p:nvPr/>
        </p:nvSpPr>
        <p:spPr bwMode="auto">
          <a:xfrm>
            <a:off x="10265555" y="6266839"/>
            <a:ext cx="1683385" cy="1683385"/>
          </a:xfrm>
          <a:custGeom>
            <a:avLst/>
            <a:gdLst/>
            <a:ahLst/>
            <a:cxnLst/>
            <a:rect l="l" t="t" r="r" b="b"/>
            <a:pathLst>
              <a:path w="1683385" h="1683384" extrusionOk="0">
                <a:moveTo>
                  <a:pt x="841461" y="1682922"/>
                </a:moveTo>
                <a:lnTo>
                  <a:pt x="889210" y="1681590"/>
                </a:lnTo>
                <a:lnTo>
                  <a:pt x="936261" y="1677641"/>
                </a:lnTo>
                <a:lnTo>
                  <a:pt x="982542" y="1671147"/>
                </a:lnTo>
                <a:lnTo>
                  <a:pt x="1027982" y="1662178"/>
                </a:lnTo>
                <a:lnTo>
                  <a:pt x="1072511" y="1650805"/>
                </a:lnTo>
                <a:lnTo>
                  <a:pt x="1116056" y="1637100"/>
                </a:lnTo>
                <a:lnTo>
                  <a:pt x="1158547" y="1621133"/>
                </a:lnTo>
                <a:lnTo>
                  <a:pt x="1199913" y="1602976"/>
                </a:lnTo>
                <a:lnTo>
                  <a:pt x="1240083" y="1582699"/>
                </a:lnTo>
                <a:lnTo>
                  <a:pt x="1278986" y="1560374"/>
                </a:lnTo>
                <a:lnTo>
                  <a:pt x="1316551" y="1536071"/>
                </a:lnTo>
                <a:lnTo>
                  <a:pt x="1352707" y="1509862"/>
                </a:lnTo>
                <a:lnTo>
                  <a:pt x="1387382" y="1481817"/>
                </a:lnTo>
                <a:lnTo>
                  <a:pt x="1420507" y="1452009"/>
                </a:lnTo>
                <a:lnTo>
                  <a:pt x="1452009" y="1420507"/>
                </a:lnTo>
                <a:lnTo>
                  <a:pt x="1481817" y="1387382"/>
                </a:lnTo>
                <a:lnTo>
                  <a:pt x="1509862" y="1352707"/>
                </a:lnTo>
                <a:lnTo>
                  <a:pt x="1536071" y="1316551"/>
                </a:lnTo>
                <a:lnTo>
                  <a:pt x="1560374" y="1278986"/>
                </a:lnTo>
                <a:lnTo>
                  <a:pt x="1582699" y="1240083"/>
                </a:lnTo>
                <a:lnTo>
                  <a:pt x="1602976" y="1199913"/>
                </a:lnTo>
                <a:lnTo>
                  <a:pt x="1621133" y="1158547"/>
                </a:lnTo>
                <a:lnTo>
                  <a:pt x="1637100" y="1116056"/>
                </a:lnTo>
                <a:lnTo>
                  <a:pt x="1650805" y="1072511"/>
                </a:lnTo>
                <a:lnTo>
                  <a:pt x="1662178" y="1027982"/>
                </a:lnTo>
                <a:lnTo>
                  <a:pt x="1671147" y="982542"/>
                </a:lnTo>
                <a:lnTo>
                  <a:pt x="1677641" y="936261"/>
                </a:lnTo>
                <a:lnTo>
                  <a:pt x="1681590" y="889210"/>
                </a:lnTo>
                <a:lnTo>
                  <a:pt x="1682922" y="841461"/>
                </a:lnTo>
                <a:lnTo>
                  <a:pt x="1681590" y="793711"/>
                </a:lnTo>
                <a:lnTo>
                  <a:pt x="1677641" y="746660"/>
                </a:lnTo>
                <a:lnTo>
                  <a:pt x="1671147" y="700379"/>
                </a:lnTo>
                <a:lnTo>
                  <a:pt x="1662178" y="654939"/>
                </a:lnTo>
                <a:lnTo>
                  <a:pt x="1650805" y="610411"/>
                </a:lnTo>
                <a:lnTo>
                  <a:pt x="1637100" y="566866"/>
                </a:lnTo>
                <a:lnTo>
                  <a:pt x="1621133" y="524375"/>
                </a:lnTo>
                <a:lnTo>
                  <a:pt x="1602976" y="483008"/>
                </a:lnTo>
                <a:lnTo>
                  <a:pt x="1582699" y="442838"/>
                </a:lnTo>
                <a:lnTo>
                  <a:pt x="1560374" y="403935"/>
                </a:lnTo>
                <a:lnTo>
                  <a:pt x="1536071" y="366370"/>
                </a:lnTo>
                <a:lnTo>
                  <a:pt x="1509862" y="330215"/>
                </a:lnTo>
                <a:lnTo>
                  <a:pt x="1481817" y="295539"/>
                </a:lnTo>
                <a:lnTo>
                  <a:pt x="1452009" y="262415"/>
                </a:lnTo>
                <a:lnTo>
                  <a:pt x="1420507" y="230913"/>
                </a:lnTo>
                <a:lnTo>
                  <a:pt x="1387382" y="201104"/>
                </a:lnTo>
                <a:lnTo>
                  <a:pt x="1352707" y="173060"/>
                </a:lnTo>
                <a:lnTo>
                  <a:pt x="1316551" y="146851"/>
                </a:lnTo>
                <a:lnTo>
                  <a:pt x="1278986" y="122548"/>
                </a:lnTo>
                <a:lnTo>
                  <a:pt x="1240083" y="100223"/>
                </a:lnTo>
                <a:lnTo>
                  <a:pt x="1199913" y="79946"/>
                </a:lnTo>
                <a:lnTo>
                  <a:pt x="1158547" y="61789"/>
                </a:lnTo>
                <a:lnTo>
                  <a:pt x="1116056" y="45822"/>
                </a:lnTo>
                <a:lnTo>
                  <a:pt x="1072511" y="32116"/>
                </a:lnTo>
                <a:lnTo>
                  <a:pt x="1027982" y="20744"/>
                </a:lnTo>
                <a:lnTo>
                  <a:pt x="982542" y="11775"/>
                </a:lnTo>
                <a:lnTo>
                  <a:pt x="936261" y="5280"/>
                </a:lnTo>
                <a:lnTo>
                  <a:pt x="889210" y="1332"/>
                </a:lnTo>
                <a:lnTo>
                  <a:pt x="841461" y="0"/>
                </a:lnTo>
                <a:lnTo>
                  <a:pt x="793711" y="1332"/>
                </a:lnTo>
                <a:lnTo>
                  <a:pt x="746660" y="5280"/>
                </a:lnTo>
                <a:lnTo>
                  <a:pt x="700379" y="11775"/>
                </a:lnTo>
                <a:lnTo>
                  <a:pt x="654939" y="20744"/>
                </a:lnTo>
                <a:lnTo>
                  <a:pt x="610411" y="32116"/>
                </a:lnTo>
                <a:lnTo>
                  <a:pt x="566866" y="45822"/>
                </a:lnTo>
                <a:lnTo>
                  <a:pt x="524375" y="61789"/>
                </a:lnTo>
                <a:lnTo>
                  <a:pt x="483008" y="79946"/>
                </a:lnTo>
                <a:lnTo>
                  <a:pt x="442838" y="100223"/>
                </a:lnTo>
                <a:lnTo>
                  <a:pt x="403935" y="122548"/>
                </a:lnTo>
                <a:lnTo>
                  <a:pt x="366370" y="146851"/>
                </a:lnTo>
                <a:lnTo>
                  <a:pt x="330215" y="173060"/>
                </a:lnTo>
                <a:lnTo>
                  <a:pt x="295539" y="201104"/>
                </a:lnTo>
                <a:lnTo>
                  <a:pt x="262415" y="230913"/>
                </a:lnTo>
                <a:lnTo>
                  <a:pt x="230913" y="262415"/>
                </a:lnTo>
                <a:lnTo>
                  <a:pt x="201104" y="295539"/>
                </a:lnTo>
                <a:lnTo>
                  <a:pt x="173060" y="330215"/>
                </a:lnTo>
                <a:lnTo>
                  <a:pt x="146851" y="366370"/>
                </a:lnTo>
                <a:lnTo>
                  <a:pt x="122548" y="403935"/>
                </a:lnTo>
                <a:lnTo>
                  <a:pt x="100223" y="442838"/>
                </a:lnTo>
                <a:lnTo>
                  <a:pt x="79946" y="483008"/>
                </a:lnTo>
                <a:lnTo>
                  <a:pt x="61789" y="524375"/>
                </a:lnTo>
                <a:lnTo>
                  <a:pt x="45822" y="566866"/>
                </a:lnTo>
                <a:lnTo>
                  <a:pt x="32116" y="610411"/>
                </a:lnTo>
                <a:lnTo>
                  <a:pt x="20744" y="654939"/>
                </a:lnTo>
                <a:lnTo>
                  <a:pt x="11775" y="700379"/>
                </a:lnTo>
                <a:lnTo>
                  <a:pt x="5280" y="746660"/>
                </a:lnTo>
                <a:lnTo>
                  <a:pt x="1332" y="793711"/>
                </a:lnTo>
                <a:lnTo>
                  <a:pt x="0" y="841461"/>
                </a:lnTo>
                <a:lnTo>
                  <a:pt x="1332" y="889210"/>
                </a:lnTo>
                <a:lnTo>
                  <a:pt x="5280" y="936261"/>
                </a:lnTo>
                <a:lnTo>
                  <a:pt x="11775" y="982542"/>
                </a:lnTo>
                <a:lnTo>
                  <a:pt x="20744" y="1027982"/>
                </a:lnTo>
                <a:lnTo>
                  <a:pt x="32116" y="1072511"/>
                </a:lnTo>
                <a:lnTo>
                  <a:pt x="45822" y="1116056"/>
                </a:lnTo>
                <a:lnTo>
                  <a:pt x="61789" y="1158547"/>
                </a:lnTo>
                <a:lnTo>
                  <a:pt x="79946" y="1199913"/>
                </a:lnTo>
                <a:lnTo>
                  <a:pt x="100223" y="1240083"/>
                </a:lnTo>
                <a:lnTo>
                  <a:pt x="122548" y="1278986"/>
                </a:lnTo>
                <a:lnTo>
                  <a:pt x="146851" y="1316551"/>
                </a:lnTo>
                <a:lnTo>
                  <a:pt x="173060" y="1352707"/>
                </a:lnTo>
                <a:lnTo>
                  <a:pt x="201104" y="1387382"/>
                </a:lnTo>
                <a:lnTo>
                  <a:pt x="230913" y="1420507"/>
                </a:lnTo>
                <a:lnTo>
                  <a:pt x="262415" y="1452009"/>
                </a:lnTo>
                <a:lnTo>
                  <a:pt x="295539" y="1481817"/>
                </a:lnTo>
                <a:lnTo>
                  <a:pt x="330215" y="1509862"/>
                </a:lnTo>
                <a:lnTo>
                  <a:pt x="366370" y="1536071"/>
                </a:lnTo>
                <a:lnTo>
                  <a:pt x="403935" y="1560374"/>
                </a:lnTo>
                <a:lnTo>
                  <a:pt x="442838" y="1582699"/>
                </a:lnTo>
                <a:lnTo>
                  <a:pt x="483008" y="1602976"/>
                </a:lnTo>
                <a:lnTo>
                  <a:pt x="524375" y="1621133"/>
                </a:lnTo>
                <a:lnTo>
                  <a:pt x="566866" y="1637100"/>
                </a:lnTo>
                <a:lnTo>
                  <a:pt x="610411" y="1650805"/>
                </a:lnTo>
                <a:lnTo>
                  <a:pt x="654939" y="1662178"/>
                </a:lnTo>
                <a:lnTo>
                  <a:pt x="700379" y="1671147"/>
                </a:lnTo>
                <a:lnTo>
                  <a:pt x="746660" y="1677641"/>
                </a:lnTo>
                <a:lnTo>
                  <a:pt x="793711" y="1681590"/>
                </a:lnTo>
                <a:lnTo>
                  <a:pt x="841461" y="1682922"/>
                </a:lnTo>
                <a:close/>
              </a:path>
            </a:pathLst>
          </a:custGeom>
          <a:grpFill/>
          <a:ln w="43977">
            <a:solidFill>
              <a:srgbClr val="00002E"/>
            </a:solidFill>
          </a:ln>
        </p:spPr>
        <p:txBody>
          <a:bodyPr wrap="square" lIns="0" tIns="0" rIns="0" bIns="0" rtlCol="0"/>
          <a:lstStyle/>
          <a:p>
            <a:pPr>
              <a:defRPr/>
            </a:pPr>
            <a:endParaRPr/>
          </a:p>
        </p:txBody>
      </p:sp>
      <p:pic>
        <p:nvPicPr>
          <p:cNvPr id="560894172" name="object 14"/>
          <p:cNvPicPr/>
          <p:nvPr/>
        </p:nvPicPr>
        <p:blipFill>
          <a:blip r:embed="rId6"/>
          <a:stretch/>
        </p:blipFill>
        <p:spPr bwMode="auto">
          <a:xfrm>
            <a:off x="10243566" y="8780762"/>
            <a:ext cx="1726899" cy="1726899"/>
          </a:xfrm>
          <a:prstGeom prst="rect">
            <a:avLst/>
          </a:prstGeom>
        </p:spPr>
      </p:pic>
      <p:pic>
        <p:nvPicPr>
          <p:cNvPr id="63" name="Graphic 62" descr="3d Glasses with solid fill">
            <a:extLst>
              <a:ext uri="{FF2B5EF4-FFF2-40B4-BE49-F238E27FC236}">
                <a16:creationId xmlns:a16="http://schemas.microsoft.com/office/drawing/2014/main" id="{C75F583E-D226-15D1-1101-1DE2CA806E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66921" y="4105811"/>
            <a:ext cx="1080188" cy="1080188"/>
          </a:xfrm>
          <a:prstGeom prst="rect">
            <a:avLst/>
          </a:prstGeom>
        </p:spPr>
      </p:pic>
      <p:pic>
        <p:nvPicPr>
          <p:cNvPr id="667432704" name="object 14">
            <a:extLst>
              <a:ext uri="{FF2B5EF4-FFF2-40B4-BE49-F238E27FC236}">
                <a16:creationId xmlns:a16="http://schemas.microsoft.com/office/drawing/2014/main" id="{ECC627EA-7D77-3720-B534-EAF3150B6C29}"/>
              </a:ext>
            </a:extLst>
          </p:cNvPr>
          <p:cNvPicPr/>
          <p:nvPr/>
        </p:nvPicPr>
        <p:blipFill>
          <a:blip r:embed="rId6"/>
          <a:stretch/>
        </p:blipFill>
        <p:spPr bwMode="auto">
          <a:xfrm>
            <a:off x="691010" y="8056302"/>
            <a:ext cx="1726899" cy="1726899"/>
          </a:xfrm>
          <a:prstGeom prst="rect">
            <a:avLst/>
          </a:prstGeom>
        </p:spPr>
      </p:pic>
      <p:sp>
        <p:nvSpPr>
          <p:cNvPr id="667432705" name="object 9">
            <a:extLst>
              <a:ext uri="{FF2B5EF4-FFF2-40B4-BE49-F238E27FC236}">
                <a16:creationId xmlns:a16="http://schemas.microsoft.com/office/drawing/2014/main" id="{7EAFAB90-6599-D04E-D435-CE1DF4473C78}"/>
              </a:ext>
            </a:extLst>
          </p:cNvPr>
          <p:cNvSpPr txBox="1"/>
          <p:nvPr/>
        </p:nvSpPr>
        <p:spPr bwMode="auto">
          <a:xfrm>
            <a:off x="2709708" y="8108367"/>
            <a:ext cx="6873136" cy="2142252"/>
          </a:xfrm>
          <a:prstGeom prst="rect">
            <a:avLst/>
          </a:prstGeom>
        </p:spPr>
        <p:txBody>
          <a:bodyPr vert="horz" wrap="square" lIns="0" tIns="140334" rIns="0" bIns="0" rtlCol="0">
            <a:spAutoFit/>
          </a:bodyPr>
          <a:lstStyle/>
          <a:p>
            <a:pPr marL="12700">
              <a:lnSpc>
                <a:spcPct val="100000"/>
              </a:lnSpc>
              <a:spcBef>
                <a:spcPts val="1105"/>
              </a:spcBef>
              <a:defRPr/>
            </a:pPr>
            <a:r>
              <a:rPr lang="fr-FR" sz="2050" b="1" spc="55" dirty="0">
                <a:solidFill>
                  <a:srgbClr val="00002E"/>
                </a:solidFill>
                <a:latin typeface="Poppins"/>
                <a:cs typeface="Poppins"/>
              </a:rPr>
              <a:t>DEBUTER UNE ANALYSE D’IMPACTS</a:t>
            </a:r>
            <a:endParaRPr lang="fr-FR" sz="2050" b="1" spc="54" dirty="0">
              <a:solidFill>
                <a:srgbClr val="00002E"/>
              </a:solidFill>
              <a:latin typeface="Poppins"/>
              <a:cs typeface="Poppins"/>
            </a:endParaRPr>
          </a:p>
          <a:p>
            <a:pPr marL="324115" indent="-311415">
              <a:lnSpc>
                <a:spcPct val="100000"/>
              </a:lnSpc>
              <a:spcBef>
                <a:spcPts val="1104"/>
              </a:spcBef>
              <a:buFont typeface="Wingdings"/>
              <a:buChar char="§"/>
              <a:defRPr/>
            </a:pPr>
            <a:r>
              <a:rPr lang="fr-FR" sz="2050" b="0" spc="54" dirty="0">
                <a:solidFill>
                  <a:srgbClr val="00002E"/>
                </a:solidFill>
                <a:latin typeface="Poppins"/>
                <a:cs typeface="Poppins"/>
              </a:rPr>
              <a:t>Sur les emplois, compétences, temps de travail</a:t>
            </a:r>
          </a:p>
          <a:p>
            <a:pPr marL="311415" indent="-311415">
              <a:lnSpc>
                <a:spcPct val="100000"/>
              </a:lnSpc>
              <a:spcBef>
                <a:spcPts val="1104"/>
              </a:spcBef>
              <a:buFont typeface="Wingdings"/>
              <a:buChar char="§"/>
              <a:defRPr/>
            </a:pPr>
            <a:r>
              <a:rPr lang="fr-FR" sz="2050" b="0" spc="54" dirty="0">
                <a:solidFill>
                  <a:srgbClr val="00002E"/>
                </a:solidFill>
                <a:latin typeface="Poppins"/>
                <a:cs typeface="Poppins"/>
              </a:rPr>
              <a:t>Ajuster le chantier GEPP si </a:t>
            </a:r>
            <a:r>
              <a:rPr lang="fr-FR" sz="2050" spc="54" dirty="0">
                <a:solidFill>
                  <a:srgbClr val="00002E"/>
                </a:solidFill>
                <a:latin typeface="Poppins"/>
                <a:cs typeface="Poppins"/>
              </a:rPr>
              <a:t>nécessaire</a:t>
            </a:r>
          </a:p>
          <a:p>
            <a:pPr marL="311415" indent="-311415">
              <a:lnSpc>
                <a:spcPct val="100000"/>
              </a:lnSpc>
              <a:spcBef>
                <a:spcPts val="1104"/>
              </a:spcBef>
              <a:buFont typeface="Wingdings"/>
              <a:buChar char="§"/>
              <a:defRPr/>
            </a:pPr>
            <a:r>
              <a:rPr lang="fr-FR" sz="2050" spc="54" dirty="0">
                <a:solidFill>
                  <a:srgbClr val="00002E"/>
                </a:solidFill>
                <a:latin typeface="Poppins"/>
                <a:cs typeface="Poppins"/>
              </a:rPr>
              <a:t>Anticiper les efforts de formation (</a:t>
            </a:r>
            <a:r>
              <a:rPr lang="fr-FR" sz="2050" spc="54" dirty="0" err="1">
                <a:solidFill>
                  <a:srgbClr val="00002E"/>
                </a:solidFill>
                <a:latin typeface="Poppins"/>
                <a:cs typeface="Poppins"/>
              </a:rPr>
              <a:t>reskilling</a:t>
            </a:r>
            <a:r>
              <a:rPr lang="fr-FR" sz="2050" spc="54" dirty="0">
                <a:solidFill>
                  <a:srgbClr val="00002E"/>
                </a:solidFill>
                <a:latin typeface="Poppins"/>
                <a:cs typeface="Poppins"/>
              </a:rPr>
              <a:t>) – en s’appuyant sur un écosystème</a:t>
            </a:r>
          </a:p>
        </p:txBody>
      </p:sp>
      <p:pic>
        <p:nvPicPr>
          <p:cNvPr id="667432709" name="Graphic 667432708" descr="Address Book with solid fill">
            <a:extLst>
              <a:ext uri="{FF2B5EF4-FFF2-40B4-BE49-F238E27FC236}">
                <a16:creationId xmlns:a16="http://schemas.microsoft.com/office/drawing/2014/main" id="{B193F06C-002C-B160-CC6B-B43DC7EE93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34173" y="6474514"/>
            <a:ext cx="1145685" cy="1145685"/>
          </a:xfrm>
          <a:prstGeom prst="rect">
            <a:avLst/>
          </a:prstGeom>
        </p:spPr>
      </p:pic>
      <p:pic>
        <p:nvPicPr>
          <p:cNvPr id="667432713" name="Graphic 667432712" descr="Brainstorm with solid fill">
            <a:extLst>
              <a:ext uri="{FF2B5EF4-FFF2-40B4-BE49-F238E27FC236}">
                <a16:creationId xmlns:a16="http://schemas.microsoft.com/office/drawing/2014/main" id="{B13D7FBB-7347-CBEB-8904-7D765B2246D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0080" y="3619964"/>
            <a:ext cx="1086988" cy="1086988"/>
          </a:xfrm>
          <a:prstGeom prst="rect">
            <a:avLst/>
          </a:prstGeom>
        </p:spPr>
      </p:pic>
      <p:sp>
        <p:nvSpPr>
          <p:cNvPr id="667432715" name="TextBox 667432714">
            <a:extLst>
              <a:ext uri="{FF2B5EF4-FFF2-40B4-BE49-F238E27FC236}">
                <a16:creationId xmlns:a16="http://schemas.microsoft.com/office/drawing/2014/main" id="{1A21D3B6-4BA3-2244-6A45-8DE49E1C1A25}"/>
              </a:ext>
            </a:extLst>
          </p:cNvPr>
          <p:cNvSpPr txBox="1"/>
          <p:nvPr/>
        </p:nvSpPr>
        <p:spPr>
          <a:xfrm>
            <a:off x="8179842" y="10791470"/>
            <a:ext cx="11518524" cy="369332"/>
          </a:xfrm>
          <a:prstGeom prst="rect">
            <a:avLst/>
          </a:prstGeom>
          <a:noFill/>
        </p:spPr>
        <p:txBody>
          <a:bodyPr wrap="square">
            <a:spAutoFit/>
          </a:bodyPr>
          <a:lstStyle/>
          <a:p>
            <a:r>
              <a:rPr lang="en-US" b="1" dirty="0">
                <a:solidFill>
                  <a:srgbClr val="C00000"/>
                </a:solidFill>
              </a:rPr>
              <a:t>Source : L’IA au Coeur de </a:t>
            </a:r>
            <a:r>
              <a:rPr lang="en-US" b="1" dirty="0" err="1">
                <a:solidFill>
                  <a:srgbClr val="C00000"/>
                </a:solidFill>
              </a:rPr>
              <a:t>l’entreprise</a:t>
            </a:r>
            <a:r>
              <a:rPr lang="en-US" b="1" dirty="0">
                <a:solidFill>
                  <a:srgbClr val="C00000"/>
                </a:solidFill>
              </a:rPr>
              <a:t>, </a:t>
            </a:r>
            <a:r>
              <a:rPr lang="en-US" b="1" dirty="0" err="1">
                <a:solidFill>
                  <a:srgbClr val="C00000"/>
                </a:solidFill>
              </a:rPr>
              <a:t>une</a:t>
            </a:r>
            <a:r>
              <a:rPr lang="en-US" b="1" dirty="0">
                <a:solidFill>
                  <a:srgbClr val="C00000"/>
                </a:solidFill>
              </a:rPr>
              <a:t> </a:t>
            </a:r>
            <a:r>
              <a:rPr lang="en-US" b="1" dirty="0" err="1">
                <a:solidFill>
                  <a:srgbClr val="C00000"/>
                </a:solidFill>
              </a:rPr>
              <a:t>alliée</a:t>
            </a:r>
            <a:r>
              <a:rPr lang="en-US" b="1" dirty="0">
                <a:solidFill>
                  <a:srgbClr val="C00000"/>
                </a:solidFill>
              </a:rPr>
              <a:t> pour </a:t>
            </a:r>
            <a:r>
              <a:rPr lang="en-US" b="1" dirty="0" err="1">
                <a:solidFill>
                  <a:srgbClr val="C00000"/>
                </a:solidFill>
              </a:rPr>
              <a:t>votre</a:t>
            </a:r>
            <a:r>
              <a:rPr lang="en-US" b="1" dirty="0">
                <a:solidFill>
                  <a:srgbClr val="C00000"/>
                </a:solidFill>
              </a:rPr>
              <a:t> </a:t>
            </a:r>
            <a:r>
              <a:rPr lang="en-US" b="1" dirty="0" err="1">
                <a:solidFill>
                  <a:srgbClr val="C00000"/>
                </a:solidFill>
              </a:rPr>
              <a:t>stratégie</a:t>
            </a:r>
            <a:r>
              <a:rPr lang="en-US" b="1" dirty="0">
                <a:solidFill>
                  <a:srgbClr val="C00000"/>
                </a:solidFill>
              </a:rPr>
              <a:t> RH – Emmanuelle Blons – </a:t>
            </a:r>
            <a:r>
              <a:rPr lang="en-US" b="1" dirty="0" err="1">
                <a:solidFill>
                  <a:srgbClr val="C00000"/>
                </a:solidFill>
              </a:rPr>
              <a:t>ems</a:t>
            </a:r>
            <a:r>
              <a:rPr lang="en-US" b="1" dirty="0">
                <a:solidFill>
                  <a:srgbClr val="C00000"/>
                </a:solidFill>
              </a:rPr>
              <a:t> Editions</a:t>
            </a:r>
          </a:p>
        </p:txBody>
      </p:sp>
      <p:sp>
        <p:nvSpPr>
          <p:cNvPr id="12" name="object 19">
            <a:extLst>
              <a:ext uri="{FF2B5EF4-FFF2-40B4-BE49-F238E27FC236}">
                <a16:creationId xmlns:a16="http://schemas.microsoft.com/office/drawing/2014/main" id="{47EEC28D-42C7-7B7F-8703-7B3B80F48FAE}"/>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9"/>
          <p:cNvPicPr preferRelativeResize="0"/>
          <p:nvPr/>
        </p:nvPicPr>
        <p:blipFill rotWithShape="1">
          <a:blip r:embed="rId3">
            <a:alphaModFix/>
          </a:blip>
          <a:srcRect t="60432"/>
          <a:stretch/>
        </p:blipFill>
        <p:spPr>
          <a:xfrm>
            <a:off x="1" y="398"/>
            <a:ext cx="20104107" cy="3728899"/>
          </a:xfrm>
          <a:prstGeom prst="rect">
            <a:avLst/>
          </a:prstGeom>
          <a:noFill/>
          <a:ln>
            <a:noFill/>
          </a:ln>
        </p:spPr>
      </p:pic>
      <p:sp>
        <p:nvSpPr>
          <p:cNvPr id="131" name="Google Shape;131;p29"/>
          <p:cNvSpPr txBox="1"/>
          <p:nvPr/>
        </p:nvSpPr>
        <p:spPr>
          <a:xfrm>
            <a:off x="2010410" y="2842267"/>
            <a:ext cx="7557506" cy="7754721"/>
          </a:xfrm>
          <a:prstGeom prst="rect">
            <a:avLst/>
          </a:prstGeom>
          <a:noFill/>
          <a:ln>
            <a:noFill/>
          </a:ln>
        </p:spPr>
        <p:txBody>
          <a:bodyPr spcFirstLastPara="1" wrap="square" lIns="201008" tIns="201008" rIns="201008" bIns="201008" anchor="ctr" anchorCtr="0">
            <a:noAutofit/>
          </a:bodyPr>
          <a:lstStyle/>
          <a:p>
            <a:pPr marL="1005200" rtl="0">
              <a:buClr>
                <a:srgbClr val="000000"/>
              </a:buClr>
              <a:buSzPts val="1600"/>
            </a:pPr>
            <a:endParaRPr sz="3518">
              <a:solidFill>
                <a:srgbClr val="000000"/>
              </a:solidFill>
              <a:latin typeface="Montserrat"/>
              <a:ea typeface="Montserrat"/>
              <a:cs typeface="Montserrat"/>
              <a:sym typeface="Montserrat"/>
            </a:endParaRPr>
          </a:p>
          <a:p>
            <a:pPr rtl="0">
              <a:buClr>
                <a:srgbClr val="000000"/>
              </a:buClr>
              <a:buSzPts val="2300"/>
            </a:pPr>
            <a:r>
              <a:rPr lang="fr" sz="5057" b="1">
                <a:solidFill>
                  <a:srgbClr val="FFCB00"/>
                </a:solidFill>
                <a:latin typeface="Montserrat"/>
                <a:ea typeface="Montserrat"/>
                <a:cs typeface="Montserrat"/>
                <a:sym typeface="Montserrat"/>
              </a:rPr>
              <a:t>Une </a:t>
            </a:r>
            <a:endParaRPr sz="5057" b="1">
              <a:solidFill>
                <a:srgbClr val="FFCB00"/>
              </a:solidFill>
              <a:latin typeface="Montserrat"/>
              <a:ea typeface="Montserrat"/>
              <a:cs typeface="Montserrat"/>
              <a:sym typeface="Montserrat"/>
            </a:endParaRPr>
          </a:p>
          <a:p>
            <a:pPr rtl="0">
              <a:buClr>
                <a:srgbClr val="000000"/>
              </a:buClr>
              <a:buSzPts val="2300"/>
            </a:pPr>
            <a:r>
              <a:rPr lang="fr" sz="5057" b="1">
                <a:solidFill>
                  <a:srgbClr val="3B94D9"/>
                </a:solidFill>
                <a:latin typeface="Montserrat"/>
                <a:ea typeface="Montserrat"/>
                <a:cs typeface="Montserrat"/>
                <a:sym typeface="Montserrat"/>
              </a:rPr>
              <a:t>association </a:t>
            </a:r>
            <a:endParaRPr sz="5057" b="1">
              <a:solidFill>
                <a:srgbClr val="3B94D9"/>
              </a:solidFill>
              <a:latin typeface="Montserrat"/>
              <a:ea typeface="Montserrat"/>
              <a:cs typeface="Montserrat"/>
              <a:sym typeface="Montserrat"/>
            </a:endParaRPr>
          </a:p>
          <a:p>
            <a:pPr rtl="0">
              <a:buClr>
                <a:srgbClr val="000000"/>
              </a:buClr>
              <a:buSzPts val="2300"/>
            </a:pPr>
            <a:r>
              <a:rPr lang="fr" sz="5057" b="1">
                <a:solidFill>
                  <a:srgbClr val="FFCB00"/>
                </a:solidFill>
                <a:latin typeface="Montserrat"/>
                <a:ea typeface="Montserrat"/>
                <a:cs typeface="Montserrat"/>
                <a:sym typeface="Montserrat"/>
              </a:rPr>
              <a:t>loi 1901 à </a:t>
            </a:r>
            <a:r>
              <a:rPr lang="fr" sz="5057" b="1">
                <a:solidFill>
                  <a:srgbClr val="3B94D9"/>
                </a:solidFill>
                <a:latin typeface="Montserrat"/>
                <a:ea typeface="Montserrat"/>
                <a:cs typeface="Montserrat"/>
                <a:sym typeface="Montserrat"/>
              </a:rPr>
              <a:t>but </a:t>
            </a:r>
            <a:endParaRPr sz="5057" b="1">
              <a:solidFill>
                <a:srgbClr val="3B94D9"/>
              </a:solidFill>
              <a:latin typeface="Montserrat"/>
              <a:ea typeface="Montserrat"/>
              <a:cs typeface="Montserrat"/>
              <a:sym typeface="Montserrat"/>
            </a:endParaRPr>
          </a:p>
          <a:p>
            <a:pPr rtl="0">
              <a:buClr>
                <a:srgbClr val="000000"/>
              </a:buClr>
              <a:buSzPts val="2300"/>
            </a:pPr>
            <a:r>
              <a:rPr lang="fr" sz="5057" b="1">
                <a:solidFill>
                  <a:srgbClr val="3B94D9"/>
                </a:solidFill>
                <a:latin typeface="Montserrat"/>
                <a:ea typeface="Montserrat"/>
                <a:cs typeface="Montserrat"/>
                <a:sym typeface="Montserrat"/>
              </a:rPr>
              <a:t>non lucratif </a:t>
            </a:r>
            <a:r>
              <a:rPr lang="fr" sz="5057" b="1">
                <a:solidFill>
                  <a:srgbClr val="FFCB00"/>
                </a:solidFill>
                <a:latin typeface="Montserrat"/>
                <a:ea typeface="Montserrat"/>
                <a:cs typeface="Montserrat"/>
                <a:sym typeface="Montserrat"/>
              </a:rPr>
              <a:t>qui fédère les acteurs </a:t>
            </a:r>
            <a:endParaRPr sz="5057" b="1">
              <a:solidFill>
                <a:srgbClr val="FFCB00"/>
              </a:solidFill>
              <a:latin typeface="Montserrat"/>
              <a:ea typeface="Montserrat"/>
              <a:cs typeface="Montserrat"/>
              <a:sym typeface="Montserrat"/>
            </a:endParaRPr>
          </a:p>
          <a:p>
            <a:pPr rtl="0">
              <a:buClr>
                <a:srgbClr val="000000"/>
              </a:buClr>
              <a:buSzPts val="2300"/>
            </a:pPr>
            <a:r>
              <a:rPr lang="fr" sz="5057" b="1">
                <a:solidFill>
                  <a:srgbClr val="FFCB00"/>
                </a:solidFill>
                <a:latin typeface="Montserrat"/>
                <a:ea typeface="Montserrat"/>
                <a:cs typeface="Montserrat"/>
                <a:sym typeface="Montserrat"/>
              </a:rPr>
              <a:t>de </a:t>
            </a:r>
            <a:r>
              <a:rPr lang="fr" sz="5057" b="1">
                <a:solidFill>
                  <a:srgbClr val="3B94D9"/>
                </a:solidFill>
                <a:latin typeface="Montserrat"/>
                <a:ea typeface="Montserrat"/>
                <a:cs typeface="Montserrat"/>
                <a:sym typeface="Montserrat"/>
              </a:rPr>
              <a:t>l’innovation RH</a:t>
            </a:r>
            <a:r>
              <a:rPr lang="fr" sz="5057">
                <a:solidFill>
                  <a:srgbClr val="3B94D9"/>
                </a:solidFill>
                <a:latin typeface="Montserrat"/>
                <a:ea typeface="Montserrat"/>
                <a:cs typeface="Montserrat"/>
                <a:sym typeface="Montserrat"/>
              </a:rPr>
              <a:t>  </a:t>
            </a:r>
            <a:endParaRPr sz="5057">
              <a:solidFill>
                <a:srgbClr val="3B94D9"/>
              </a:solidFill>
              <a:latin typeface="Montserrat"/>
              <a:ea typeface="Montserrat"/>
              <a:cs typeface="Montserrat"/>
              <a:sym typeface="Montserrat"/>
            </a:endParaRPr>
          </a:p>
        </p:txBody>
      </p:sp>
      <p:sp>
        <p:nvSpPr>
          <p:cNvPr id="132" name="Google Shape;132;p29"/>
          <p:cNvSpPr txBox="1"/>
          <p:nvPr/>
        </p:nvSpPr>
        <p:spPr>
          <a:xfrm>
            <a:off x="174405" y="139294"/>
            <a:ext cx="17161039" cy="1321805"/>
          </a:xfrm>
          <a:prstGeom prst="rect">
            <a:avLst/>
          </a:prstGeom>
          <a:noFill/>
          <a:ln>
            <a:noFill/>
          </a:ln>
        </p:spPr>
        <p:txBody>
          <a:bodyPr spcFirstLastPara="1" wrap="square" lIns="201008" tIns="201008" rIns="201008" bIns="201008" anchor="ctr" anchorCtr="0">
            <a:noAutofit/>
          </a:bodyPr>
          <a:lstStyle/>
          <a:p>
            <a:pPr rtl="0">
              <a:lnSpc>
                <a:spcPct val="115000"/>
              </a:lnSpc>
              <a:buClr>
                <a:srgbClr val="000000"/>
              </a:buClr>
              <a:buSzPts val="3000"/>
            </a:pPr>
            <a:r>
              <a:rPr lang="fr" sz="6596">
                <a:solidFill>
                  <a:srgbClr val="FFFFFF"/>
                </a:solidFill>
                <a:highlight>
                  <a:srgbClr val="FFCB00"/>
                </a:highlight>
                <a:latin typeface="Montserrat ExtraBold"/>
                <a:ea typeface="Montserrat ExtraBold"/>
                <a:cs typeface="Montserrat ExtraBold"/>
                <a:sym typeface="Montserrat ExtraBold"/>
              </a:rPr>
              <a:t>Le Lab RH</a:t>
            </a:r>
            <a:r>
              <a:rPr lang="fr" sz="6596">
                <a:solidFill>
                  <a:srgbClr val="FFFFFF"/>
                </a:solidFill>
                <a:latin typeface="Montserrat ExtraBold"/>
                <a:ea typeface="Montserrat ExtraBold"/>
                <a:cs typeface="Montserrat ExtraBold"/>
                <a:sym typeface="Montserrat ExtraBold"/>
              </a:rPr>
              <a:t> </a:t>
            </a:r>
            <a:r>
              <a:rPr lang="fr" sz="6596">
                <a:solidFill>
                  <a:schemeClr val="lt1"/>
                </a:solidFill>
                <a:latin typeface="Montserrat ExtraBold"/>
                <a:ea typeface="Montserrat ExtraBold"/>
                <a:cs typeface="Montserrat ExtraBold"/>
                <a:sym typeface="Montserrat ExtraBold"/>
              </a:rPr>
              <a:t>en bref !</a:t>
            </a:r>
            <a:r>
              <a:rPr lang="fr" sz="6596">
                <a:solidFill>
                  <a:schemeClr val="lt1"/>
                </a:solidFill>
                <a:highlight>
                  <a:srgbClr val="FFCB00"/>
                </a:highlight>
                <a:latin typeface="Montserrat ExtraBold"/>
                <a:ea typeface="Montserrat ExtraBold"/>
                <a:cs typeface="Montserrat ExtraBold"/>
                <a:sym typeface="Montserrat ExtraBold"/>
              </a:rPr>
              <a:t> </a:t>
            </a:r>
            <a:endParaRPr sz="6596">
              <a:solidFill>
                <a:schemeClr val="lt1"/>
              </a:solidFill>
              <a:latin typeface="Arial"/>
              <a:ea typeface="Arial"/>
              <a:cs typeface="Arial"/>
              <a:sym typeface="Arial"/>
            </a:endParaRPr>
          </a:p>
        </p:txBody>
      </p:sp>
      <p:pic>
        <p:nvPicPr>
          <p:cNvPr id="133" name="Google Shape;133;p29"/>
          <p:cNvPicPr preferRelativeResize="0"/>
          <p:nvPr/>
        </p:nvPicPr>
        <p:blipFill rotWithShape="1">
          <a:blip r:embed="rId4">
            <a:alphaModFix/>
          </a:blip>
          <a:srcRect t="14404" b="14390"/>
          <a:stretch/>
        </p:blipFill>
        <p:spPr>
          <a:xfrm>
            <a:off x="9306667" y="1628654"/>
            <a:ext cx="9219381" cy="9846895"/>
          </a:xfrm>
          <a:prstGeom prst="rect">
            <a:avLst/>
          </a:prstGeom>
          <a:noFill/>
          <a:ln>
            <a:noFill/>
          </a:ln>
        </p:spPr>
      </p:pic>
      <p:pic>
        <p:nvPicPr>
          <p:cNvPr id="134" name="Google Shape;134;p29" descr="A close up of a sign&#10;&#10;Description automatically generated"/>
          <p:cNvPicPr preferRelativeResize="0"/>
          <p:nvPr/>
        </p:nvPicPr>
        <p:blipFill rotWithShape="1">
          <a:blip r:embed="rId5">
            <a:alphaModFix/>
          </a:blip>
          <a:srcRect/>
          <a:stretch/>
        </p:blipFill>
        <p:spPr>
          <a:xfrm>
            <a:off x="17462366" y="10654530"/>
            <a:ext cx="2467391" cy="609565"/>
          </a:xfrm>
          <a:prstGeom prst="rect">
            <a:avLst/>
          </a:prstGeom>
          <a:noFill/>
          <a:ln>
            <a:noFill/>
          </a:ln>
        </p:spPr>
      </p:pic>
      <p:pic>
        <p:nvPicPr>
          <p:cNvPr id="3" name="Image 2">
            <a:extLst>
              <a:ext uri="{FF2B5EF4-FFF2-40B4-BE49-F238E27FC236}">
                <a16:creationId xmlns:a16="http://schemas.microsoft.com/office/drawing/2014/main" id="{17BF1CFB-2F8C-280B-C504-100A6C22F473}"/>
              </a:ext>
            </a:extLst>
          </p:cNvPr>
          <p:cNvPicPr>
            <a:picLocks noChangeAspect="1"/>
          </p:cNvPicPr>
          <p:nvPr/>
        </p:nvPicPr>
        <p:blipFill>
          <a:blip r:embed="rId6"/>
          <a:stretch>
            <a:fillRect/>
          </a:stretch>
        </p:blipFill>
        <p:spPr>
          <a:xfrm>
            <a:off x="250795" y="10739516"/>
            <a:ext cx="4040615" cy="592159"/>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object 8"/>
          <p:cNvSpPr txBox="1"/>
          <p:nvPr/>
        </p:nvSpPr>
        <p:spPr bwMode="auto">
          <a:xfrm>
            <a:off x="3090674" y="1394580"/>
            <a:ext cx="13286703" cy="857285"/>
          </a:xfrm>
          <a:prstGeom prst="rect">
            <a:avLst/>
          </a:prstGeom>
        </p:spPr>
        <p:txBody>
          <a:bodyPr vert="horz" wrap="square" lIns="0" tIns="11430" rIns="0" bIns="0" rtlCol="0">
            <a:spAutoFit/>
          </a:bodyPr>
          <a:lstStyle/>
          <a:p>
            <a:pPr marL="12700">
              <a:lnSpc>
                <a:spcPct val="100000"/>
              </a:lnSpc>
              <a:spcBef>
                <a:spcPts val="90"/>
              </a:spcBef>
              <a:defRPr/>
            </a:pPr>
            <a:r>
              <a:rPr lang="fr-FR" sz="5550" b="1" spc="80" dirty="0">
                <a:solidFill>
                  <a:srgbClr val="A3002E"/>
                </a:solidFill>
                <a:latin typeface="Poppins-ExtraBold"/>
                <a:cs typeface="Poppins-ExtraBold"/>
              </a:rPr>
              <a:t>Et dans la ‘Vraie Vie’ ?</a:t>
            </a:r>
            <a:endParaRPr sz="2050" dirty="0">
              <a:latin typeface="Poppins"/>
              <a:cs typeface="Poppins"/>
            </a:endParaRPr>
          </a:p>
        </p:txBody>
      </p:sp>
      <p:sp>
        <p:nvSpPr>
          <p:cNvPr id="16" name="object 16"/>
          <p:cNvSpPr txBox="1">
            <a:spLocks noGrp="1"/>
          </p:cNvSpPr>
          <p:nvPr>
            <p:ph type="title"/>
          </p:nvPr>
        </p:nvSpPr>
        <p:spPr bwMode="auto">
          <a:xfrm>
            <a:off x="3084376" y="816831"/>
            <a:ext cx="13067991" cy="539785"/>
          </a:xfrm>
          <a:prstGeom prst="rect">
            <a:avLst/>
          </a:prstGeom>
        </p:spPr>
        <p:txBody>
          <a:bodyPr vert="horz" wrap="square" lIns="0" tIns="13969" rIns="0" bIns="0" rtlCol="0">
            <a:spAutoFit/>
          </a:bodyPr>
          <a:lstStyle/>
          <a:p>
            <a:pPr marL="12700">
              <a:lnSpc>
                <a:spcPct val="100000"/>
              </a:lnSpc>
              <a:spcBef>
                <a:spcPts val="110"/>
              </a:spcBef>
              <a:defRPr/>
            </a:pPr>
            <a:r>
              <a:rPr spc="55" dirty="0"/>
              <a:t>Que faire </a:t>
            </a:r>
            <a:r>
              <a:rPr spc="70" dirty="0"/>
              <a:t>au </a:t>
            </a:r>
            <a:r>
              <a:rPr spc="70" dirty="0" err="1"/>
              <a:t>niveau</a:t>
            </a:r>
            <a:r>
              <a:rPr spc="70" dirty="0"/>
              <a:t> de la DRH ?</a:t>
            </a:r>
            <a:endParaRPr dirty="0"/>
          </a:p>
        </p:txBody>
      </p:sp>
      <p:sp>
        <p:nvSpPr>
          <p:cNvPr id="17" name="object 17"/>
          <p:cNvSpPr txBox="1"/>
          <p:nvPr/>
        </p:nvSpPr>
        <p:spPr bwMode="auto">
          <a:xfrm>
            <a:off x="3128564" y="326083"/>
            <a:ext cx="1738665" cy="461045"/>
          </a:xfrm>
          <a:prstGeom prst="rect">
            <a:avLst/>
          </a:prstGeom>
        </p:spPr>
        <p:txBody>
          <a:bodyPr vert="horz" wrap="square" lIns="0" tIns="11430" rIns="0" bIns="0" rtlCol="0">
            <a:spAutoFit/>
          </a:bodyPr>
          <a:lstStyle/>
          <a:p>
            <a:pPr marL="12700">
              <a:lnSpc>
                <a:spcPct val="100000"/>
              </a:lnSpc>
              <a:spcBef>
                <a:spcPts val="90"/>
              </a:spcBef>
              <a:defRPr/>
            </a:pPr>
            <a:r>
              <a:rPr sz="2950" b="1" spc="40" dirty="0">
                <a:solidFill>
                  <a:srgbClr val="00002E"/>
                </a:solidFill>
                <a:latin typeface="Poppins-ExtraBold"/>
                <a:cs typeface="Poppins-ExtraBold"/>
              </a:rPr>
              <a:t>PARTIE</a:t>
            </a:r>
            <a:r>
              <a:rPr lang="fr-FR" sz="2950" b="1" spc="40" dirty="0">
                <a:solidFill>
                  <a:srgbClr val="00002E"/>
                </a:solidFill>
                <a:latin typeface="Poppins-ExtraBold"/>
                <a:cs typeface="Poppins-ExtraBold"/>
              </a:rPr>
              <a:t> 4</a:t>
            </a:r>
            <a:r>
              <a:rPr sz="2950" b="1" spc="40" dirty="0">
                <a:solidFill>
                  <a:srgbClr val="00002E"/>
                </a:solidFill>
                <a:latin typeface="Poppins-ExtraBold"/>
                <a:cs typeface="Poppins-ExtraBold"/>
              </a:rPr>
              <a:t> </a:t>
            </a:r>
            <a:endParaRPr sz="2950" dirty="0">
              <a:latin typeface="Poppins-ExtraBold"/>
              <a:cs typeface="Poppins-ExtraBold"/>
            </a:endParaRPr>
          </a:p>
        </p:txBody>
      </p:sp>
      <p:sp>
        <p:nvSpPr>
          <p:cNvPr id="20" name="object 20"/>
          <p:cNvSpPr/>
          <p:nvPr/>
        </p:nvSpPr>
        <p:spPr bwMode="auto">
          <a:xfrm>
            <a:off x="528778" y="647770"/>
            <a:ext cx="257810" cy="287655"/>
          </a:xfrm>
          <a:custGeom>
            <a:avLst/>
            <a:gdLst/>
            <a:ahLst/>
            <a:cxnLst/>
            <a:rect l="l" t="t" r="r" b="b"/>
            <a:pathLst>
              <a:path w="257809" h="287655" extrusionOk="0">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extrusionOk="0">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extrusionOk="0">
                <a:moveTo>
                  <a:pt x="128650" y="89659"/>
                </a:moveTo>
                <a:lnTo>
                  <a:pt x="102984" y="94259"/>
                </a:lnTo>
                <a:lnTo>
                  <a:pt x="79924" y="108059"/>
                </a:lnTo>
                <a:lnTo>
                  <a:pt x="177376" y="108059"/>
                </a:lnTo>
                <a:lnTo>
                  <a:pt x="154316" y="94259"/>
                </a:lnTo>
                <a:lnTo>
                  <a:pt x="128650" y="89659"/>
                </a:lnTo>
                <a:close/>
              </a:path>
              <a:path w="257809" h="287655" extrusionOk="0">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pPr>
              <a:defRPr/>
            </a:pPr>
            <a:endParaRPr/>
          </a:p>
        </p:txBody>
      </p:sp>
      <p:sp>
        <p:nvSpPr>
          <p:cNvPr id="21" name="object 21"/>
          <p:cNvSpPr/>
          <p:nvPr/>
        </p:nvSpPr>
        <p:spPr bwMode="auto">
          <a:xfrm>
            <a:off x="1183156" y="647775"/>
            <a:ext cx="238760" cy="287655"/>
          </a:xfrm>
          <a:custGeom>
            <a:avLst/>
            <a:gdLst/>
            <a:ahLst/>
            <a:cxnLst/>
            <a:rect l="l" t="t" r="r" b="b"/>
            <a:pathLst>
              <a:path w="238759" h="287655" extrusionOk="0">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extrusionOk="0">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extrusionOk="0">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pPr>
              <a:defRPr/>
            </a:pPr>
            <a:endParaRPr/>
          </a:p>
        </p:txBody>
      </p:sp>
      <p:sp>
        <p:nvSpPr>
          <p:cNvPr id="22" name="object 22"/>
          <p:cNvSpPr/>
          <p:nvPr/>
        </p:nvSpPr>
        <p:spPr bwMode="auto">
          <a:xfrm>
            <a:off x="860861" y="647775"/>
            <a:ext cx="247650" cy="290830"/>
          </a:xfrm>
          <a:custGeom>
            <a:avLst/>
            <a:gdLst/>
            <a:ahLst/>
            <a:cxnLst/>
            <a:rect l="l" t="t" r="r" b="b"/>
            <a:pathLst>
              <a:path w="247650" h="290830" extrusionOk="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pPr>
              <a:defRPr/>
            </a:pPr>
            <a:endParaRPr/>
          </a:p>
        </p:txBody>
      </p:sp>
      <p:grpSp>
        <p:nvGrpSpPr>
          <p:cNvPr id="23" name="object 23"/>
          <p:cNvGrpSpPr/>
          <p:nvPr/>
        </p:nvGrpSpPr>
        <p:grpSpPr bwMode="auto">
          <a:xfrm>
            <a:off x="523545" y="1388592"/>
            <a:ext cx="436880" cy="287655"/>
            <a:chOff x="523545" y="1388592"/>
            <a:chExt cx="436880" cy="287655"/>
          </a:xfrm>
        </p:grpSpPr>
        <p:sp>
          <p:nvSpPr>
            <p:cNvPr id="24" name="object 24"/>
            <p:cNvSpPr/>
            <p:nvPr/>
          </p:nvSpPr>
          <p:spPr bwMode="auto">
            <a:xfrm>
              <a:off x="572370" y="1388596"/>
              <a:ext cx="90805" cy="287655"/>
            </a:xfrm>
            <a:custGeom>
              <a:avLst/>
              <a:gdLst/>
              <a:ahLst/>
              <a:cxnLst/>
              <a:rect l="l" t="t" r="r" b="b"/>
              <a:pathLst>
                <a:path w="90804" h="287655" extrusionOk="0">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pPr>
                <a:defRPr/>
              </a:pPr>
              <a:endParaRPr/>
            </a:p>
          </p:txBody>
        </p:sp>
        <p:pic>
          <p:nvPicPr>
            <p:cNvPr id="25" name="object 25"/>
            <p:cNvPicPr/>
            <p:nvPr/>
          </p:nvPicPr>
          <p:blipFill>
            <a:blip r:embed="rId2"/>
            <a:stretch/>
          </p:blipFill>
          <p:spPr bwMode="auto">
            <a:xfrm>
              <a:off x="523545" y="1578426"/>
              <a:ext cx="97641" cy="97651"/>
            </a:xfrm>
            <a:prstGeom prst="rect">
              <a:avLst/>
            </a:prstGeom>
          </p:spPr>
        </p:pic>
        <p:sp>
          <p:nvSpPr>
            <p:cNvPr id="26" name="object 26"/>
            <p:cNvSpPr/>
            <p:nvPr/>
          </p:nvSpPr>
          <p:spPr bwMode="auto">
            <a:xfrm>
              <a:off x="658937" y="1388592"/>
              <a:ext cx="301625" cy="287655"/>
            </a:xfrm>
            <a:custGeom>
              <a:avLst/>
              <a:gdLst/>
              <a:ahLst/>
              <a:cxnLst/>
              <a:rect l="l" t="t" r="r" b="b"/>
              <a:pathLst>
                <a:path w="301625" h="287655" extrusionOk="0">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extrusionOk="0">
                  <a:moveTo>
                    <a:pt x="284316" y="240589"/>
                  </a:moveTo>
                  <a:lnTo>
                    <a:pt x="201438" y="240589"/>
                  </a:lnTo>
                  <a:lnTo>
                    <a:pt x="216925" y="287478"/>
                  </a:lnTo>
                  <a:lnTo>
                    <a:pt x="301341" y="287478"/>
                  </a:lnTo>
                  <a:lnTo>
                    <a:pt x="284316" y="240589"/>
                  </a:lnTo>
                  <a:close/>
                </a:path>
                <a:path w="301625" h="287655" extrusionOk="0">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pPr>
                <a:defRPr/>
              </a:pPr>
              <a:endParaRPr/>
            </a:p>
          </p:txBody>
        </p:sp>
      </p:grpSp>
      <p:sp>
        <p:nvSpPr>
          <p:cNvPr id="27" name="object 27"/>
          <p:cNvSpPr/>
          <p:nvPr/>
        </p:nvSpPr>
        <p:spPr bwMode="auto">
          <a:xfrm>
            <a:off x="527037" y="1021149"/>
            <a:ext cx="146685" cy="284480"/>
          </a:xfrm>
          <a:custGeom>
            <a:avLst/>
            <a:gdLst/>
            <a:ahLst/>
            <a:cxnLst/>
            <a:rect l="l" t="t" r="r" b="b"/>
            <a:pathLst>
              <a:path w="146684" h="284480" extrusionOk="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pPr>
              <a:defRPr/>
            </a:pPr>
            <a:endParaRPr/>
          </a:p>
        </p:txBody>
      </p:sp>
      <p:sp>
        <p:nvSpPr>
          <p:cNvPr id="28" name="object 28"/>
          <p:cNvSpPr/>
          <p:nvPr/>
        </p:nvSpPr>
        <p:spPr bwMode="auto">
          <a:xfrm>
            <a:off x="721880" y="1021149"/>
            <a:ext cx="435609" cy="284480"/>
          </a:xfrm>
          <a:custGeom>
            <a:avLst/>
            <a:gdLst/>
            <a:ahLst/>
            <a:cxnLst/>
            <a:rect l="l" t="t" r="r" b="b"/>
            <a:pathLst>
              <a:path w="435609" h="284480" extrusionOk="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extrusionOk="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pPr>
              <a:defRPr/>
            </a:pPr>
            <a:endParaRPr/>
          </a:p>
        </p:txBody>
      </p:sp>
      <p:sp>
        <p:nvSpPr>
          <p:cNvPr id="29" name="object 29"/>
          <p:cNvSpPr/>
          <p:nvPr/>
        </p:nvSpPr>
        <p:spPr bwMode="auto">
          <a:xfrm>
            <a:off x="1203150" y="1021544"/>
            <a:ext cx="203835" cy="284480"/>
          </a:xfrm>
          <a:custGeom>
            <a:avLst/>
            <a:gdLst/>
            <a:ahLst/>
            <a:cxnLst/>
            <a:rect l="l" t="t" r="r" b="b"/>
            <a:pathLst>
              <a:path w="203834" h="284480" extrusionOk="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pPr>
              <a:defRPr/>
            </a:pPr>
            <a:endParaRPr/>
          </a:p>
        </p:txBody>
      </p:sp>
      <p:sp>
        <p:nvSpPr>
          <p:cNvPr id="30" name="object 30"/>
          <p:cNvSpPr/>
          <p:nvPr/>
        </p:nvSpPr>
        <p:spPr bwMode="auto">
          <a:xfrm>
            <a:off x="1462014" y="1018303"/>
            <a:ext cx="266700" cy="290195"/>
          </a:xfrm>
          <a:custGeom>
            <a:avLst/>
            <a:gdLst/>
            <a:ahLst/>
            <a:cxnLst/>
            <a:rect l="l" t="t" r="r" b="b"/>
            <a:pathLst>
              <a:path w="266700" h="290194" extrusionOk="0">
                <a:moveTo>
                  <a:pt x="135723" y="0"/>
                </a:moveTo>
                <a:lnTo>
                  <a:pt x="91737" y="6920"/>
                </a:lnTo>
                <a:lnTo>
                  <a:pt x="54344" y="26579"/>
                </a:lnTo>
                <a:lnTo>
                  <a:pt x="25371" y="57323"/>
                </a:lnTo>
                <a:lnTo>
                  <a:pt x="6647" y="97498"/>
                </a:lnTo>
                <a:lnTo>
                  <a:pt x="0" y="145451"/>
                </a:lnTo>
                <a:lnTo>
                  <a:pt x="6647" y="193010"/>
                </a:lnTo>
                <a:lnTo>
                  <a:pt x="25371" y="232946"/>
                </a:lnTo>
                <a:lnTo>
                  <a:pt x="54344" y="263568"/>
                </a:lnTo>
                <a:lnTo>
                  <a:pt x="91737" y="283181"/>
                </a:lnTo>
                <a:lnTo>
                  <a:pt x="135723" y="290095"/>
                </a:lnTo>
                <a:lnTo>
                  <a:pt x="181114" y="284075"/>
                </a:lnTo>
                <a:lnTo>
                  <a:pt x="218115" y="266849"/>
                </a:lnTo>
                <a:lnTo>
                  <a:pt x="246534" y="239671"/>
                </a:lnTo>
                <a:lnTo>
                  <a:pt x="266180" y="203794"/>
                </a:lnTo>
                <a:lnTo>
                  <a:pt x="245112" y="203794"/>
                </a:lnTo>
                <a:lnTo>
                  <a:pt x="229331" y="232182"/>
                </a:lnTo>
                <a:lnTo>
                  <a:pt x="205763" y="254339"/>
                </a:lnTo>
                <a:lnTo>
                  <a:pt x="174522" y="268746"/>
                </a:lnTo>
                <a:lnTo>
                  <a:pt x="135723" y="273886"/>
                </a:lnTo>
                <a:lnTo>
                  <a:pt x="89906" y="264986"/>
                </a:lnTo>
                <a:lnTo>
                  <a:pt x="52713" y="239448"/>
                </a:lnTo>
                <a:lnTo>
                  <a:pt x="27750" y="199020"/>
                </a:lnTo>
                <a:lnTo>
                  <a:pt x="18627" y="145451"/>
                </a:lnTo>
                <a:lnTo>
                  <a:pt x="27750" y="91242"/>
                </a:lnTo>
                <a:lnTo>
                  <a:pt x="52713" y="50595"/>
                </a:lnTo>
                <a:lnTo>
                  <a:pt x="89906" y="25065"/>
                </a:lnTo>
                <a:lnTo>
                  <a:pt x="135723" y="16208"/>
                </a:lnTo>
                <a:lnTo>
                  <a:pt x="174522" y="21350"/>
                </a:lnTo>
                <a:lnTo>
                  <a:pt x="205763" y="35760"/>
                </a:lnTo>
                <a:lnTo>
                  <a:pt x="229331" y="57918"/>
                </a:lnTo>
                <a:lnTo>
                  <a:pt x="245112" y="86301"/>
                </a:lnTo>
                <a:lnTo>
                  <a:pt x="266180" y="86301"/>
                </a:lnTo>
                <a:lnTo>
                  <a:pt x="246534" y="50424"/>
                </a:lnTo>
                <a:lnTo>
                  <a:pt x="218115" y="23246"/>
                </a:lnTo>
                <a:lnTo>
                  <a:pt x="181114" y="6020"/>
                </a:lnTo>
                <a:lnTo>
                  <a:pt x="135723" y="0"/>
                </a:lnTo>
                <a:close/>
              </a:path>
            </a:pathLst>
          </a:custGeom>
          <a:solidFill>
            <a:srgbClr val="00002E"/>
          </a:solidFill>
        </p:spPr>
        <p:txBody>
          <a:bodyPr wrap="square" lIns="0" tIns="0" rIns="0" bIns="0" rtlCol="0"/>
          <a:lstStyle/>
          <a:p>
            <a:pPr>
              <a:defRPr/>
            </a:pPr>
            <a:endParaRPr/>
          </a:p>
        </p:txBody>
      </p:sp>
      <p:sp>
        <p:nvSpPr>
          <p:cNvPr id="31" name="object 31"/>
          <p:cNvSpPr/>
          <p:nvPr/>
        </p:nvSpPr>
        <p:spPr bwMode="auto">
          <a:xfrm>
            <a:off x="1785277" y="1021301"/>
            <a:ext cx="144145" cy="284480"/>
          </a:xfrm>
          <a:custGeom>
            <a:avLst/>
            <a:gdLst/>
            <a:ahLst/>
            <a:cxnLst/>
            <a:rect l="l" t="t" r="r" b="b"/>
            <a:pathLst>
              <a:path w="144144" h="284480" extrusionOk="0">
                <a:moveTo>
                  <a:pt x="143827" y="0"/>
                </a:moveTo>
                <a:lnTo>
                  <a:pt x="0" y="0"/>
                </a:lnTo>
                <a:lnTo>
                  <a:pt x="0" y="15240"/>
                </a:lnTo>
                <a:lnTo>
                  <a:pt x="0" y="133350"/>
                </a:lnTo>
                <a:lnTo>
                  <a:pt x="0" y="149860"/>
                </a:lnTo>
                <a:lnTo>
                  <a:pt x="0" y="269240"/>
                </a:lnTo>
                <a:lnTo>
                  <a:pt x="0" y="284480"/>
                </a:lnTo>
                <a:lnTo>
                  <a:pt x="143827" y="284480"/>
                </a:lnTo>
                <a:lnTo>
                  <a:pt x="143827" y="269240"/>
                </a:lnTo>
                <a:lnTo>
                  <a:pt x="18224" y="269240"/>
                </a:lnTo>
                <a:lnTo>
                  <a:pt x="18224" y="149860"/>
                </a:lnTo>
                <a:lnTo>
                  <a:pt x="131673" y="149860"/>
                </a:lnTo>
                <a:lnTo>
                  <a:pt x="131673" y="133350"/>
                </a:lnTo>
                <a:lnTo>
                  <a:pt x="18224" y="133350"/>
                </a:lnTo>
                <a:lnTo>
                  <a:pt x="18224" y="15240"/>
                </a:lnTo>
                <a:lnTo>
                  <a:pt x="143827" y="15240"/>
                </a:lnTo>
                <a:lnTo>
                  <a:pt x="143827" y="0"/>
                </a:lnTo>
                <a:close/>
              </a:path>
            </a:pathLst>
          </a:custGeom>
          <a:solidFill>
            <a:srgbClr val="00002E"/>
          </a:solidFill>
        </p:spPr>
        <p:txBody>
          <a:bodyPr wrap="square" lIns="0" tIns="0" rIns="0" bIns="0" rtlCol="0"/>
          <a:lstStyle/>
          <a:p>
            <a:pPr>
              <a:defRPr/>
            </a:pPr>
            <a:endParaRPr/>
          </a:p>
        </p:txBody>
      </p:sp>
      <p:sp>
        <p:nvSpPr>
          <p:cNvPr id="32" name="object 32"/>
          <p:cNvSpPr/>
          <p:nvPr/>
        </p:nvSpPr>
        <p:spPr bwMode="auto">
          <a:xfrm>
            <a:off x="2351113" y="647773"/>
            <a:ext cx="0" cy="1028700"/>
          </a:xfrm>
          <a:custGeom>
            <a:avLst/>
            <a:gdLst/>
            <a:ahLst/>
            <a:cxnLst/>
            <a:rect l="l" t="t" r="r" b="b"/>
            <a:pathLst>
              <a:path h="1028700" extrusionOk="0">
                <a:moveTo>
                  <a:pt x="0" y="0"/>
                </a:moveTo>
                <a:lnTo>
                  <a:pt x="0" y="1028293"/>
                </a:lnTo>
              </a:path>
            </a:pathLst>
          </a:custGeom>
          <a:ln w="41213">
            <a:solidFill>
              <a:srgbClr val="A3002E"/>
            </a:solidFill>
          </a:ln>
        </p:spPr>
        <p:txBody>
          <a:bodyPr wrap="square" lIns="0" tIns="0" rIns="0" bIns="0" rtlCol="0"/>
          <a:lstStyle/>
          <a:p>
            <a:pPr>
              <a:defRPr/>
            </a:pPr>
            <a:endParaRPr/>
          </a:p>
        </p:txBody>
      </p:sp>
      <p:sp>
        <p:nvSpPr>
          <p:cNvPr id="34" name="object 34"/>
          <p:cNvSpPr txBox="1"/>
          <p:nvPr/>
        </p:nvSpPr>
        <p:spPr bwMode="auto">
          <a:xfrm>
            <a:off x="19042541" y="10293239"/>
            <a:ext cx="307975" cy="575310"/>
          </a:xfrm>
          <a:prstGeom prst="rect">
            <a:avLst/>
          </a:prstGeom>
        </p:spPr>
        <p:txBody>
          <a:bodyPr vert="horz" wrap="square" lIns="0" tIns="50165" rIns="0" bIns="0" rtlCol="0">
            <a:spAutoFit/>
          </a:bodyPr>
          <a:lstStyle/>
          <a:p>
            <a:pPr marL="38100">
              <a:lnSpc>
                <a:spcPct val="100000"/>
              </a:lnSpc>
              <a:spcBef>
                <a:spcPts val="395"/>
              </a:spcBef>
              <a:defRPr/>
            </a:pPr>
            <a:fld id="{81D60167-4931-47E6-BA6A-407CBD079E47}" type="slidenum">
              <a:rPr sz="2500" b="1" spc="-10">
                <a:solidFill>
                  <a:srgbClr val="FFFFFF"/>
                </a:solidFill>
                <a:latin typeface="Poppins-ExtraBold"/>
                <a:cs typeface="Poppins-ExtraBold"/>
              </a:rPr>
              <a:t>50</a:t>
            </a:fld>
            <a:endParaRPr sz="2500">
              <a:latin typeface="Poppins-ExtraBold"/>
              <a:cs typeface="Poppins-ExtraBold"/>
            </a:endParaRPr>
          </a:p>
        </p:txBody>
      </p:sp>
      <p:pic>
        <p:nvPicPr>
          <p:cNvPr id="15" name="Picture 14">
            <a:extLst>
              <a:ext uri="{FF2B5EF4-FFF2-40B4-BE49-F238E27FC236}">
                <a16:creationId xmlns:a16="http://schemas.microsoft.com/office/drawing/2014/main" id="{47778EEA-FAE9-F30B-3B3F-87794C42CA52}"/>
              </a:ext>
            </a:extLst>
          </p:cNvPr>
          <p:cNvPicPr>
            <a:picLocks noChangeAspect="1"/>
          </p:cNvPicPr>
          <p:nvPr/>
        </p:nvPicPr>
        <p:blipFill>
          <a:blip r:embed="rId3"/>
          <a:stretch>
            <a:fillRect/>
          </a:stretch>
        </p:blipFill>
        <p:spPr>
          <a:xfrm>
            <a:off x="1723666" y="2237680"/>
            <a:ext cx="6590306" cy="3335935"/>
          </a:xfrm>
          <a:prstGeom prst="rect">
            <a:avLst/>
          </a:prstGeom>
          <a:ln>
            <a:solidFill>
              <a:schemeClr val="tx1"/>
            </a:solidFill>
          </a:ln>
        </p:spPr>
      </p:pic>
      <p:sp>
        <p:nvSpPr>
          <p:cNvPr id="18" name="TextBox 17">
            <a:extLst>
              <a:ext uri="{FF2B5EF4-FFF2-40B4-BE49-F238E27FC236}">
                <a16:creationId xmlns:a16="http://schemas.microsoft.com/office/drawing/2014/main" id="{02D7BC9E-A6F8-F6DB-1EBD-5D2BFECE085B}"/>
              </a:ext>
            </a:extLst>
          </p:cNvPr>
          <p:cNvSpPr txBox="1"/>
          <p:nvPr/>
        </p:nvSpPr>
        <p:spPr>
          <a:xfrm>
            <a:off x="1723666" y="5604376"/>
            <a:ext cx="6590305" cy="646331"/>
          </a:xfrm>
          <a:prstGeom prst="rect">
            <a:avLst/>
          </a:prstGeom>
          <a:noFill/>
        </p:spPr>
        <p:txBody>
          <a:bodyPr wrap="square" rtlCol="0">
            <a:spAutoFit/>
          </a:bodyPr>
          <a:lstStyle/>
          <a:p>
            <a:r>
              <a:rPr lang="en-US" b="1" u="sng" dirty="0">
                <a:solidFill>
                  <a:srgbClr val="C00000"/>
                </a:solidFill>
              </a:rPr>
              <a:t>LVMH</a:t>
            </a:r>
            <a:r>
              <a:rPr lang="en-US" b="1" dirty="0">
                <a:solidFill>
                  <a:srgbClr val="C00000"/>
                </a:solidFill>
              </a:rPr>
              <a:t> :DATA / RECRUTEMENT DE TALENTS IA</a:t>
            </a:r>
          </a:p>
          <a:p>
            <a:r>
              <a:rPr lang="en-US" b="1" dirty="0">
                <a:solidFill>
                  <a:srgbClr val="C00000"/>
                </a:solidFill>
              </a:rPr>
              <a:t>Source : LinkedIn</a:t>
            </a:r>
          </a:p>
        </p:txBody>
      </p:sp>
      <p:pic>
        <p:nvPicPr>
          <p:cNvPr id="38" name="Picture 37">
            <a:extLst>
              <a:ext uri="{FF2B5EF4-FFF2-40B4-BE49-F238E27FC236}">
                <a16:creationId xmlns:a16="http://schemas.microsoft.com/office/drawing/2014/main" id="{4AAE5425-1C5D-0499-3725-D96CE589D0D9}"/>
              </a:ext>
            </a:extLst>
          </p:cNvPr>
          <p:cNvPicPr>
            <a:picLocks noChangeAspect="1"/>
          </p:cNvPicPr>
          <p:nvPr/>
        </p:nvPicPr>
        <p:blipFill>
          <a:blip r:embed="rId4"/>
          <a:stretch>
            <a:fillRect/>
          </a:stretch>
        </p:blipFill>
        <p:spPr>
          <a:xfrm>
            <a:off x="1703500" y="6472242"/>
            <a:ext cx="7792076" cy="2730683"/>
          </a:xfrm>
          <a:prstGeom prst="rect">
            <a:avLst/>
          </a:prstGeom>
          <a:ln>
            <a:solidFill>
              <a:schemeClr val="tx1"/>
            </a:solidFill>
          </a:ln>
        </p:spPr>
      </p:pic>
      <p:sp>
        <p:nvSpPr>
          <p:cNvPr id="39" name="TextBox 38">
            <a:extLst>
              <a:ext uri="{FF2B5EF4-FFF2-40B4-BE49-F238E27FC236}">
                <a16:creationId xmlns:a16="http://schemas.microsoft.com/office/drawing/2014/main" id="{6A17CC7D-6726-E3D0-17AA-54A0FE865B1D}"/>
              </a:ext>
            </a:extLst>
          </p:cNvPr>
          <p:cNvSpPr txBox="1"/>
          <p:nvPr/>
        </p:nvSpPr>
        <p:spPr bwMode="auto">
          <a:xfrm>
            <a:off x="1703500" y="9250146"/>
            <a:ext cx="7812919" cy="923330"/>
          </a:xfrm>
          <a:prstGeom prst="rect">
            <a:avLst/>
          </a:prstGeom>
          <a:noFill/>
        </p:spPr>
        <p:txBody>
          <a:bodyPr wrap="square" rtlCol="0">
            <a:spAutoFit/>
          </a:bodyPr>
          <a:lstStyle/>
          <a:p>
            <a:r>
              <a:rPr lang="en-US" b="1" u="sng" dirty="0">
                <a:solidFill>
                  <a:srgbClr val="C00000"/>
                </a:solidFill>
              </a:rPr>
              <a:t>AXA </a:t>
            </a:r>
            <a:r>
              <a:rPr lang="en-US" b="1" dirty="0">
                <a:solidFill>
                  <a:srgbClr val="C00000"/>
                </a:solidFill>
              </a:rPr>
              <a:t>: ACCULTURATION ET DIALOGUE SOCIAL (2018)</a:t>
            </a:r>
          </a:p>
          <a:p>
            <a:r>
              <a:rPr lang="en-US" b="1" dirty="0">
                <a:solidFill>
                  <a:srgbClr val="C00000"/>
                </a:solidFill>
              </a:rPr>
              <a:t>Source : https://axalive.fr/article/Forum-Economique-Social-Enjeux-Intelligence-artificielle</a:t>
            </a:r>
          </a:p>
        </p:txBody>
      </p:sp>
      <p:pic>
        <p:nvPicPr>
          <p:cNvPr id="1026" name="Picture 2" descr="Carrefour recrute ses spécialistes de la donnée sur le métavers">
            <a:extLst>
              <a:ext uri="{FF2B5EF4-FFF2-40B4-BE49-F238E27FC236}">
                <a16:creationId xmlns:a16="http://schemas.microsoft.com/office/drawing/2014/main" id="{3EB13C1B-8AB6-0CFA-9EC3-5903BC4D08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86011" y="2049898"/>
            <a:ext cx="6278346" cy="35278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A4D5225C-E5DF-30AE-4245-6DD52EEBB06D}"/>
              </a:ext>
            </a:extLst>
          </p:cNvPr>
          <p:cNvSpPr txBox="1"/>
          <p:nvPr/>
        </p:nvSpPr>
        <p:spPr bwMode="auto">
          <a:xfrm>
            <a:off x="11186011" y="5595139"/>
            <a:ext cx="6590305" cy="646331"/>
          </a:xfrm>
          <a:prstGeom prst="rect">
            <a:avLst/>
          </a:prstGeom>
          <a:noFill/>
        </p:spPr>
        <p:txBody>
          <a:bodyPr wrap="square" rtlCol="0">
            <a:spAutoFit/>
          </a:bodyPr>
          <a:lstStyle/>
          <a:p>
            <a:r>
              <a:rPr lang="en-US" b="1" u="sng" dirty="0">
                <a:solidFill>
                  <a:srgbClr val="C00000"/>
                </a:solidFill>
              </a:rPr>
              <a:t>CARREFOUR</a:t>
            </a:r>
            <a:r>
              <a:rPr lang="en-US" b="1" dirty="0">
                <a:solidFill>
                  <a:srgbClr val="C00000"/>
                </a:solidFill>
              </a:rPr>
              <a:t> : </a:t>
            </a:r>
            <a:r>
              <a:rPr lang="en-US" b="1" dirty="0" err="1">
                <a:solidFill>
                  <a:srgbClr val="C00000"/>
                </a:solidFill>
              </a:rPr>
              <a:t>Recrutement</a:t>
            </a:r>
            <a:r>
              <a:rPr lang="en-US" b="1" dirty="0">
                <a:solidFill>
                  <a:srgbClr val="C00000"/>
                </a:solidFill>
              </a:rPr>
              <a:t> dans le </a:t>
            </a:r>
            <a:r>
              <a:rPr lang="en-US" b="1" dirty="0" err="1">
                <a:solidFill>
                  <a:srgbClr val="C00000"/>
                </a:solidFill>
              </a:rPr>
              <a:t>metavers</a:t>
            </a:r>
            <a:r>
              <a:rPr lang="en-US" b="1" dirty="0">
                <a:solidFill>
                  <a:srgbClr val="C00000"/>
                </a:solidFill>
              </a:rPr>
              <a:t>, </a:t>
            </a:r>
            <a:r>
              <a:rPr lang="en-US" b="1" dirty="0" err="1">
                <a:solidFill>
                  <a:srgbClr val="C00000"/>
                </a:solidFill>
              </a:rPr>
              <a:t>Profils</a:t>
            </a:r>
            <a:r>
              <a:rPr lang="en-US" b="1" dirty="0">
                <a:solidFill>
                  <a:srgbClr val="C00000"/>
                </a:solidFill>
              </a:rPr>
              <a:t> Data Scientist</a:t>
            </a:r>
          </a:p>
          <a:p>
            <a:r>
              <a:rPr lang="en-US" b="1" dirty="0">
                <a:solidFill>
                  <a:srgbClr val="C00000"/>
                </a:solidFill>
              </a:rPr>
              <a:t>Source : Carrefour</a:t>
            </a:r>
          </a:p>
        </p:txBody>
      </p:sp>
      <p:pic>
        <p:nvPicPr>
          <p:cNvPr id="49" name="Picture 48">
            <a:extLst>
              <a:ext uri="{FF2B5EF4-FFF2-40B4-BE49-F238E27FC236}">
                <a16:creationId xmlns:a16="http://schemas.microsoft.com/office/drawing/2014/main" id="{E8AFF186-D490-D890-7A92-9453AB758388}"/>
              </a:ext>
            </a:extLst>
          </p:cNvPr>
          <p:cNvPicPr>
            <a:picLocks noChangeAspect="1"/>
          </p:cNvPicPr>
          <p:nvPr/>
        </p:nvPicPr>
        <p:blipFill>
          <a:blip r:embed="rId6"/>
          <a:stretch>
            <a:fillRect/>
          </a:stretch>
        </p:blipFill>
        <p:spPr>
          <a:xfrm>
            <a:off x="11191761" y="6497295"/>
            <a:ext cx="6272596" cy="3917678"/>
          </a:xfrm>
          <a:prstGeom prst="rect">
            <a:avLst/>
          </a:prstGeom>
          <a:ln>
            <a:solidFill>
              <a:schemeClr val="tx1"/>
            </a:solidFill>
          </a:ln>
        </p:spPr>
      </p:pic>
      <p:sp>
        <p:nvSpPr>
          <p:cNvPr id="50" name="TextBox 49">
            <a:extLst>
              <a:ext uri="{FF2B5EF4-FFF2-40B4-BE49-F238E27FC236}">
                <a16:creationId xmlns:a16="http://schemas.microsoft.com/office/drawing/2014/main" id="{E7FC0668-14A4-F288-7BEB-BB28F5B6D497}"/>
              </a:ext>
            </a:extLst>
          </p:cNvPr>
          <p:cNvSpPr txBox="1"/>
          <p:nvPr/>
        </p:nvSpPr>
        <p:spPr bwMode="auto">
          <a:xfrm>
            <a:off x="11191761" y="10435387"/>
            <a:ext cx="6272596" cy="861774"/>
          </a:xfrm>
          <a:prstGeom prst="rect">
            <a:avLst/>
          </a:prstGeom>
          <a:noFill/>
        </p:spPr>
        <p:txBody>
          <a:bodyPr wrap="square" rtlCol="0">
            <a:spAutoFit/>
          </a:bodyPr>
          <a:lstStyle/>
          <a:p>
            <a:r>
              <a:rPr lang="en-US" b="1" u="sng" dirty="0">
                <a:solidFill>
                  <a:srgbClr val="C00000"/>
                </a:solidFill>
              </a:rPr>
              <a:t>SAINT-GOBAIN</a:t>
            </a:r>
            <a:r>
              <a:rPr lang="en-US" b="1" dirty="0">
                <a:solidFill>
                  <a:srgbClr val="C00000"/>
                </a:solidFill>
              </a:rPr>
              <a:t>: </a:t>
            </a:r>
            <a:r>
              <a:rPr lang="en-US" b="1" dirty="0" err="1">
                <a:solidFill>
                  <a:srgbClr val="C00000"/>
                </a:solidFill>
              </a:rPr>
              <a:t>Rétention</a:t>
            </a:r>
            <a:r>
              <a:rPr lang="en-US" b="1" dirty="0">
                <a:solidFill>
                  <a:srgbClr val="C00000"/>
                </a:solidFill>
              </a:rPr>
              <a:t> des talents</a:t>
            </a:r>
          </a:p>
          <a:p>
            <a:r>
              <a:rPr lang="en-US" b="1" dirty="0">
                <a:solidFill>
                  <a:srgbClr val="C00000"/>
                </a:solidFill>
              </a:rPr>
              <a:t>Source : </a:t>
            </a:r>
            <a:r>
              <a:rPr lang="en-US" sz="1400" b="1" dirty="0">
                <a:solidFill>
                  <a:srgbClr val="C00000"/>
                </a:solidFill>
              </a:rPr>
              <a:t>https://www.larevuedudigital.com/la-data-utilisee-pour-la-detection-la-retention-et-lanti-discrimination-dans-les-rh-chez-saint-gobain/</a:t>
            </a:r>
            <a:endParaRPr lang="en-US" b="1" dirty="0">
              <a:solidFill>
                <a:srgbClr val="C00000"/>
              </a:solidFill>
            </a:endParaRPr>
          </a:p>
        </p:txBody>
      </p:sp>
      <p:sp>
        <p:nvSpPr>
          <p:cNvPr id="2" name="object 19">
            <a:extLst>
              <a:ext uri="{FF2B5EF4-FFF2-40B4-BE49-F238E27FC236}">
                <a16:creationId xmlns:a16="http://schemas.microsoft.com/office/drawing/2014/main" id="{E624BC58-AAE8-A8F1-C84B-7CD6132D03B8}"/>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spTree>
    <p:extLst>
      <p:ext uri="{BB962C8B-B14F-4D97-AF65-F5344CB8AC3E}">
        <p14:creationId xmlns:p14="http://schemas.microsoft.com/office/powerpoint/2010/main" val="7424205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mpoule sur arrière-plan jaune avec faisceaux de lumière et câble">
            <a:extLst>
              <a:ext uri="{FF2B5EF4-FFF2-40B4-BE49-F238E27FC236}">
                <a16:creationId xmlns:a16="http://schemas.microsoft.com/office/drawing/2014/main" id="{FA96C978-D488-74D3-93BD-35F73175FF59}"/>
              </a:ext>
            </a:extLst>
          </p:cNvPr>
          <p:cNvPicPr>
            <a:picLocks noChangeAspect="1"/>
          </p:cNvPicPr>
          <p:nvPr/>
        </p:nvPicPr>
        <p:blipFill rotWithShape="1">
          <a:blip r:embed="rId2"/>
          <a:srcRect l="53314" r="9056"/>
          <a:stretch/>
        </p:blipFill>
        <p:spPr>
          <a:xfrm>
            <a:off x="1" y="10"/>
            <a:ext cx="6919847" cy="11309340"/>
          </a:xfrm>
          <a:prstGeom prst="rect">
            <a:avLst/>
          </a:prstGeom>
          <a:effectLst/>
        </p:spPr>
      </p:pic>
      <p:sp>
        <p:nvSpPr>
          <p:cNvPr id="8" name="Holder 3">
            <a:extLst>
              <a:ext uri="{FF2B5EF4-FFF2-40B4-BE49-F238E27FC236}">
                <a16:creationId xmlns:a16="http://schemas.microsoft.com/office/drawing/2014/main" id="{98300779-86AE-39F4-8D98-C55BAE6CC46C}"/>
              </a:ext>
            </a:extLst>
          </p:cNvPr>
          <p:cNvSpPr>
            <a:spLocks noGrp="1"/>
          </p:cNvSpPr>
          <p:nvPr>
            <p:ph sz="half" idx="2"/>
          </p:nvPr>
        </p:nvSpPr>
        <p:spPr bwMode="auto">
          <a:xfrm>
            <a:off x="7243738" y="2198291"/>
            <a:ext cx="10816990" cy="8002191"/>
          </a:xfrm>
          <a:prstGeom prst="rect">
            <a:avLst/>
          </a:prstGeom>
        </p:spPr>
        <p:txBody>
          <a:bodyPr wrap="square" lIns="0" tIns="0" rIns="0" bIns="0">
            <a:spAutoFit/>
          </a:bodyPr>
          <a:lstStyle>
            <a:lvl1pPr>
              <a:defRPr sz="5550" b="1" i="0">
                <a:solidFill>
                  <a:srgbClr val="A3002E"/>
                </a:solidFill>
                <a:latin typeface="Poppins-ExtraBold"/>
                <a:cs typeface="Poppins-ExtraBold"/>
              </a:defRPr>
            </a:lvl1pPr>
          </a:lstStyle>
          <a:p>
            <a:pPr marL="685800" indent="-685800">
              <a:buFont typeface="Arial" panose="020B0604020202020204" pitchFamily="34" charset="0"/>
              <a:buChar char="•"/>
              <a:defRPr/>
            </a:pPr>
            <a:r>
              <a:rPr lang="fr-FR" sz="4000" dirty="0"/>
              <a:t>Définir sa stratégie et sa feuille de route</a:t>
            </a:r>
          </a:p>
          <a:p>
            <a:pPr marL="685800" indent="-685800">
              <a:buFont typeface="Arial" panose="020B0604020202020204" pitchFamily="34" charset="0"/>
              <a:buChar char="•"/>
              <a:defRPr/>
            </a:pPr>
            <a:endParaRPr lang="fr-FR" sz="4000" dirty="0"/>
          </a:p>
          <a:p>
            <a:pPr marL="685800" indent="-685800">
              <a:buFont typeface="Arial" panose="020B0604020202020204" pitchFamily="34" charset="0"/>
              <a:buChar char="•"/>
              <a:defRPr/>
            </a:pPr>
            <a:r>
              <a:rPr lang="fr-FR" sz="4000" dirty="0"/>
              <a:t>Choix du process RH </a:t>
            </a:r>
            <a:r>
              <a:rPr lang="fr-FR" sz="2400" dirty="0"/>
              <a:t>( versus ROI / pain point ..)</a:t>
            </a:r>
          </a:p>
          <a:p>
            <a:pPr marL="685800" indent="-685800">
              <a:buFont typeface="Arial" panose="020B0604020202020204" pitchFamily="34" charset="0"/>
              <a:buChar char="•"/>
              <a:defRPr/>
            </a:pPr>
            <a:endParaRPr lang="fr-FR" sz="4000" dirty="0"/>
          </a:p>
          <a:p>
            <a:pPr marL="685800" indent="-685800">
              <a:buFont typeface="Arial" panose="020B0604020202020204" pitchFamily="34" charset="0"/>
              <a:buChar char="•"/>
              <a:defRPr/>
            </a:pPr>
            <a:r>
              <a:rPr lang="fr-FR" sz="4000" dirty="0"/>
              <a:t>Data</a:t>
            </a:r>
          </a:p>
          <a:p>
            <a:pPr marL="685800" indent="-685800">
              <a:buFont typeface="Arial" panose="020B0604020202020204" pitchFamily="34" charset="0"/>
              <a:buChar char="•"/>
              <a:defRPr/>
            </a:pPr>
            <a:endParaRPr lang="fr-FR" sz="4000" dirty="0"/>
          </a:p>
          <a:p>
            <a:pPr marL="685800" indent="-685800">
              <a:buFont typeface="Arial" panose="020B0604020202020204" pitchFamily="34" charset="0"/>
              <a:buChar char="•"/>
              <a:defRPr/>
            </a:pPr>
            <a:r>
              <a:rPr lang="fr-FR" sz="4000" dirty="0" err="1"/>
              <a:t>Make</a:t>
            </a:r>
            <a:r>
              <a:rPr lang="fr-FR" sz="4000" dirty="0"/>
              <a:t> or </a:t>
            </a:r>
            <a:r>
              <a:rPr lang="fr-FR" sz="4000" dirty="0" err="1"/>
              <a:t>buy</a:t>
            </a:r>
            <a:r>
              <a:rPr lang="fr-FR" sz="4000" dirty="0"/>
              <a:t> ?</a:t>
            </a:r>
          </a:p>
          <a:p>
            <a:pPr marL="685800" indent="-685800">
              <a:buFont typeface="Arial" panose="020B0604020202020204" pitchFamily="34" charset="0"/>
              <a:buChar char="•"/>
              <a:defRPr/>
            </a:pPr>
            <a:endParaRPr lang="fr-FR" sz="4000" dirty="0"/>
          </a:p>
          <a:p>
            <a:pPr marL="685800" indent="-685800">
              <a:buFont typeface="Arial" panose="020B0604020202020204" pitchFamily="34" charset="0"/>
              <a:buChar char="•"/>
              <a:defRPr/>
            </a:pPr>
            <a:r>
              <a:rPr lang="fr-FR" sz="4000" dirty="0"/>
              <a:t>Pilote / Déploiement</a:t>
            </a:r>
          </a:p>
          <a:p>
            <a:pPr marL="685800" indent="-685800">
              <a:buFont typeface="Arial" panose="020B0604020202020204" pitchFamily="34" charset="0"/>
              <a:buChar char="•"/>
              <a:defRPr/>
            </a:pPr>
            <a:endParaRPr lang="fr-FR" sz="4000" dirty="0"/>
          </a:p>
          <a:p>
            <a:pPr marL="685800" indent="-685800">
              <a:buFont typeface="Arial" panose="020B0604020202020204" pitchFamily="34" charset="0"/>
              <a:buChar char="•"/>
              <a:defRPr/>
            </a:pPr>
            <a:r>
              <a:rPr lang="fr-FR" sz="4000" dirty="0"/>
              <a:t>Conduite du changement</a:t>
            </a:r>
          </a:p>
          <a:p>
            <a:pPr marL="685800" indent="-685800">
              <a:buFont typeface="Arial" panose="020B0604020202020204" pitchFamily="34" charset="0"/>
              <a:buChar char="•"/>
              <a:defRPr/>
            </a:pPr>
            <a:endParaRPr sz="4000" dirty="0"/>
          </a:p>
        </p:txBody>
      </p:sp>
      <p:sp>
        <p:nvSpPr>
          <p:cNvPr id="10" name="Holder 2">
            <a:extLst>
              <a:ext uri="{FF2B5EF4-FFF2-40B4-BE49-F238E27FC236}">
                <a16:creationId xmlns:a16="http://schemas.microsoft.com/office/drawing/2014/main" id="{80B5D94F-88D3-2248-8F11-7CF614DA0425}"/>
              </a:ext>
            </a:extLst>
          </p:cNvPr>
          <p:cNvSpPr>
            <a:spLocks noGrp="1"/>
          </p:cNvSpPr>
          <p:nvPr>
            <p:ph type="title"/>
          </p:nvPr>
        </p:nvSpPr>
        <p:spPr bwMode="auto">
          <a:xfrm>
            <a:off x="7099722" y="560491"/>
            <a:ext cx="15772533" cy="553998"/>
          </a:xfrm>
        </p:spPr>
        <p:txBody>
          <a:bodyPr lIns="0" tIns="0" rIns="0" bIns="0"/>
          <a:lstStyle>
            <a:lvl1pPr>
              <a:defRPr sz="3450" b="1" i="0">
                <a:solidFill>
                  <a:srgbClr val="00002E"/>
                </a:solidFill>
                <a:latin typeface="Poppins-ExtraBold"/>
                <a:cs typeface="Poppins-ExtraBold"/>
              </a:defRPr>
            </a:lvl1pPr>
          </a:lstStyle>
          <a:p>
            <a:pPr>
              <a:defRPr/>
            </a:pPr>
            <a:r>
              <a:rPr sz="3600" dirty="0" err="1"/>
              <a:t>Démarrer</a:t>
            </a:r>
            <a:r>
              <a:rPr sz="3600" dirty="0"/>
              <a:t> son premier </a:t>
            </a:r>
            <a:r>
              <a:rPr sz="3600" dirty="0" err="1"/>
              <a:t>projet</a:t>
            </a:r>
            <a:r>
              <a:rPr sz="3600" dirty="0"/>
              <a:t> </a:t>
            </a:r>
            <a:r>
              <a:rPr sz="3600" dirty="0" err="1"/>
              <a:t>d’IA</a:t>
            </a:r>
            <a:r>
              <a:rPr sz="3600" dirty="0"/>
              <a:t> : ‘learning by doing’</a:t>
            </a:r>
          </a:p>
        </p:txBody>
      </p:sp>
      <p:sp>
        <p:nvSpPr>
          <p:cNvPr id="2" name="object 19">
            <a:extLst>
              <a:ext uri="{FF2B5EF4-FFF2-40B4-BE49-F238E27FC236}">
                <a16:creationId xmlns:a16="http://schemas.microsoft.com/office/drawing/2014/main" id="{5034CD53-D10D-D5BF-5F39-100D131CFC9F}"/>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spTree>
    <p:extLst>
      <p:ext uri="{BB962C8B-B14F-4D97-AF65-F5344CB8AC3E}">
        <p14:creationId xmlns:p14="http://schemas.microsoft.com/office/powerpoint/2010/main" val="40740125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object 3"/>
          <p:cNvSpPr/>
          <p:nvPr/>
        </p:nvSpPr>
        <p:spPr bwMode="auto">
          <a:xfrm>
            <a:off x="9692406" y="0"/>
            <a:ext cx="10412095" cy="11308715"/>
          </a:xfrm>
          <a:custGeom>
            <a:avLst/>
            <a:gdLst/>
            <a:ahLst/>
            <a:cxnLst/>
            <a:rect l="l" t="t" r="r" b="b"/>
            <a:pathLst>
              <a:path w="10412094" h="11308715" extrusionOk="0">
                <a:moveTo>
                  <a:pt x="10411693" y="0"/>
                </a:moveTo>
                <a:lnTo>
                  <a:pt x="0" y="0"/>
                </a:lnTo>
                <a:lnTo>
                  <a:pt x="0" y="11308556"/>
                </a:lnTo>
                <a:lnTo>
                  <a:pt x="10411693" y="11308556"/>
                </a:lnTo>
                <a:lnTo>
                  <a:pt x="10411693" y="0"/>
                </a:lnTo>
                <a:close/>
              </a:path>
            </a:pathLst>
          </a:custGeom>
          <a:solidFill>
            <a:srgbClr val="A3002E"/>
          </a:solidFill>
        </p:spPr>
        <p:txBody>
          <a:bodyPr wrap="square" lIns="0" tIns="0" rIns="0" bIns="0" rtlCol="0"/>
          <a:lstStyle/>
          <a:p>
            <a:pPr>
              <a:defRPr/>
            </a:pPr>
            <a:endParaRPr/>
          </a:p>
        </p:txBody>
      </p:sp>
      <p:pic>
        <p:nvPicPr>
          <p:cNvPr id="4" name="object 4"/>
          <p:cNvPicPr/>
          <p:nvPr/>
        </p:nvPicPr>
        <p:blipFill>
          <a:blip r:embed="rId2"/>
          <a:stretch/>
        </p:blipFill>
        <p:spPr bwMode="auto">
          <a:xfrm>
            <a:off x="10513317" y="-512919"/>
            <a:ext cx="9423065" cy="11303000"/>
          </a:xfrm>
          <a:prstGeom prst="rect">
            <a:avLst/>
          </a:prstGeom>
        </p:spPr>
      </p:pic>
      <p:sp>
        <p:nvSpPr>
          <p:cNvPr id="6" name="object 6"/>
          <p:cNvSpPr txBox="1"/>
          <p:nvPr/>
        </p:nvSpPr>
        <p:spPr bwMode="auto">
          <a:xfrm>
            <a:off x="11411906" y="518707"/>
            <a:ext cx="6654722" cy="750205"/>
          </a:xfrm>
          <a:prstGeom prst="rect">
            <a:avLst/>
          </a:prstGeom>
        </p:spPr>
        <p:txBody>
          <a:bodyPr vert="horz" wrap="square" lIns="0" tIns="11430" rIns="0" bIns="0" rtlCol="0">
            <a:spAutoFit/>
          </a:bodyPr>
          <a:lstStyle/>
          <a:p>
            <a:pPr marL="12700">
              <a:lnSpc>
                <a:spcPct val="100000"/>
              </a:lnSpc>
              <a:spcBef>
                <a:spcPts val="90"/>
              </a:spcBef>
              <a:defRPr/>
            </a:pPr>
            <a:r>
              <a:rPr lang="fr-FR" sz="4800" b="1" spc="80" dirty="0">
                <a:solidFill>
                  <a:srgbClr val="FFFFFF"/>
                </a:solidFill>
                <a:latin typeface="Poppins-ExtraBold"/>
                <a:cs typeface="Poppins-ExtraBold"/>
              </a:rPr>
              <a:t>Soyez sceptiques….</a:t>
            </a:r>
            <a:endParaRPr sz="4800" dirty="0">
              <a:latin typeface="Poppins-ExtraBold"/>
              <a:cs typeface="Poppins-ExtraBold"/>
            </a:endParaRPr>
          </a:p>
        </p:txBody>
      </p:sp>
      <p:sp>
        <p:nvSpPr>
          <p:cNvPr id="7" name="object 7"/>
          <p:cNvSpPr/>
          <p:nvPr/>
        </p:nvSpPr>
        <p:spPr bwMode="auto">
          <a:xfrm>
            <a:off x="12004870" y="1891412"/>
            <a:ext cx="4004945" cy="502920"/>
          </a:xfrm>
          <a:custGeom>
            <a:avLst/>
            <a:gdLst/>
            <a:ahLst/>
            <a:cxnLst/>
            <a:rect l="l" t="t" r="r" b="b"/>
            <a:pathLst>
              <a:path w="4004944" h="502920" extrusionOk="0">
                <a:moveTo>
                  <a:pt x="4004747" y="0"/>
                </a:moveTo>
                <a:lnTo>
                  <a:pt x="0" y="0"/>
                </a:lnTo>
                <a:lnTo>
                  <a:pt x="0" y="502571"/>
                </a:lnTo>
                <a:lnTo>
                  <a:pt x="4004747" y="502571"/>
                </a:lnTo>
                <a:lnTo>
                  <a:pt x="4004747" y="0"/>
                </a:lnTo>
                <a:close/>
              </a:path>
            </a:pathLst>
          </a:custGeom>
          <a:solidFill>
            <a:srgbClr val="FFFFFF"/>
          </a:solidFill>
        </p:spPr>
        <p:txBody>
          <a:bodyPr wrap="square" lIns="0" tIns="0" rIns="0" bIns="0" rtlCol="0"/>
          <a:lstStyle/>
          <a:p>
            <a:pPr>
              <a:defRPr/>
            </a:pPr>
            <a:endParaRPr/>
          </a:p>
        </p:txBody>
      </p:sp>
      <p:sp>
        <p:nvSpPr>
          <p:cNvPr id="8" name="object 8"/>
          <p:cNvSpPr txBox="1"/>
          <p:nvPr/>
        </p:nvSpPr>
        <p:spPr bwMode="auto">
          <a:xfrm>
            <a:off x="12111373" y="1856859"/>
            <a:ext cx="3730625" cy="500380"/>
          </a:xfrm>
          <a:prstGeom prst="rect">
            <a:avLst/>
          </a:prstGeom>
        </p:spPr>
        <p:txBody>
          <a:bodyPr vert="horz" wrap="square" lIns="0" tIns="14604" rIns="0" bIns="0" rtlCol="0">
            <a:spAutoFit/>
          </a:bodyPr>
          <a:lstStyle/>
          <a:p>
            <a:pPr marL="12700">
              <a:lnSpc>
                <a:spcPct val="100000"/>
              </a:lnSpc>
              <a:spcBef>
                <a:spcPts val="114"/>
              </a:spcBef>
              <a:defRPr/>
            </a:pPr>
            <a:r>
              <a:rPr lang="fr-FR" sz="3100" b="1" dirty="0">
                <a:latin typeface="Poppins"/>
                <a:cs typeface="Poppins"/>
              </a:rPr>
              <a:t>ETHIQUE / BIAIS</a:t>
            </a:r>
            <a:endParaRPr sz="3100" b="1" dirty="0">
              <a:latin typeface="Poppins"/>
              <a:cs typeface="Poppins"/>
            </a:endParaRPr>
          </a:p>
        </p:txBody>
      </p:sp>
      <p:sp>
        <p:nvSpPr>
          <p:cNvPr id="9" name="object 9"/>
          <p:cNvSpPr txBox="1"/>
          <p:nvPr/>
        </p:nvSpPr>
        <p:spPr bwMode="auto">
          <a:xfrm>
            <a:off x="12111373" y="2429976"/>
            <a:ext cx="6437621" cy="655564"/>
          </a:xfrm>
          <a:prstGeom prst="rect">
            <a:avLst/>
          </a:prstGeom>
        </p:spPr>
        <p:txBody>
          <a:bodyPr vert="horz" wrap="square" lIns="0" tIns="11430" rIns="0" bIns="0" rtlCol="0">
            <a:spAutoFit/>
          </a:bodyPr>
          <a:lstStyle/>
          <a:p>
            <a:pPr marL="12700" marR="5080">
              <a:lnSpc>
                <a:spcPct val="101400"/>
              </a:lnSpc>
              <a:spcBef>
                <a:spcPts val="90"/>
              </a:spcBef>
              <a:defRPr/>
            </a:pPr>
            <a:r>
              <a:rPr lang="fr-FR" sz="2050" spc="50" dirty="0">
                <a:solidFill>
                  <a:srgbClr val="FFFFFF"/>
                </a:solidFill>
                <a:latin typeface="Poppins"/>
                <a:cs typeface="Poppins"/>
              </a:rPr>
              <a:t>Ex Travailleurs du clic, données biaisées</a:t>
            </a:r>
            <a:r>
              <a:rPr sz="2050" spc="50" dirty="0">
                <a:solidFill>
                  <a:srgbClr val="FFFFFF"/>
                </a:solidFill>
                <a:latin typeface="Poppins"/>
                <a:cs typeface="Poppins"/>
              </a:rPr>
              <a:t>.</a:t>
            </a:r>
            <a:endParaRPr lang="fr-FR" sz="2050" spc="50" dirty="0">
              <a:solidFill>
                <a:srgbClr val="FFFFFF"/>
              </a:solidFill>
              <a:latin typeface="Poppins"/>
              <a:cs typeface="Poppins"/>
            </a:endParaRPr>
          </a:p>
          <a:p>
            <a:pPr marL="12700" marR="5080">
              <a:lnSpc>
                <a:spcPct val="101400"/>
              </a:lnSpc>
              <a:spcBef>
                <a:spcPts val="90"/>
              </a:spcBef>
              <a:defRPr/>
            </a:pPr>
            <a:r>
              <a:rPr lang="fr-FR" sz="2050" spc="50" dirty="0">
                <a:solidFill>
                  <a:srgbClr val="FFFFFF"/>
                </a:solidFill>
                <a:latin typeface="Poppins"/>
                <a:cs typeface="Poppins"/>
              </a:rPr>
              <a:t>Charte Ethique, comité déontologique </a:t>
            </a:r>
            <a:endParaRPr sz="2050" dirty="0">
              <a:latin typeface="Poppins"/>
              <a:cs typeface="Poppins"/>
            </a:endParaRPr>
          </a:p>
        </p:txBody>
      </p:sp>
      <p:sp>
        <p:nvSpPr>
          <p:cNvPr id="10" name="object 10"/>
          <p:cNvSpPr/>
          <p:nvPr/>
        </p:nvSpPr>
        <p:spPr bwMode="auto">
          <a:xfrm>
            <a:off x="12004870" y="3584252"/>
            <a:ext cx="4004945" cy="502920"/>
          </a:xfrm>
          <a:custGeom>
            <a:avLst/>
            <a:gdLst/>
            <a:ahLst/>
            <a:cxnLst/>
            <a:rect l="l" t="t" r="r" b="b"/>
            <a:pathLst>
              <a:path w="4004944" h="502920" extrusionOk="0">
                <a:moveTo>
                  <a:pt x="4004747" y="0"/>
                </a:moveTo>
                <a:lnTo>
                  <a:pt x="0" y="0"/>
                </a:lnTo>
                <a:lnTo>
                  <a:pt x="0" y="502571"/>
                </a:lnTo>
                <a:lnTo>
                  <a:pt x="4004747" y="502571"/>
                </a:lnTo>
                <a:lnTo>
                  <a:pt x="4004747" y="0"/>
                </a:lnTo>
                <a:close/>
              </a:path>
            </a:pathLst>
          </a:custGeom>
          <a:solidFill>
            <a:srgbClr val="FFFFFF"/>
          </a:solidFill>
        </p:spPr>
        <p:txBody>
          <a:bodyPr wrap="square" lIns="0" tIns="0" rIns="0" bIns="0" rtlCol="0"/>
          <a:lstStyle/>
          <a:p>
            <a:pPr>
              <a:defRPr/>
            </a:pPr>
            <a:endParaRPr/>
          </a:p>
        </p:txBody>
      </p:sp>
      <p:sp>
        <p:nvSpPr>
          <p:cNvPr id="11" name="object 11"/>
          <p:cNvSpPr txBox="1"/>
          <p:nvPr/>
        </p:nvSpPr>
        <p:spPr bwMode="auto">
          <a:xfrm>
            <a:off x="12111373" y="3549698"/>
            <a:ext cx="3730625" cy="500380"/>
          </a:xfrm>
          <a:prstGeom prst="rect">
            <a:avLst/>
          </a:prstGeom>
        </p:spPr>
        <p:txBody>
          <a:bodyPr vert="horz" wrap="square" lIns="0" tIns="14604" rIns="0" bIns="0" rtlCol="0">
            <a:spAutoFit/>
          </a:bodyPr>
          <a:lstStyle/>
          <a:p>
            <a:pPr marL="12700">
              <a:lnSpc>
                <a:spcPct val="100000"/>
              </a:lnSpc>
              <a:spcBef>
                <a:spcPts val="114"/>
              </a:spcBef>
              <a:defRPr/>
            </a:pPr>
            <a:r>
              <a:rPr lang="fr-FR" sz="3100" b="1" spc="60" dirty="0">
                <a:solidFill>
                  <a:srgbClr val="00002E"/>
                </a:solidFill>
                <a:latin typeface="Poppins"/>
                <a:cs typeface="Poppins"/>
              </a:rPr>
              <a:t>TRANSPARENCE</a:t>
            </a:r>
            <a:endParaRPr sz="3100" dirty="0">
              <a:latin typeface="Poppins"/>
              <a:cs typeface="Poppins"/>
            </a:endParaRPr>
          </a:p>
        </p:txBody>
      </p:sp>
      <p:sp>
        <p:nvSpPr>
          <p:cNvPr id="12" name="object 12"/>
          <p:cNvSpPr txBox="1"/>
          <p:nvPr/>
        </p:nvSpPr>
        <p:spPr bwMode="auto">
          <a:xfrm>
            <a:off x="12111373" y="4122816"/>
            <a:ext cx="6437621" cy="961353"/>
          </a:xfrm>
          <a:prstGeom prst="rect">
            <a:avLst/>
          </a:prstGeom>
        </p:spPr>
        <p:txBody>
          <a:bodyPr vert="horz" wrap="square" lIns="0" tIns="11430" rIns="0" bIns="0" rtlCol="0">
            <a:spAutoFit/>
          </a:bodyPr>
          <a:lstStyle/>
          <a:p>
            <a:pPr marL="12700" marR="5080">
              <a:lnSpc>
                <a:spcPct val="101400"/>
              </a:lnSpc>
              <a:spcBef>
                <a:spcPts val="90"/>
              </a:spcBef>
              <a:defRPr/>
            </a:pPr>
            <a:r>
              <a:rPr lang="fr-FR" sz="2050" spc="50" dirty="0">
                <a:solidFill>
                  <a:srgbClr val="FFFFFF"/>
                </a:solidFill>
                <a:latin typeface="Poppins"/>
                <a:cs typeface="Poppins"/>
              </a:rPr>
              <a:t>Exigez des explications de votre fournisseur en cas de ‘briques’ IA ‘toutes faites’. Testez, challengez !</a:t>
            </a:r>
            <a:endParaRPr sz="2050" dirty="0">
              <a:latin typeface="Poppins"/>
              <a:cs typeface="Poppins"/>
            </a:endParaRPr>
          </a:p>
        </p:txBody>
      </p:sp>
      <p:sp>
        <p:nvSpPr>
          <p:cNvPr id="13" name="object 13"/>
          <p:cNvSpPr/>
          <p:nvPr/>
        </p:nvSpPr>
        <p:spPr bwMode="auto">
          <a:xfrm>
            <a:off x="12004870" y="5277091"/>
            <a:ext cx="4004945" cy="502920"/>
          </a:xfrm>
          <a:custGeom>
            <a:avLst/>
            <a:gdLst/>
            <a:ahLst/>
            <a:cxnLst/>
            <a:rect l="l" t="t" r="r" b="b"/>
            <a:pathLst>
              <a:path w="4004944" h="502920" extrusionOk="0">
                <a:moveTo>
                  <a:pt x="4004747" y="0"/>
                </a:moveTo>
                <a:lnTo>
                  <a:pt x="0" y="0"/>
                </a:lnTo>
                <a:lnTo>
                  <a:pt x="0" y="502571"/>
                </a:lnTo>
                <a:lnTo>
                  <a:pt x="4004747" y="502571"/>
                </a:lnTo>
                <a:lnTo>
                  <a:pt x="4004747" y="0"/>
                </a:lnTo>
                <a:close/>
              </a:path>
            </a:pathLst>
          </a:custGeom>
          <a:solidFill>
            <a:srgbClr val="FFFFFF"/>
          </a:solidFill>
        </p:spPr>
        <p:txBody>
          <a:bodyPr wrap="square" lIns="0" tIns="0" rIns="0" bIns="0" rtlCol="0"/>
          <a:lstStyle/>
          <a:p>
            <a:pPr>
              <a:defRPr/>
            </a:pPr>
            <a:endParaRPr/>
          </a:p>
        </p:txBody>
      </p:sp>
      <p:sp>
        <p:nvSpPr>
          <p:cNvPr id="14" name="object 14"/>
          <p:cNvSpPr txBox="1"/>
          <p:nvPr/>
        </p:nvSpPr>
        <p:spPr bwMode="auto">
          <a:xfrm>
            <a:off x="12111373" y="5242538"/>
            <a:ext cx="3730625" cy="500380"/>
          </a:xfrm>
          <a:prstGeom prst="rect">
            <a:avLst/>
          </a:prstGeom>
        </p:spPr>
        <p:txBody>
          <a:bodyPr vert="horz" wrap="square" lIns="0" tIns="14604" rIns="0" bIns="0" rtlCol="0">
            <a:spAutoFit/>
          </a:bodyPr>
          <a:lstStyle/>
          <a:p>
            <a:pPr marL="12700">
              <a:lnSpc>
                <a:spcPct val="100000"/>
              </a:lnSpc>
              <a:spcBef>
                <a:spcPts val="114"/>
              </a:spcBef>
              <a:defRPr/>
            </a:pPr>
            <a:r>
              <a:rPr lang="fr-FR" sz="3100" b="1" spc="60" dirty="0">
                <a:solidFill>
                  <a:srgbClr val="00002E"/>
                </a:solidFill>
                <a:latin typeface="Poppins"/>
                <a:cs typeface="Poppins"/>
              </a:rPr>
              <a:t>AI WASHING</a:t>
            </a:r>
            <a:endParaRPr sz="3100" dirty="0">
              <a:latin typeface="Poppins"/>
              <a:cs typeface="Poppins"/>
            </a:endParaRPr>
          </a:p>
        </p:txBody>
      </p:sp>
      <p:sp>
        <p:nvSpPr>
          <p:cNvPr id="15" name="object 15"/>
          <p:cNvSpPr txBox="1"/>
          <p:nvPr/>
        </p:nvSpPr>
        <p:spPr bwMode="auto">
          <a:xfrm>
            <a:off x="12111373" y="5815656"/>
            <a:ext cx="4892039" cy="961353"/>
          </a:xfrm>
          <a:prstGeom prst="rect">
            <a:avLst/>
          </a:prstGeom>
        </p:spPr>
        <p:txBody>
          <a:bodyPr vert="horz" wrap="square" lIns="0" tIns="11430" rIns="0" bIns="0" rtlCol="0">
            <a:spAutoFit/>
          </a:bodyPr>
          <a:lstStyle/>
          <a:p>
            <a:pPr marL="12700" marR="5080">
              <a:lnSpc>
                <a:spcPct val="101400"/>
              </a:lnSpc>
              <a:spcBef>
                <a:spcPts val="90"/>
              </a:spcBef>
              <a:defRPr/>
            </a:pPr>
            <a:r>
              <a:rPr lang="fr-FR" sz="2050" spc="50" dirty="0">
                <a:solidFill>
                  <a:srgbClr val="FFFFFF"/>
                </a:solidFill>
                <a:latin typeface="Poppins"/>
                <a:cs typeface="Poppins"/>
              </a:rPr>
              <a:t>Approche Marketing pour avoir des financements ou « gagner du temps »</a:t>
            </a:r>
            <a:r>
              <a:rPr sz="2050" spc="50" dirty="0">
                <a:solidFill>
                  <a:srgbClr val="FFFFFF"/>
                </a:solidFill>
                <a:latin typeface="Poppins"/>
                <a:cs typeface="Poppins"/>
              </a:rPr>
              <a:t>.</a:t>
            </a:r>
            <a:endParaRPr sz="2050" dirty="0">
              <a:latin typeface="Poppins"/>
              <a:cs typeface="Poppins"/>
            </a:endParaRPr>
          </a:p>
        </p:txBody>
      </p:sp>
      <p:sp>
        <p:nvSpPr>
          <p:cNvPr id="17" name="object 17"/>
          <p:cNvSpPr/>
          <p:nvPr/>
        </p:nvSpPr>
        <p:spPr bwMode="auto">
          <a:xfrm>
            <a:off x="11407267" y="1991945"/>
            <a:ext cx="301625" cy="3687445"/>
          </a:xfrm>
          <a:custGeom>
            <a:avLst/>
            <a:gdLst/>
            <a:ahLst/>
            <a:cxnLst/>
            <a:rect l="l" t="t" r="r" b="b"/>
            <a:pathLst>
              <a:path w="301625" h="3687445" extrusionOk="0">
                <a:moveTo>
                  <a:pt x="301536" y="3536454"/>
                </a:moveTo>
                <a:lnTo>
                  <a:pt x="293852" y="3488791"/>
                </a:lnTo>
                <a:lnTo>
                  <a:pt x="272453" y="3447402"/>
                </a:lnTo>
                <a:lnTo>
                  <a:pt x="239814" y="3414763"/>
                </a:lnTo>
                <a:lnTo>
                  <a:pt x="198424" y="3393363"/>
                </a:lnTo>
                <a:lnTo>
                  <a:pt x="150774" y="3385680"/>
                </a:lnTo>
                <a:lnTo>
                  <a:pt x="103111" y="3393363"/>
                </a:lnTo>
                <a:lnTo>
                  <a:pt x="61722" y="3414763"/>
                </a:lnTo>
                <a:lnTo>
                  <a:pt x="29083" y="3447402"/>
                </a:lnTo>
                <a:lnTo>
                  <a:pt x="7683" y="3488791"/>
                </a:lnTo>
                <a:lnTo>
                  <a:pt x="0" y="3536454"/>
                </a:lnTo>
                <a:lnTo>
                  <a:pt x="7683" y="3584105"/>
                </a:lnTo>
                <a:lnTo>
                  <a:pt x="29083" y="3625494"/>
                </a:lnTo>
                <a:lnTo>
                  <a:pt x="61722" y="3658133"/>
                </a:lnTo>
                <a:lnTo>
                  <a:pt x="103111" y="3679533"/>
                </a:lnTo>
                <a:lnTo>
                  <a:pt x="150774" y="3687216"/>
                </a:lnTo>
                <a:lnTo>
                  <a:pt x="198424" y="3679533"/>
                </a:lnTo>
                <a:lnTo>
                  <a:pt x="239814" y="3658133"/>
                </a:lnTo>
                <a:lnTo>
                  <a:pt x="272453" y="3625494"/>
                </a:lnTo>
                <a:lnTo>
                  <a:pt x="293852" y="3584105"/>
                </a:lnTo>
                <a:lnTo>
                  <a:pt x="301536" y="3536454"/>
                </a:lnTo>
                <a:close/>
              </a:path>
              <a:path w="301625" h="3687445" extrusionOk="0">
                <a:moveTo>
                  <a:pt x="301536" y="1839188"/>
                </a:moveTo>
                <a:lnTo>
                  <a:pt x="293852" y="1791525"/>
                </a:lnTo>
                <a:lnTo>
                  <a:pt x="272453" y="1750148"/>
                </a:lnTo>
                <a:lnTo>
                  <a:pt x="239814" y="1717509"/>
                </a:lnTo>
                <a:lnTo>
                  <a:pt x="198424" y="1696110"/>
                </a:lnTo>
                <a:lnTo>
                  <a:pt x="150774" y="1688414"/>
                </a:lnTo>
                <a:lnTo>
                  <a:pt x="103111" y="1696110"/>
                </a:lnTo>
                <a:lnTo>
                  <a:pt x="61722" y="1717509"/>
                </a:lnTo>
                <a:lnTo>
                  <a:pt x="29083" y="1750148"/>
                </a:lnTo>
                <a:lnTo>
                  <a:pt x="7683" y="1791525"/>
                </a:lnTo>
                <a:lnTo>
                  <a:pt x="0" y="1839188"/>
                </a:lnTo>
                <a:lnTo>
                  <a:pt x="7683" y="1886839"/>
                </a:lnTo>
                <a:lnTo>
                  <a:pt x="29083" y="1928228"/>
                </a:lnTo>
                <a:lnTo>
                  <a:pt x="61722" y="1960867"/>
                </a:lnTo>
                <a:lnTo>
                  <a:pt x="103111" y="1982266"/>
                </a:lnTo>
                <a:lnTo>
                  <a:pt x="150774" y="1989963"/>
                </a:lnTo>
                <a:lnTo>
                  <a:pt x="198424" y="1982266"/>
                </a:lnTo>
                <a:lnTo>
                  <a:pt x="239814" y="1960867"/>
                </a:lnTo>
                <a:lnTo>
                  <a:pt x="272453" y="1928228"/>
                </a:lnTo>
                <a:lnTo>
                  <a:pt x="293852" y="1886839"/>
                </a:lnTo>
                <a:lnTo>
                  <a:pt x="301536" y="1839188"/>
                </a:lnTo>
                <a:close/>
              </a:path>
              <a:path w="301625" h="3687445" extrusionOk="0">
                <a:moveTo>
                  <a:pt x="301536" y="150774"/>
                </a:moveTo>
                <a:lnTo>
                  <a:pt x="293852" y="103111"/>
                </a:lnTo>
                <a:lnTo>
                  <a:pt x="272453" y="61722"/>
                </a:lnTo>
                <a:lnTo>
                  <a:pt x="239814" y="29083"/>
                </a:lnTo>
                <a:lnTo>
                  <a:pt x="198424" y="7683"/>
                </a:lnTo>
                <a:lnTo>
                  <a:pt x="150774" y="0"/>
                </a:lnTo>
                <a:lnTo>
                  <a:pt x="103111" y="7683"/>
                </a:lnTo>
                <a:lnTo>
                  <a:pt x="61722" y="29083"/>
                </a:lnTo>
                <a:lnTo>
                  <a:pt x="29083" y="61722"/>
                </a:lnTo>
                <a:lnTo>
                  <a:pt x="7683" y="103111"/>
                </a:lnTo>
                <a:lnTo>
                  <a:pt x="0" y="150774"/>
                </a:lnTo>
                <a:lnTo>
                  <a:pt x="7683" y="198424"/>
                </a:lnTo>
                <a:lnTo>
                  <a:pt x="29083" y="239814"/>
                </a:lnTo>
                <a:lnTo>
                  <a:pt x="61722" y="272453"/>
                </a:lnTo>
                <a:lnTo>
                  <a:pt x="103111" y="293852"/>
                </a:lnTo>
                <a:lnTo>
                  <a:pt x="150774" y="301536"/>
                </a:lnTo>
                <a:lnTo>
                  <a:pt x="198424" y="293852"/>
                </a:lnTo>
                <a:lnTo>
                  <a:pt x="239814" y="272453"/>
                </a:lnTo>
                <a:lnTo>
                  <a:pt x="272453" y="239814"/>
                </a:lnTo>
                <a:lnTo>
                  <a:pt x="293852" y="198424"/>
                </a:lnTo>
                <a:lnTo>
                  <a:pt x="301536" y="150774"/>
                </a:lnTo>
                <a:close/>
              </a:path>
            </a:pathLst>
          </a:custGeom>
          <a:solidFill>
            <a:srgbClr val="FFFFFF"/>
          </a:solidFill>
        </p:spPr>
        <p:txBody>
          <a:bodyPr wrap="square" lIns="0" tIns="0" rIns="0" bIns="0" rtlCol="0"/>
          <a:lstStyle/>
          <a:p>
            <a:pPr>
              <a:defRPr/>
            </a:pPr>
            <a:endParaRPr/>
          </a:p>
        </p:txBody>
      </p:sp>
      <p:pic>
        <p:nvPicPr>
          <p:cNvPr id="18" name="object 18"/>
          <p:cNvPicPr/>
          <p:nvPr/>
        </p:nvPicPr>
        <p:blipFill>
          <a:blip r:embed="rId3"/>
          <a:stretch/>
        </p:blipFill>
        <p:spPr bwMode="auto">
          <a:xfrm>
            <a:off x="18901180" y="10169969"/>
            <a:ext cx="83076" cy="83076"/>
          </a:xfrm>
          <a:prstGeom prst="rect">
            <a:avLst/>
          </a:prstGeom>
        </p:spPr>
      </p:pic>
      <p:sp>
        <p:nvSpPr>
          <p:cNvPr id="20" name="object 20"/>
          <p:cNvSpPr txBox="1"/>
          <p:nvPr/>
        </p:nvSpPr>
        <p:spPr bwMode="auto">
          <a:xfrm>
            <a:off x="3128565" y="644922"/>
            <a:ext cx="1738630" cy="474345"/>
          </a:xfrm>
          <a:prstGeom prst="rect">
            <a:avLst/>
          </a:prstGeom>
        </p:spPr>
        <p:txBody>
          <a:bodyPr vert="horz" wrap="square" lIns="0" tIns="11430" rIns="0" bIns="0" rtlCol="0">
            <a:spAutoFit/>
          </a:bodyPr>
          <a:lstStyle/>
          <a:p>
            <a:pPr marL="12700">
              <a:lnSpc>
                <a:spcPct val="100000"/>
              </a:lnSpc>
              <a:spcBef>
                <a:spcPts val="90"/>
              </a:spcBef>
              <a:defRPr/>
            </a:pPr>
            <a:r>
              <a:rPr sz="2950" b="1" spc="40" dirty="0">
                <a:solidFill>
                  <a:srgbClr val="00002E"/>
                </a:solidFill>
                <a:latin typeface="Poppins-ExtraBold"/>
                <a:cs typeface="Poppins-ExtraBold"/>
              </a:rPr>
              <a:t>PARTIE </a:t>
            </a:r>
            <a:r>
              <a:rPr lang="fr-FR" sz="2950" b="1" spc="-5" dirty="0">
                <a:solidFill>
                  <a:srgbClr val="00002E"/>
                </a:solidFill>
                <a:latin typeface="Poppins-ExtraBold"/>
                <a:cs typeface="Poppins-ExtraBold"/>
              </a:rPr>
              <a:t>4</a:t>
            </a:r>
            <a:endParaRPr sz="2950" dirty="0">
              <a:latin typeface="Poppins-ExtraBold"/>
              <a:cs typeface="Poppins-ExtraBold"/>
            </a:endParaRPr>
          </a:p>
        </p:txBody>
      </p:sp>
      <p:sp>
        <p:nvSpPr>
          <p:cNvPr id="21" name="object 21"/>
          <p:cNvSpPr/>
          <p:nvPr/>
        </p:nvSpPr>
        <p:spPr bwMode="auto">
          <a:xfrm>
            <a:off x="528778" y="647770"/>
            <a:ext cx="257810" cy="287655"/>
          </a:xfrm>
          <a:custGeom>
            <a:avLst/>
            <a:gdLst/>
            <a:ahLst/>
            <a:cxnLst/>
            <a:rect l="l" t="t" r="r" b="b"/>
            <a:pathLst>
              <a:path w="257809" h="287655" extrusionOk="0">
                <a:moveTo>
                  <a:pt x="79924" y="0"/>
                </a:moveTo>
                <a:lnTo>
                  <a:pt x="0" y="0"/>
                </a:lnTo>
                <a:lnTo>
                  <a:pt x="0" y="287478"/>
                </a:lnTo>
                <a:lnTo>
                  <a:pt x="79924" y="287478"/>
                </a:lnTo>
                <a:lnTo>
                  <a:pt x="79924" y="220810"/>
                </a:lnTo>
                <a:lnTo>
                  <a:pt x="83754" y="201843"/>
                </a:lnTo>
                <a:lnTo>
                  <a:pt x="94198" y="186352"/>
                </a:lnTo>
                <a:lnTo>
                  <a:pt x="109688" y="175908"/>
                </a:lnTo>
                <a:lnTo>
                  <a:pt x="128655" y="172078"/>
                </a:lnTo>
                <a:lnTo>
                  <a:pt x="257301" y="172078"/>
                </a:lnTo>
                <a:lnTo>
                  <a:pt x="257301" y="108059"/>
                </a:lnTo>
                <a:lnTo>
                  <a:pt x="79924" y="108059"/>
                </a:lnTo>
                <a:lnTo>
                  <a:pt x="79924" y="0"/>
                </a:lnTo>
                <a:close/>
              </a:path>
              <a:path w="257809" h="287655" extrusionOk="0">
                <a:moveTo>
                  <a:pt x="257301" y="172078"/>
                </a:moveTo>
                <a:lnTo>
                  <a:pt x="128655" y="172078"/>
                </a:lnTo>
                <a:lnTo>
                  <a:pt x="147622" y="175908"/>
                </a:lnTo>
                <a:lnTo>
                  <a:pt x="163112" y="186352"/>
                </a:lnTo>
                <a:lnTo>
                  <a:pt x="173557" y="201843"/>
                </a:lnTo>
                <a:lnTo>
                  <a:pt x="177387" y="220810"/>
                </a:lnTo>
                <a:lnTo>
                  <a:pt x="177387" y="287478"/>
                </a:lnTo>
                <a:lnTo>
                  <a:pt x="257301" y="287478"/>
                </a:lnTo>
                <a:lnTo>
                  <a:pt x="257301" y="172078"/>
                </a:lnTo>
                <a:close/>
              </a:path>
              <a:path w="257809" h="287655" extrusionOk="0">
                <a:moveTo>
                  <a:pt x="128650" y="89659"/>
                </a:moveTo>
                <a:lnTo>
                  <a:pt x="102984" y="94259"/>
                </a:lnTo>
                <a:lnTo>
                  <a:pt x="79924" y="108059"/>
                </a:lnTo>
                <a:lnTo>
                  <a:pt x="177376" y="108059"/>
                </a:lnTo>
                <a:lnTo>
                  <a:pt x="154316" y="94259"/>
                </a:lnTo>
                <a:lnTo>
                  <a:pt x="128650" y="89659"/>
                </a:lnTo>
                <a:close/>
              </a:path>
              <a:path w="257809" h="287655" extrusionOk="0">
                <a:moveTo>
                  <a:pt x="257301" y="0"/>
                </a:moveTo>
                <a:lnTo>
                  <a:pt x="177387" y="0"/>
                </a:lnTo>
                <a:lnTo>
                  <a:pt x="177387" y="108059"/>
                </a:lnTo>
                <a:lnTo>
                  <a:pt x="257301" y="108059"/>
                </a:lnTo>
                <a:lnTo>
                  <a:pt x="257301" y="0"/>
                </a:lnTo>
                <a:close/>
              </a:path>
            </a:pathLst>
          </a:custGeom>
          <a:solidFill>
            <a:srgbClr val="00002E"/>
          </a:solidFill>
        </p:spPr>
        <p:txBody>
          <a:bodyPr wrap="square" lIns="0" tIns="0" rIns="0" bIns="0" rtlCol="0"/>
          <a:lstStyle/>
          <a:p>
            <a:pPr>
              <a:defRPr/>
            </a:pPr>
            <a:endParaRPr/>
          </a:p>
        </p:txBody>
      </p:sp>
      <p:sp>
        <p:nvSpPr>
          <p:cNvPr id="22" name="object 22"/>
          <p:cNvSpPr/>
          <p:nvPr/>
        </p:nvSpPr>
        <p:spPr bwMode="auto">
          <a:xfrm>
            <a:off x="1183156" y="647775"/>
            <a:ext cx="238760" cy="287655"/>
          </a:xfrm>
          <a:custGeom>
            <a:avLst/>
            <a:gdLst/>
            <a:ahLst/>
            <a:cxnLst/>
            <a:rect l="l" t="t" r="r" b="b"/>
            <a:pathLst>
              <a:path w="238759" h="287655" extrusionOk="0">
                <a:moveTo>
                  <a:pt x="137838" y="0"/>
                </a:moveTo>
                <a:lnTo>
                  <a:pt x="0" y="0"/>
                </a:lnTo>
                <a:lnTo>
                  <a:pt x="0" y="287478"/>
                </a:lnTo>
                <a:lnTo>
                  <a:pt x="142320" y="287478"/>
                </a:lnTo>
                <a:lnTo>
                  <a:pt x="183331" y="282068"/>
                </a:lnTo>
                <a:lnTo>
                  <a:pt x="213527" y="266528"/>
                </a:lnTo>
                <a:lnTo>
                  <a:pt x="232179" y="241890"/>
                </a:lnTo>
                <a:lnTo>
                  <a:pt x="235853" y="223050"/>
                </a:lnTo>
                <a:lnTo>
                  <a:pt x="79924" y="223050"/>
                </a:lnTo>
                <a:lnTo>
                  <a:pt x="79924" y="170853"/>
                </a:lnTo>
                <a:lnTo>
                  <a:pt x="226884" y="170853"/>
                </a:lnTo>
                <a:lnTo>
                  <a:pt x="223874" y="165195"/>
                </a:lnTo>
                <a:lnTo>
                  <a:pt x="206554" y="149377"/>
                </a:lnTo>
                <a:lnTo>
                  <a:pt x="183502" y="139870"/>
                </a:lnTo>
                <a:lnTo>
                  <a:pt x="202953" y="131276"/>
                </a:lnTo>
                <a:lnTo>
                  <a:pt x="218314" y="117335"/>
                </a:lnTo>
                <a:lnTo>
                  <a:pt x="219993" y="114174"/>
                </a:lnTo>
                <a:lnTo>
                  <a:pt x="79924" y="114174"/>
                </a:lnTo>
                <a:lnTo>
                  <a:pt x="79924" y="63610"/>
                </a:lnTo>
                <a:lnTo>
                  <a:pt x="229765" y="63610"/>
                </a:lnTo>
                <a:lnTo>
                  <a:pt x="225506" y="42835"/>
                </a:lnTo>
                <a:lnTo>
                  <a:pt x="206794" y="19419"/>
                </a:lnTo>
                <a:lnTo>
                  <a:pt x="177151" y="4950"/>
                </a:lnTo>
                <a:lnTo>
                  <a:pt x="137838" y="0"/>
                </a:lnTo>
                <a:close/>
              </a:path>
              <a:path w="238759" h="287655" extrusionOk="0">
                <a:moveTo>
                  <a:pt x="226884" y="170853"/>
                </a:moveTo>
                <a:lnTo>
                  <a:pt x="126017" y="170853"/>
                </a:lnTo>
                <a:lnTo>
                  <a:pt x="139044" y="172591"/>
                </a:lnTo>
                <a:lnTo>
                  <a:pt x="148634" y="177731"/>
                </a:lnTo>
                <a:lnTo>
                  <a:pt x="154556" y="186159"/>
                </a:lnTo>
                <a:lnTo>
                  <a:pt x="156581" y="197763"/>
                </a:lnTo>
                <a:lnTo>
                  <a:pt x="154676" y="208937"/>
                </a:lnTo>
                <a:lnTo>
                  <a:pt x="148986" y="216827"/>
                </a:lnTo>
                <a:lnTo>
                  <a:pt x="139552" y="221507"/>
                </a:lnTo>
                <a:lnTo>
                  <a:pt x="126414" y="223050"/>
                </a:lnTo>
                <a:lnTo>
                  <a:pt x="235853" y="223050"/>
                </a:lnTo>
                <a:lnTo>
                  <a:pt x="238558" y="209187"/>
                </a:lnTo>
                <a:lnTo>
                  <a:pt x="234772" y="185680"/>
                </a:lnTo>
                <a:lnTo>
                  <a:pt x="226884" y="170853"/>
                </a:lnTo>
                <a:close/>
              </a:path>
              <a:path w="238759" h="287655" extrusionOk="0">
                <a:moveTo>
                  <a:pt x="229765" y="63610"/>
                </a:moveTo>
                <a:lnTo>
                  <a:pt x="120289" y="63610"/>
                </a:lnTo>
                <a:lnTo>
                  <a:pt x="133266" y="65216"/>
                </a:lnTo>
                <a:lnTo>
                  <a:pt x="142726" y="70033"/>
                </a:lnTo>
                <a:lnTo>
                  <a:pt x="148513" y="78059"/>
                </a:lnTo>
                <a:lnTo>
                  <a:pt x="150477" y="89295"/>
                </a:lnTo>
                <a:lnTo>
                  <a:pt x="148513" y="100237"/>
                </a:lnTo>
                <a:lnTo>
                  <a:pt x="142726" y="108005"/>
                </a:lnTo>
                <a:lnTo>
                  <a:pt x="133266" y="112638"/>
                </a:lnTo>
                <a:lnTo>
                  <a:pt x="120289" y="114174"/>
                </a:lnTo>
                <a:lnTo>
                  <a:pt x="219993" y="114174"/>
                </a:lnTo>
                <a:lnTo>
                  <a:pt x="228399" y="98350"/>
                </a:lnTo>
                <a:lnTo>
                  <a:pt x="232024" y="74626"/>
                </a:lnTo>
                <a:lnTo>
                  <a:pt x="229765" y="63610"/>
                </a:lnTo>
                <a:close/>
              </a:path>
            </a:pathLst>
          </a:custGeom>
          <a:solidFill>
            <a:srgbClr val="00002E"/>
          </a:solidFill>
        </p:spPr>
        <p:txBody>
          <a:bodyPr wrap="square" lIns="0" tIns="0" rIns="0" bIns="0" rtlCol="0"/>
          <a:lstStyle/>
          <a:p>
            <a:pPr>
              <a:defRPr/>
            </a:pPr>
            <a:endParaRPr/>
          </a:p>
        </p:txBody>
      </p:sp>
      <p:sp>
        <p:nvSpPr>
          <p:cNvPr id="23" name="object 23"/>
          <p:cNvSpPr/>
          <p:nvPr/>
        </p:nvSpPr>
        <p:spPr bwMode="auto">
          <a:xfrm>
            <a:off x="860861" y="647775"/>
            <a:ext cx="247650" cy="290830"/>
          </a:xfrm>
          <a:custGeom>
            <a:avLst/>
            <a:gdLst/>
            <a:ahLst/>
            <a:cxnLst/>
            <a:rect l="l" t="t" r="r" b="b"/>
            <a:pathLst>
              <a:path w="247650" h="290830" extrusionOk="0">
                <a:moveTo>
                  <a:pt x="247510" y="0"/>
                </a:moveTo>
                <a:lnTo>
                  <a:pt x="167596" y="0"/>
                </a:lnTo>
                <a:lnTo>
                  <a:pt x="167596" y="166780"/>
                </a:lnTo>
                <a:lnTo>
                  <a:pt x="164895" y="186920"/>
                </a:lnTo>
                <a:lnTo>
                  <a:pt x="156687" y="202204"/>
                </a:lnTo>
                <a:lnTo>
                  <a:pt x="142819" y="211906"/>
                </a:lnTo>
                <a:lnTo>
                  <a:pt x="123137" y="215302"/>
                </a:lnTo>
                <a:lnTo>
                  <a:pt x="103595" y="211906"/>
                </a:lnTo>
                <a:lnTo>
                  <a:pt x="90014" y="202204"/>
                </a:lnTo>
                <a:lnTo>
                  <a:pt x="82089" y="186920"/>
                </a:lnTo>
                <a:lnTo>
                  <a:pt x="79515" y="166780"/>
                </a:lnTo>
                <a:lnTo>
                  <a:pt x="79515" y="0"/>
                </a:lnTo>
                <a:lnTo>
                  <a:pt x="0" y="0"/>
                </a:lnTo>
                <a:lnTo>
                  <a:pt x="0" y="166780"/>
                </a:lnTo>
                <a:lnTo>
                  <a:pt x="9238" y="220663"/>
                </a:lnTo>
                <a:lnTo>
                  <a:pt x="34763" y="259290"/>
                </a:lnTo>
                <a:lnTo>
                  <a:pt x="73284" y="282548"/>
                </a:lnTo>
                <a:lnTo>
                  <a:pt x="121514" y="290326"/>
                </a:lnTo>
                <a:lnTo>
                  <a:pt x="170272" y="282548"/>
                </a:lnTo>
                <a:lnTo>
                  <a:pt x="210353" y="259290"/>
                </a:lnTo>
                <a:lnTo>
                  <a:pt x="237514" y="220663"/>
                </a:lnTo>
                <a:lnTo>
                  <a:pt x="247510" y="166780"/>
                </a:lnTo>
                <a:lnTo>
                  <a:pt x="247510" y="0"/>
                </a:lnTo>
                <a:close/>
              </a:path>
            </a:pathLst>
          </a:custGeom>
          <a:solidFill>
            <a:srgbClr val="00002E"/>
          </a:solidFill>
        </p:spPr>
        <p:txBody>
          <a:bodyPr wrap="square" lIns="0" tIns="0" rIns="0" bIns="0" rtlCol="0"/>
          <a:lstStyle/>
          <a:p>
            <a:pPr>
              <a:defRPr/>
            </a:pPr>
            <a:endParaRPr/>
          </a:p>
        </p:txBody>
      </p:sp>
      <p:sp>
        <p:nvSpPr>
          <p:cNvPr id="25" name="object 25"/>
          <p:cNvSpPr/>
          <p:nvPr/>
        </p:nvSpPr>
        <p:spPr bwMode="auto">
          <a:xfrm>
            <a:off x="572370" y="1388596"/>
            <a:ext cx="90805" cy="287655"/>
          </a:xfrm>
          <a:custGeom>
            <a:avLst/>
            <a:gdLst/>
            <a:ahLst/>
            <a:cxnLst/>
            <a:rect l="l" t="t" r="r" b="b"/>
            <a:pathLst>
              <a:path w="90804" h="287655" extrusionOk="0">
                <a:moveTo>
                  <a:pt x="90635" y="0"/>
                </a:moveTo>
                <a:lnTo>
                  <a:pt x="0" y="0"/>
                </a:lnTo>
                <a:lnTo>
                  <a:pt x="0" y="287478"/>
                </a:lnTo>
                <a:lnTo>
                  <a:pt x="90635" y="287478"/>
                </a:lnTo>
                <a:lnTo>
                  <a:pt x="90635" y="0"/>
                </a:lnTo>
                <a:close/>
              </a:path>
            </a:pathLst>
          </a:custGeom>
          <a:solidFill>
            <a:srgbClr val="00002E"/>
          </a:solidFill>
        </p:spPr>
        <p:txBody>
          <a:bodyPr wrap="square" lIns="0" tIns="0" rIns="0" bIns="0" rtlCol="0"/>
          <a:lstStyle/>
          <a:p>
            <a:pPr>
              <a:defRPr/>
            </a:pPr>
            <a:endParaRPr/>
          </a:p>
        </p:txBody>
      </p:sp>
      <p:pic>
        <p:nvPicPr>
          <p:cNvPr id="26" name="object 26"/>
          <p:cNvPicPr/>
          <p:nvPr/>
        </p:nvPicPr>
        <p:blipFill>
          <a:blip r:embed="rId4"/>
          <a:stretch/>
        </p:blipFill>
        <p:spPr bwMode="auto">
          <a:xfrm>
            <a:off x="523545" y="1578426"/>
            <a:ext cx="97641" cy="97651"/>
          </a:xfrm>
          <a:prstGeom prst="rect">
            <a:avLst/>
          </a:prstGeom>
        </p:spPr>
      </p:pic>
      <p:sp>
        <p:nvSpPr>
          <p:cNvPr id="27" name="object 27"/>
          <p:cNvSpPr/>
          <p:nvPr/>
        </p:nvSpPr>
        <p:spPr bwMode="auto">
          <a:xfrm>
            <a:off x="658937" y="1388592"/>
            <a:ext cx="301625" cy="287655"/>
          </a:xfrm>
          <a:custGeom>
            <a:avLst/>
            <a:gdLst/>
            <a:ahLst/>
            <a:cxnLst/>
            <a:rect l="l" t="t" r="r" b="b"/>
            <a:pathLst>
              <a:path w="301625" h="287655" extrusionOk="0">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extrusionOk="0">
                <a:moveTo>
                  <a:pt x="284316" y="240589"/>
                </a:moveTo>
                <a:lnTo>
                  <a:pt x="201438" y="240589"/>
                </a:lnTo>
                <a:lnTo>
                  <a:pt x="216925" y="287478"/>
                </a:lnTo>
                <a:lnTo>
                  <a:pt x="301341" y="287478"/>
                </a:lnTo>
                <a:lnTo>
                  <a:pt x="284316" y="240589"/>
                </a:lnTo>
                <a:close/>
              </a:path>
              <a:path w="301625" h="287655" extrusionOk="0">
                <a:moveTo>
                  <a:pt x="228346" y="86447"/>
                </a:moveTo>
                <a:lnTo>
                  <a:pt x="150456" y="86447"/>
                </a:lnTo>
                <a:lnTo>
                  <a:pt x="181449" y="179418"/>
                </a:lnTo>
                <a:lnTo>
                  <a:pt x="262104" y="179418"/>
                </a:lnTo>
                <a:lnTo>
                  <a:pt x="228346" y="86447"/>
                </a:lnTo>
                <a:close/>
              </a:path>
            </a:pathLst>
          </a:custGeom>
          <a:solidFill>
            <a:srgbClr val="00002E"/>
          </a:solidFill>
        </p:spPr>
        <p:txBody>
          <a:bodyPr wrap="square" lIns="0" tIns="0" rIns="0" bIns="0" rtlCol="0"/>
          <a:lstStyle/>
          <a:p>
            <a:pPr>
              <a:defRPr/>
            </a:pPr>
            <a:endParaRPr/>
          </a:p>
        </p:txBody>
      </p:sp>
      <p:sp>
        <p:nvSpPr>
          <p:cNvPr id="28" name="object 28"/>
          <p:cNvSpPr/>
          <p:nvPr/>
        </p:nvSpPr>
        <p:spPr bwMode="auto">
          <a:xfrm>
            <a:off x="527037" y="1021149"/>
            <a:ext cx="146685" cy="284480"/>
          </a:xfrm>
          <a:custGeom>
            <a:avLst/>
            <a:gdLst/>
            <a:ahLst/>
            <a:cxnLst/>
            <a:rect l="l" t="t" r="r" b="b"/>
            <a:pathLst>
              <a:path w="146684" h="284480" extrusionOk="0">
                <a:moveTo>
                  <a:pt x="146672" y="0"/>
                </a:moveTo>
                <a:lnTo>
                  <a:pt x="0" y="0"/>
                </a:lnTo>
                <a:lnTo>
                  <a:pt x="0" y="15240"/>
                </a:lnTo>
                <a:lnTo>
                  <a:pt x="0" y="134620"/>
                </a:lnTo>
                <a:lnTo>
                  <a:pt x="0" y="149860"/>
                </a:lnTo>
                <a:lnTo>
                  <a:pt x="0" y="284480"/>
                </a:lnTo>
                <a:lnTo>
                  <a:pt x="18237" y="284480"/>
                </a:lnTo>
                <a:lnTo>
                  <a:pt x="18237" y="149860"/>
                </a:lnTo>
                <a:lnTo>
                  <a:pt x="130467" y="149860"/>
                </a:lnTo>
                <a:lnTo>
                  <a:pt x="130467" y="134620"/>
                </a:lnTo>
                <a:lnTo>
                  <a:pt x="18237" y="134620"/>
                </a:lnTo>
                <a:lnTo>
                  <a:pt x="18237" y="15240"/>
                </a:lnTo>
                <a:lnTo>
                  <a:pt x="146672" y="15240"/>
                </a:lnTo>
                <a:lnTo>
                  <a:pt x="146672" y="0"/>
                </a:lnTo>
                <a:close/>
              </a:path>
            </a:pathLst>
          </a:custGeom>
          <a:solidFill>
            <a:srgbClr val="00002E"/>
          </a:solidFill>
        </p:spPr>
        <p:txBody>
          <a:bodyPr wrap="square" lIns="0" tIns="0" rIns="0" bIns="0" rtlCol="0"/>
          <a:lstStyle/>
          <a:p>
            <a:pPr>
              <a:defRPr/>
            </a:pPr>
            <a:endParaRPr/>
          </a:p>
        </p:txBody>
      </p:sp>
      <p:sp>
        <p:nvSpPr>
          <p:cNvPr id="29" name="object 29"/>
          <p:cNvSpPr/>
          <p:nvPr/>
        </p:nvSpPr>
        <p:spPr bwMode="auto">
          <a:xfrm>
            <a:off x="721880" y="1021149"/>
            <a:ext cx="435609" cy="284480"/>
          </a:xfrm>
          <a:custGeom>
            <a:avLst/>
            <a:gdLst/>
            <a:ahLst/>
            <a:cxnLst/>
            <a:rect l="l" t="t" r="r" b="b"/>
            <a:pathLst>
              <a:path w="435609" h="284480" extrusionOk="0">
                <a:moveTo>
                  <a:pt x="175437" y="284416"/>
                </a:moveTo>
                <a:lnTo>
                  <a:pt x="101866" y="163271"/>
                </a:lnTo>
                <a:lnTo>
                  <a:pt x="100888" y="161658"/>
                </a:lnTo>
                <a:lnTo>
                  <a:pt x="132499" y="152196"/>
                </a:lnTo>
                <a:lnTo>
                  <a:pt x="138125" y="147878"/>
                </a:lnTo>
                <a:lnTo>
                  <a:pt x="155028" y="134912"/>
                </a:lnTo>
                <a:lnTo>
                  <a:pt x="168516" y="110947"/>
                </a:lnTo>
                <a:lnTo>
                  <a:pt x="172999" y="81432"/>
                </a:lnTo>
                <a:lnTo>
                  <a:pt x="167424" y="48882"/>
                </a:lnTo>
                <a:lnTo>
                  <a:pt x="153962" y="28714"/>
                </a:lnTo>
                <a:lnTo>
                  <a:pt x="153962" y="81432"/>
                </a:lnTo>
                <a:lnTo>
                  <a:pt x="149606" y="107873"/>
                </a:lnTo>
                <a:lnTo>
                  <a:pt x="136080" y="128930"/>
                </a:lnTo>
                <a:lnTo>
                  <a:pt x="112763" y="142849"/>
                </a:lnTo>
                <a:lnTo>
                  <a:pt x="79006" y="147878"/>
                </a:lnTo>
                <a:lnTo>
                  <a:pt x="18237" y="147878"/>
                </a:lnTo>
                <a:lnTo>
                  <a:pt x="18237" y="16205"/>
                </a:lnTo>
                <a:lnTo>
                  <a:pt x="78193" y="16205"/>
                </a:lnTo>
                <a:lnTo>
                  <a:pt x="113118" y="20751"/>
                </a:lnTo>
                <a:lnTo>
                  <a:pt x="136601" y="33782"/>
                </a:lnTo>
                <a:lnTo>
                  <a:pt x="149821" y="54317"/>
                </a:lnTo>
                <a:lnTo>
                  <a:pt x="153962" y="81432"/>
                </a:lnTo>
                <a:lnTo>
                  <a:pt x="153962" y="28714"/>
                </a:lnTo>
                <a:lnTo>
                  <a:pt x="150215" y="23088"/>
                </a:lnTo>
                <a:lnTo>
                  <a:pt x="138252" y="16205"/>
                </a:lnTo>
                <a:lnTo>
                  <a:pt x="120700" y="6108"/>
                </a:lnTo>
                <a:lnTo>
                  <a:pt x="78193" y="0"/>
                </a:lnTo>
                <a:lnTo>
                  <a:pt x="0" y="0"/>
                </a:lnTo>
                <a:lnTo>
                  <a:pt x="0" y="284416"/>
                </a:lnTo>
                <a:lnTo>
                  <a:pt x="18237" y="284416"/>
                </a:lnTo>
                <a:lnTo>
                  <a:pt x="18237" y="163271"/>
                </a:lnTo>
                <a:lnTo>
                  <a:pt x="80632" y="163271"/>
                </a:lnTo>
                <a:lnTo>
                  <a:pt x="153555" y="284416"/>
                </a:lnTo>
                <a:lnTo>
                  <a:pt x="175437" y="284416"/>
                </a:lnTo>
                <a:close/>
              </a:path>
              <a:path w="435609" h="284480" extrusionOk="0">
                <a:moveTo>
                  <a:pt x="435508" y="284416"/>
                </a:moveTo>
                <a:lnTo>
                  <a:pt x="408190" y="211480"/>
                </a:lnTo>
                <a:lnTo>
                  <a:pt x="402424" y="196088"/>
                </a:lnTo>
                <a:lnTo>
                  <a:pt x="382841" y="143814"/>
                </a:lnTo>
                <a:lnTo>
                  <a:pt x="382841" y="196088"/>
                </a:lnTo>
                <a:lnTo>
                  <a:pt x="259283" y="196088"/>
                </a:lnTo>
                <a:lnTo>
                  <a:pt x="321259" y="30378"/>
                </a:lnTo>
                <a:lnTo>
                  <a:pt x="382841" y="196088"/>
                </a:lnTo>
                <a:lnTo>
                  <a:pt x="382841" y="143814"/>
                </a:lnTo>
                <a:lnTo>
                  <a:pt x="340347" y="30378"/>
                </a:lnTo>
                <a:lnTo>
                  <a:pt x="331393" y="6489"/>
                </a:lnTo>
                <a:lnTo>
                  <a:pt x="311137" y="6489"/>
                </a:lnTo>
                <a:lnTo>
                  <a:pt x="206603" y="284416"/>
                </a:lnTo>
                <a:lnTo>
                  <a:pt x="226466" y="284416"/>
                </a:lnTo>
                <a:lnTo>
                  <a:pt x="253606" y="211480"/>
                </a:lnTo>
                <a:lnTo>
                  <a:pt x="388518" y="211480"/>
                </a:lnTo>
                <a:lnTo>
                  <a:pt x="415658" y="284416"/>
                </a:lnTo>
                <a:lnTo>
                  <a:pt x="435508" y="284416"/>
                </a:lnTo>
                <a:close/>
              </a:path>
            </a:pathLst>
          </a:custGeom>
          <a:solidFill>
            <a:srgbClr val="00002E"/>
          </a:solidFill>
        </p:spPr>
        <p:txBody>
          <a:bodyPr wrap="square" lIns="0" tIns="0" rIns="0" bIns="0" rtlCol="0"/>
          <a:lstStyle/>
          <a:p>
            <a:pPr>
              <a:defRPr/>
            </a:pPr>
            <a:endParaRPr/>
          </a:p>
        </p:txBody>
      </p:sp>
      <p:sp>
        <p:nvSpPr>
          <p:cNvPr id="30" name="object 30"/>
          <p:cNvSpPr/>
          <p:nvPr/>
        </p:nvSpPr>
        <p:spPr bwMode="auto">
          <a:xfrm>
            <a:off x="1203150" y="1021544"/>
            <a:ext cx="203835" cy="284480"/>
          </a:xfrm>
          <a:custGeom>
            <a:avLst/>
            <a:gdLst/>
            <a:ahLst/>
            <a:cxnLst/>
            <a:rect l="l" t="t" r="r" b="b"/>
            <a:pathLst>
              <a:path w="203834" h="284480" extrusionOk="0">
                <a:moveTo>
                  <a:pt x="203386" y="0"/>
                </a:moveTo>
                <a:lnTo>
                  <a:pt x="185156" y="0"/>
                </a:lnTo>
                <a:lnTo>
                  <a:pt x="185156" y="253625"/>
                </a:lnTo>
                <a:lnTo>
                  <a:pt x="18229" y="0"/>
                </a:lnTo>
                <a:lnTo>
                  <a:pt x="0" y="0"/>
                </a:lnTo>
                <a:lnTo>
                  <a:pt x="0" y="284012"/>
                </a:lnTo>
                <a:lnTo>
                  <a:pt x="18229" y="284012"/>
                </a:lnTo>
                <a:lnTo>
                  <a:pt x="18229" y="29580"/>
                </a:lnTo>
                <a:lnTo>
                  <a:pt x="185156" y="284012"/>
                </a:lnTo>
                <a:lnTo>
                  <a:pt x="203386" y="284012"/>
                </a:lnTo>
                <a:lnTo>
                  <a:pt x="203386" y="0"/>
                </a:lnTo>
                <a:close/>
              </a:path>
            </a:pathLst>
          </a:custGeom>
          <a:solidFill>
            <a:srgbClr val="00002E"/>
          </a:solidFill>
        </p:spPr>
        <p:txBody>
          <a:bodyPr wrap="square" lIns="0" tIns="0" rIns="0" bIns="0" rtlCol="0"/>
          <a:lstStyle/>
          <a:p>
            <a:pPr>
              <a:defRPr/>
            </a:pPr>
            <a:endParaRPr/>
          </a:p>
        </p:txBody>
      </p:sp>
      <p:sp>
        <p:nvSpPr>
          <p:cNvPr id="31" name="object 31"/>
          <p:cNvSpPr/>
          <p:nvPr/>
        </p:nvSpPr>
        <p:spPr bwMode="auto">
          <a:xfrm>
            <a:off x="1462014" y="1018303"/>
            <a:ext cx="266700" cy="290195"/>
          </a:xfrm>
          <a:custGeom>
            <a:avLst/>
            <a:gdLst/>
            <a:ahLst/>
            <a:cxnLst/>
            <a:rect l="l" t="t" r="r" b="b"/>
            <a:pathLst>
              <a:path w="266700" h="290194" extrusionOk="0">
                <a:moveTo>
                  <a:pt x="135723" y="0"/>
                </a:moveTo>
                <a:lnTo>
                  <a:pt x="91737" y="6920"/>
                </a:lnTo>
                <a:lnTo>
                  <a:pt x="54344" y="26579"/>
                </a:lnTo>
                <a:lnTo>
                  <a:pt x="25371" y="57323"/>
                </a:lnTo>
                <a:lnTo>
                  <a:pt x="6647" y="97498"/>
                </a:lnTo>
                <a:lnTo>
                  <a:pt x="0" y="145451"/>
                </a:lnTo>
                <a:lnTo>
                  <a:pt x="6647" y="193010"/>
                </a:lnTo>
                <a:lnTo>
                  <a:pt x="25371" y="232946"/>
                </a:lnTo>
                <a:lnTo>
                  <a:pt x="54344" y="263568"/>
                </a:lnTo>
                <a:lnTo>
                  <a:pt x="91737" y="283181"/>
                </a:lnTo>
                <a:lnTo>
                  <a:pt x="135723" y="290095"/>
                </a:lnTo>
                <a:lnTo>
                  <a:pt x="181114" y="284075"/>
                </a:lnTo>
                <a:lnTo>
                  <a:pt x="218115" y="266849"/>
                </a:lnTo>
                <a:lnTo>
                  <a:pt x="246534" y="239671"/>
                </a:lnTo>
                <a:lnTo>
                  <a:pt x="266180" y="203794"/>
                </a:lnTo>
                <a:lnTo>
                  <a:pt x="245112" y="203794"/>
                </a:lnTo>
                <a:lnTo>
                  <a:pt x="229331" y="232182"/>
                </a:lnTo>
                <a:lnTo>
                  <a:pt x="205763" y="254339"/>
                </a:lnTo>
                <a:lnTo>
                  <a:pt x="174522" y="268746"/>
                </a:lnTo>
                <a:lnTo>
                  <a:pt x="135723" y="273886"/>
                </a:lnTo>
                <a:lnTo>
                  <a:pt x="89906" y="264986"/>
                </a:lnTo>
                <a:lnTo>
                  <a:pt x="52713" y="239448"/>
                </a:lnTo>
                <a:lnTo>
                  <a:pt x="27750" y="199020"/>
                </a:lnTo>
                <a:lnTo>
                  <a:pt x="18627" y="145451"/>
                </a:lnTo>
                <a:lnTo>
                  <a:pt x="27750" y="91242"/>
                </a:lnTo>
                <a:lnTo>
                  <a:pt x="52713" y="50595"/>
                </a:lnTo>
                <a:lnTo>
                  <a:pt x="89906" y="25065"/>
                </a:lnTo>
                <a:lnTo>
                  <a:pt x="135723" y="16208"/>
                </a:lnTo>
                <a:lnTo>
                  <a:pt x="174522" y="21350"/>
                </a:lnTo>
                <a:lnTo>
                  <a:pt x="205763" y="35760"/>
                </a:lnTo>
                <a:lnTo>
                  <a:pt x="229331" y="57918"/>
                </a:lnTo>
                <a:lnTo>
                  <a:pt x="245112" y="86301"/>
                </a:lnTo>
                <a:lnTo>
                  <a:pt x="266180" y="86301"/>
                </a:lnTo>
                <a:lnTo>
                  <a:pt x="246534" y="50424"/>
                </a:lnTo>
                <a:lnTo>
                  <a:pt x="218115" y="23246"/>
                </a:lnTo>
                <a:lnTo>
                  <a:pt x="181114" y="6020"/>
                </a:lnTo>
                <a:lnTo>
                  <a:pt x="135723" y="0"/>
                </a:lnTo>
                <a:close/>
              </a:path>
            </a:pathLst>
          </a:custGeom>
          <a:solidFill>
            <a:srgbClr val="00002E"/>
          </a:solidFill>
        </p:spPr>
        <p:txBody>
          <a:bodyPr wrap="square" lIns="0" tIns="0" rIns="0" bIns="0" rtlCol="0"/>
          <a:lstStyle/>
          <a:p>
            <a:pPr>
              <a:defRPr/>
            </a:pPr>
            <a:endParaRPr/>
          </a:p>
        </p:txBody>
      </p:sp>
      <p:sp>
        <p:nvSpPr>
          <p:cNvPr id="32" name="object 32"/>
          <p:cNvSpPr/>
          <p:nvPr/>
        </p:nvSpPr>
        <p:spPr bwMode="auto">
          <a:xfrm>
            <a:off x="1785277" y="1021301"/>
            <a:ext cx="144145" cy="284480"/>
          </a:xfrm>
          <a:custGeom>
            <a:avLst/>
            <a:gdLst/>
            <a:ahLst/>
            <a:cxnLst/>
            <a:rect l="l" t="t" r="r" b="b"/>
            <a:pathLst>
              <a:path w="144144" h="284480" extrusionOk="0">
                <a:moveTo>
                  <a:pt x="143827" y="0"/>
                </a:moveTo>
                <a:lnTo>
                  <a:pt x="0" y="0"/>
                </a:lnTo>
                <a:lnTo>
                  <a:pt x="0" y="15240"/>
                </a:lnTo>
                <a:lnTo>
                  <a:pt x="0" y="133350"/>
                </a:lnTo>
                <a:lnTo>
                  <a:pt x="0" y="149860"/>
                </a:lnTo>
                <a:lnTo>
                  <a:pt x="0" y="269240"/>
                </a:lnTo>
                <a:lnTo>
                  <a:pt x="0" y="284480"/>
                </a:lnTo>
                <a:lnTo>
                  <a:pt x="143827" y="284480"/>
                </a:lnTo>
                <a:lnTo>
                  <a:pt x="143827" y="269240"/>
                </a:lnTo>
                <a:lnTo>
                  <a:pt x="18224" y="269240"/>
                </a:lnTo>
                <a:lnTo>
                  <a:pt x="18224" y="149860"/>
                </a:lnTo>
                <a:lnTo>
                  <a:pt x="131673" y="149860"/>
                </a:lnTo>
                <a:lnTo>
                  <a:pt x="131673" y="133350"/>
                </a:lnTo>
                <a:lnTo>
                  <a:pt x="18224" y="133350"/>
                </a:lnTo>
                <a:lnTo>
                  <a:pt x="18224" y="15240"/>
                </a:lnTo>
                <a:lnTo>
                  <a:pt x="143827" y="15240"/>
                </a:lnTo>
                <a:lnTo>
                  <a:pt x="143827" y="0"/>
                </a:lnTo>
                <a:close/>
              </a:path>
            </a:pathLst>
          </a:custGeom>
          <a:solidFill>
            <a:srgbClr val="00002E"/>
          </a:solidFill>
        </p:spPr>
        <p:txBody>
          <a:bodyPr wrap="square" lIns="0" tIns="0" rIns="0" bIns="0" rtlCol="0"/>
          <a:lstStyle/>
          <a:p>
            <a:pPr>
              <a:defRPr/>
            </a:pPr>
            <a:endParaRPr/>
          </a:p>
        </p:txBody>
      </p:sp>
      <p:sp>
        <p:nvSpPr>
          <p:cNvPr id="33" name="object 33"/>
          <p:cNvSpPr/>
          <p:nvPr/>
        </p:nvSpPr>
        <p:spPr bwMode="auto">
          <a:xfrm>
            <a:off x="2351113" y="647773"/>
            <a:ext cx="0" cy="1028700"/>
          </a:xfrm>
          <a:custGeom>
            <a:avLst/>
            <a:gdLst/>
            <a:ahLst/>
            <a:cxnLst/>
            <a:rect l="l" t="t" r="r" b="b"/>
            <a:pathLst>
              <a:path h="1028700" extrusionOk="0">
                <a:moveTo>
                  <a:pt x="0" y="0"/>
                </a:moveTo>
                <a:lnTo>
                  <a:pt x="0" y="1028293"/>
                </a:lnTo>
              </a:path>
            </a:pathLst>
          </a:custGeom>
          <a:ln w="41213">
            <a:solidFill>
              <a:srgbClr val="A3002E"/>
            </a:solidFill>
          </a:ln>
        </p:spPr>
        <p:txBody>
          <a:bodyPr wrap="square" lIns="0" tIns="0" rIns="0" bIns="0" rtlCol="0"/>
          <a:lstStyle/>
          <a:p>
            <a:pPr>
              <a:defRPr/>
            </a:pPr>
            <a:endParaRPr/>
          </a:p>
        </p:txBody>
      </p:sp>
      <p:pic>
        <p:nvPicPr>
          <p:cNvPr id="2052" name="Picture 4" descr="bouchent de portrait en studio photo de triste colère malheureux peur peur - visage effrayé photos et images de collection">
            <a:extLst>
              <a:ext uri="{FF2B5EF4-FFF2-40B4-BE49-F238E27FC236}">
                <a16:creationId xmlns:a16="http://schemas.microsoft.com/office/drawing/2014/main" id="{D4BE9168-68A6-97AA-4F3C-0FE76360D1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7452" y="4464507"/>
            <a:ext cx="5829300" cy="3886200"/>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5">
            <a:extLst>
              <a:ext uri="{FF2B5EF4-FFF2-40B4-BE49-F238E27FC236}">
                <a16:creationId xmlns:a16="http://schemas.microsoft.com/office/drawing/2014/main" id="{1CAEA27D-B516-325B-286E-275FEEE00302}"/>
              </a:ext>
            </a:extLst>
          </p:cNvPr>
          <p:cNvSpPr txBox="1">
            <a:spLocks/>
          </p:cNvSpPr>
          <p:nvPr/>
        </p:nvSpPr>
        <p:spPr bwMode="auto">
          <a:xfrm>
            <a:off x="1555106" y="2523492"/>
            <a:ext cx="7158465" cy="1858201"/>
          </a:xfrm>
          <a:prstGeom prst="rect">
            <a:avLst/>
          </a:prstGeom>
        </p:spPr>
        <p:txBody>
          <a:bodyPr vert="horz" wrap="square" lIns="0" tIns="11430" rIns="0" bIns="0" rtlCol="0">
            <a:spAutoFit/>
          </a:bodyPr>
          <a:lstStyle>
            <a:lvl1pPr marL="0">
              <a:defRPr sz="5550" b="1" i="0">
                <a:solidFill>
                  <a:srgbClr val="A3002E"/>
                </a:solidFill>
                <a:latin typeface="Poppins-ExtraBold"/>
                <a:ea typeface="+mn-ea"/>
                <a:cs typeface="Poppins-ExtraBol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600"/>
              </a:spcAft>
            </a:pPr>
            <a:r>
              <a:rPr lang="en-US" sz="6000" dirty="0"/>
              <a:t>LES POINTS D’ATTENTION</a:t>
            </a:r>
          </a:p>
        </p:txBody>
      </p:sp>
      <p:sp>
        <p:nvSpPr>
          <p:cNvPr id="16" name="object 13">
            <a:extLst>
              <a:ext uri="{FF2B5EF4-FFF2-40B4-BE49-F238E27FC236}">
                <a16:creationId xmlns:a16="http://schemas.microsoft.com/office/drawing/2014/main" id="{6E2BBBB8-7CDD-9A6A-1E5B-0CEDCB99CEB0}"/>
              </a:ext>
            </a:extLst>
          </p:cNvPr>
          <p:cNvSpPr/>
          <p:nvPr/>
        </p:nvSpPr>
        <p:spPr bwMode="auto">
          <a:xfrm>
            <a:off x="12004870" y="6982227"/>
            <a:ext cx="4004945" cy="502920"/>
          </a:xfrm>
          <a:custGeom>
            <a:avLst/>
            <a:gdLst/>
            <a:ahLst/>
            <a:cxnLst/>
            <a:rect l="l" t="t" r="r" b="b"/>
            <a:pathLst>
              <a:path w="4004944" h="502920" extrusionOk="0">
                <a:moveTo>
                  <a:pt x="4004747" y="0"/>
                </a:moveTo>
                <a:lnTo>
                  <a:pt x="0" y="0"/>
                </a:lnTo>
                <a:lnTo>
                  <a:pt x="0" y="502571"/>
                </a:lnTo>
                <a:lnTo>
                  <a:pt x="4004747" y="502571"/>
                </a:lnTo>
                <a:lnTo>
                  <a:pt x="4004747" y="0"/>
                </a:lnTo>
                <a:close/>
              </a:path>
            </a:pathLst>
          </a:custGeom>
          <a:solidFill>
            <a:srgbClr val="FFFFFF"/>
          </a:solidFill>
        </p:spPr>
        <p:txBody>
          <a:bodyPr wrap="square" lIns="0" tIns="0" rIns="0" bIns="0" rtlCol="0"/>
          <a:lstStyle/>
          <a:p>
            <a:pPr>
              <a:defRPr/>
            </a:pPr>
            <a:endParaRPr/>
          </a:p>
        </p:txBody>
      </p:sp>
      <p:sp>
        <p:nvSpPr>
          <p:cNvPr id="24" name="object 14">
            <a:extLst>
              <a:ext uri="{FF2B5EF4-FFF2-40B4-BE49-F238E27FC236}">
                <a16:creationId xmlns:a16="http://schemas.microsoft.com/office/drawing/2014/main" id="{B8828C7B-0862-0F0F-1A53-F4BF59AC5E7F}"/>
              </a:ext>
            </a:extLst>
          </p:cNvPr>
          <p:cNvSpPr txBox="1"/>
          <p:nvPr/>
        </p:nvSpPr>
        <p:spPr bwMode="auto">
          <a:xfrm>
            <a:off x="12111373" y="6947674"/>
            <a:ext cx="3730625" cy="500380"/>
          </a:xfrm>
          <a:prstGeom prst="rect">
            <a:avLst/>
          </a:prstGeom>
        </p:spPr>
        <p:txBody>
          <a:bodyPr vert="horz" wrap="square" lIns="0" tIns="14604" rIns="0" bIns="0" rtlCol="0">
            <a:spAutoFit/>
          </a:bodyPr>
          <a:lstStyle/>
          <a:p>
            <a:pPr marL="12700">
              <a:lnSpc>
                <a:spcPct val="100000"/>
              </a:lnSpc>
              <a:spcBef>
                <a:spcPts val="114"/>
              </a:spcBef>
              <a:defRPr/>
            </a:pPr>
            <a:r>
              <a:rPr lang="fr-FR" sz="3100" b="1" spc="60" dirty="0">
                <a:solidFill>
                  <a:srgbClr val="00002E"/>
                </a:solidFill>
                <a:latin typeface="Poppins"/>
                <a:cs typeface="Poppins"/>
              </a:rPr>
              <a:t>LEARNING CURVE</a:t>
            </a:r>
            <a:endParaRPr sz="3100" dirty="0">
              <a:latin typeface="Poppins"/>
              <a:cs typeface="Poppins"/>
            </a:endParaRPr>
          </a:p>
        </p:txBody>
      </p:sp>
      <p:sp>
        <p:nvSpPr>
          <p:cNvPr id="36" name="object 15">
            <a:extLst>
              <a:ext uri="{FF2B5EF4-FFF2-40B4-BE49-F238E27FC236}">
                <a16:creationId xmlns:a16="http://schemas.microsoft.com/office/drawing/2014/main" id="{A00267E5-4370-9FAE-22B6-2D2BA36A6E0A}"/>
              </a:ext>
            </a:extLst>
          </p:cNvPr>
          <p:cNvSpPr txBox="1"/>
          <p:nvPr/>
        </p:nvSpPr>
        <p:spPr bwMode="auto">
          <a:xfrm>
            <a:off x="11940130" y="9205832"/>
            <a:ext cx="6464848" cy="330795"/>
          </a:xfrm>
          <a:prstGeom prst="rect">
            <a:avLst/>
          </a:prstGeom>
        </p:spPr>
        <p:txBody>
          <a:bodyPr vert="horz" wrap="square" lIns="0" tIns="11430" rIns="0" bIns="0" rtlCol="0">
            <a:spAutoFit/>
          </a:bodyPr>
          <a:lstStyle/>
          <a:p>
            <a:pPr marL="12700" marR="5080">
              <a:lnSpc>
                <a:spcPct val="101400"/>
              </a:lnSpc>
              <a:spcBef>
                <a:spcPts val="90"/>
              </a:spcBef>
              <a:defRPr/>
            </a:pPr>
            <a:r>
              <a:rPr lang="fr-FR" sz="2050" spc="50" dirty="0">
                <a:solidFill>
                  <a:srgbClr val="FFFFFF"/>
                </a:solidFill>
                <a:latin typeface="Poppins"/>
                <a:cs typeface="Poppins"/>
              </a:rPr>
              <a:t>Le digital produit 3.5% des gaz à effet de serre.</a:t>
            </a:r>
            <a:endParaRPr sz="2050" spc="50" dirty="0">
              <a:solidFill>
                <a:srgbClr val="FFFFFF"/>
              </a:solidFill>
              <a:latin typeface="Poppins"/>
              <a:cs typeface="Poppins"/>
            </a:endParaRPr>
          </a:p>
        </p:txBody>
      </p:sp>
      <p:sp>
        <p:nvSpPr>
          <p:cNvPr id="37" name="object 13">
            <a:extLst>
              <a:ext uri="{FF2B5EF4-FFF2-40B4-BE49-F238E27FC236}">
                <a16:creationId xmlns:a16="http://schemas.microsoft.com/office/drawing/2014/main" id="{1EDA1D29-6E0D-824C-02AE-D233485810C7}"/>
              </a:ext>
            </a:extLst>
          </p:cNvPr>
          <p:cNvSpPr/>
          <p:nvPr/>
        </p:nvSpPr>
        <p:spPr bwMode="auto">
          <a:xfrm>
            <a:off x="11852250" y="10073604"/>
            <a:ext cx="6120680" cy="501149"/>
          </a:xfrm>
          <a:custGeom>
            <a:avLst/>
            <a:gdLst/>
            <a:ahLst/>
            <a:cxnLst/>
            <a:rect l="l" t="t" r="r" b="b"/>
            <a:pathLst>
              <a:path w="4004944" h="502920" extrusionOk="0">
                <a:moveTo>
                  <a:pt x="4004747" y="0"/>
                </a:moveTo>
                <a:lnTo>
                  <a:pt x="0" y="0"/>
                </a:lnTo>
                <a:lnTo>
                  <a:pt x="0" y="502571"/>
                </a:lnTo>
                <a:lnTo>
                  <a:pt x="4004747" y="502571"/>
                </a:lnTo>
                <a:lnTo>
                  <a:pt x="4004747" y="0"/>
                </a:lnTo>
                <a:close/>
              </a:path>
            </a:pathLst>
          </a:custGeom>
          <a:solidFill>
            <a:srgbClr val="FFFFFF"/>
          </a:solidFill>
        </p:spPr>
        <p:txBody>
          <a:bodyPr wrap="square" lIns="0" tIns="0" rIns="0" bIns="0" rtlCol="0"/>
          <a:lstStyle/>
          <a:p>
            <a:pPr>
              <a:defRPr/>
            </a:pPr>
            <a:endParaRPr/>
          </a:p>
        </p:txBody>
      </p:sp>
      <p:sp>
        <p:nvSpPr>
          <p:cNvPr id="38" name="object 14">
            <a:extLst>
              <a:ext uri="{FF2B5EF4-FFF2-40B4-BE49-F238E27FC236}">
                <a16:creationId xmlns:a16="http://schemas.microsoft.com/office/drawing/2014/main" id="{B02AD064-277D-07DB-6CA3-EF0CF12F27AC}"/>
              </a:ext>
            </a:extLst>
          </p:cNvPr>
          <p:cNvSpPr txBox="1"/>
          <p:nvPr/>
        </p:nvSpPr>
        <p:spPr bwMode="auto">
          <a:xfrm>
            <a:off x="11929339" y="10139279"/>
            <a:ext cx="6926651" cy="491800"/>
          </a:xfrm>
          <a:prstGeom prst="rect">
            <a:avLst/>
          </a:prstGeom>
        </p:spPr>
        <p:txBody>
          <a:bodyPr vert="horz" wrap="square" lIns="0" tIns="14604" rIns="0" bIns="0" rtlCol="0">
            <a:spAutoFit/>
          </a:bodyPr>
          <a:lstStyle/>
          <a:p>
            <a:pPr marL="12700">
              <a:lnSpc>
                <a:spcPct val="100000"/>
              </a:lnSpc>
              <a:spcBef>
                <a:spcPts val="114"/>
              </a:spcBef>
              <a:defRPr/>
            </a:pPr>
            <a:r>
              <a:rPr lang="fr-FR" sz="3100" b="1" spc="60" dirty="0">
                <a:solidFill>
                  <a:srgbClr val="00002E"/>
                </a:solidFill>
                <a:latin typeface="Poppins"/>
                <a:cs typeface="Poppins"/>
              </a:rPr>
              <a:t>CONDUITE DU CHANGEMENT</a:t>
            </a:r>
            <a:endParaRPr sz="3100" b="1" spc="60" dirty="0">
              <a:solidFill>
                <a:srgbClr val="00002E"/>
              </a:solidFill>
              <a:latin typeface="Poppins"/>
              <a:cs typeface="Poppins"/>
            </a:endParaRPr>
          </a:p>
        </p:txBody>
      </p:sp>
      <p:sp>
        <p:nvSpPr>
          <p:cNvPr id="39" name="object 15">
            <a:extLst>
              <a:ext uri="{FF2B5EF4-FFF2-40B4-BE49-F238E27FC236}">
                <a16:creationId xmlns:a16="http://schemas.microsoft.com/office/drawing/2014/main" id="{6D40F494-FD05-4B11-22D9-FDBE00A6FF2F}"/>
              </a:ext>
            </a:extLst>
          </p:cNvPr>
          <p:cNvSpPr txBox="1"/>
          <p:nvPr/>
        </p:nvSpPr>
        <p:spPr bwMode="auto">
          <a:xfrm>
            <a:off x="11958753" y="10612169"/>
            <a:ext cx="4892039" cy="642740"/>
          </a:xfrm>
          <a:prstGeom prst="rect">
            <a:avLst/>
          </a:prstGeom>
        </p:spPr>
        <p:txBody>
          <a:bodyPr vert="horz" wrap="square" lIns="0" tIns="11430" rIns="0" bIns="0" rtlCol="0">
            <a:spAutoFit/>
          </a:bodyPr>
          <a:lstStyle/>
          <a:p>
            <a:pPr marL="12700" marR="5080">
              <a:lnSpc>
                <a:spcPct val="101400"/>
              </a:lnSpc>
              <a:spcBef>
                <a:spcPts val="90"/>
              </a:spcBef>
              <a:defRPr/>
            </a:pPr>
            <a:r>
              <a:rPr lang="fr-FR" sz="2050" spc="50" dirty="0">
                <a:solidFill>
                  <a:srgbClr val="FFFFFF"/>
                </a:solidFill>
                <a:latin typeface="Poppins"/>
                <a:cs typeface="Poppins"/>
              </a:rPr>
              <a:t>Travailler avec une IA demande de la confiance et cela se construit</a:t>
            </a:r>
            <a:r>
              <a:rPr sz="2050" spc="50" dirty="0">
                <a:solidFill>
                  <a:srgbClr val="FFFFFF"/>
                </a:solidFill>
                <a:latin typeface="Poppins"/>
                <a:cs typeface="Poppins"/>
              </a:rPr>
              <a:t>.</a:t>
            </a:r>
            <a:endParaRPr sz="2050" dirty="0">
              <a:latin typeface="Poppins"/>
              <a:cs typeface="Poppins"/>
            </a:endParaRPr>
          </a:p>
        </p:txBody>
      </p:sp>
      <p:sp>
        <p:nvSpPr>
          <p:cNvPr id="40" name="object 17">
            <a:extLst>
              <a:ext uri="{FF2B5EF4-FFF2-40B4-BE49-F238E27FC236}">
                <a16:creationId xmlns:a16="http://schemas.microsoft.com/office/drawing/2014/main" id="{B10AE459-3031-D293-5D46-1AF90335223B}"/>
              </a:ext>
            </a:extLst>
          </p:cNvPr>
          <p:cNvSpPr/>
          <p:nvPr/>
        </p:nvSpPr>
        <p:spPr bwMode="auto">
          <a:xfrm>
            <a:off x="11429344" y="7049438"/>
            <a:ext cx="301625" cy="3687445"/>
          </a:xfrm>
          <a:custGeom>
            <a:avLst/>
            <a:gdLst/>
            <a:ahLst/>
            <a:cxnLst/>
            <a:rect l="l" t="t" r="r" b="b"/>
            <a:pathLst>
              <a:path w="301625" h="3687445" extrusionOk="0">
                <a:moveTo>
                  <a:pt x="301536" y="3536454"/>
                </a:moveTo>
                <a:lnTo>
                  <a:pt x="293852" y="3488791"/>
                </a:lnTo>
                <a:lnTo>
                  <a:pt x="272453" y="3447402"/>
                </a:lnTo>
                <a:lnTo>
                  <a:pt x="239814" y="3414763"/>
                </a:lnTo>
                <a:lnTo>
                  <a:pt x="198424" y="3393363"/>
                </a:lnTo>
                <a:lnTo>
                  <a:pt x="150774" y="3385680"/>
                </a:lnTo>
                <a:lnTo>
                  <a:pt x="103111" y="3393363"/>
                </a:lnTo>
                <a:lnTo>
                  <a:pt x="61722" y="3414763"/>
                </a:lnTo>
                <a:lnTo>
                  <a:pt x="29083" y="3447402"/>
                </a:lnTo>
                <a:lnTo>
                  <a:pt x="7683" y="3488791"/>
                </a:lnTo>
                <a:lnTo>
                  <a:pt x="0" y="3536454"/>
                </a:lnTo>
                <a:lnTo>
                  <a:pt x="7683" y="3584105"/>
                </a:lnTo>
                <a:lnTo>
                  <a:pt x="29083" y="3625494"/>
                </a:lnTo>
                <a:lnTo>
                  <a:pt x="61722" y="3658133"/>
                </a:lnTo>
                <a:lnTo>
                  <a:pt x="103111" y="3679533"/>
                </a:lnTo>
                <a:lnTo>
                  <a:pt x="150774" y="3687216"/>
                </a:lnTo>
                <a:lnTo>
                  <a:pt x="198424" y="3679533"/>
                </a:lnTo>
                <a:lnTo>
                  <a:pt x="239814" y="3658133"/>
                </a:lnTo>
                <a:lnTo>
                  <a:pt x="272453" y="3625494"/>
                </a:lnTo>
                <a:lnTo>
                  <a:pt x="293852" y="3584105"/>
                </a:lnTo>
                <a:lnTo>
                  <a:pt x="301536" y="3536454"/>
                </a:lnTo>
                <a:close/>
              </a:path>
              <a:path w="301625" h="3687445" extrusionOk="0">
                <a:moveTo>
                  <a:pt x="301536" y="1839188"/>
                </a:moveTo>
                <a:lnTo>
                  <a:pt x="293852" y="1791525"/>
                </a:lnTo>
                <a:lnTo>
                  <a:pt x="272453" y="1750148"/>
                </a:lnTo>
                <a:lnTo>
                  <a:pt x="239814" y="1717509"/>
                </a:lnTo>
                <a:lnTo>
                  <a:pt x="198424" y="1696110"/>
                </a:lnTo>
                <a:lnTo>
                  <a:pt x="150774" y="1688414"/>
                </a:lnTo>
                <a:lnTo>
                  <a:pt x="103111" y="1696110"/>
                </a:lnTo>
                <a:lnTo>
                  <a:pt x="61722" y="1717509"/>
                </a:lnTo>
                <a:lnTo>
                  <a:pt x="29083" y="1750148"/>
                </a:lnTo>
                <a:lnTo>
                  <a:pt x="7683" y="1791525"/>
                </a:lnTo>
                <a:lnTo>
                  <a:pt x="0" y="1839188"/>
                </a:lnTo>
                <a:lnTo>
                  <a:pt x="7683" y="1886839"/>
                </a:lnTo>
                <a:lnTo>
                  <a:pt x="29083" y="1928228"/>
                </a:lnTo>
                <a:lnTo>
                  <a:pt x="61722" y="1960867"/>
                </a:lnTo>
                <a:lnTo>
                  <a:pt x="103111" y="1982266"/>
                </a:lnTo>
                <a:lnTo>
                  <a:pt x="150774" y="1989963"/>
                </a:lnTo>
                <a:lnTo>
                  <a:pt x="198424" y="1982266"/>
                </a:lnTo>
                <a:lnTo>
                  <a:pt x="239814" y="1960867"/>
                </a:lnTo>
                <a:lnTo>
                  <a:pt x="272453" y="1928228"/>
                </a:lnTo>
                <a:lnTo>
                  <a:pt x="293852" y="1886839"/>
                </a:lnTo>
                <a:lnTo>
                  <a:pt x="301536" y="1839188"/>
                </a:lnTo>
                <a:close/>
              </a:path>
              <a:path w="301625" h="3687445" extrusionOk="0">
                <a:moveTo>
                  <a:pt x="301536" y="150774"/>
                </a:moveTo>
                <a:lnTo>
                  <a:pt x="293852" y="103111"/>
                </a:lnTo>
                <a:lnTo>
                  <a:pt x="272453" y="61722"/>
                </a:lnTo>
                <a:lnTo>
                  <a:pt x="239814" y="29083"/>
                </a:lnTo>
                <a:lnTo>
                  <a:pt x="198424" y="7683"/>
                </a:lnTo>
                <a:lnTo>
                  <a:pt x="150774" y="0"/>
                </a:lnTo>
                <a:lnTo>
                  <a:pt x="103111" y="7683"/>
                </a:lnTo>
                <a:lnTo>
                  <a:pt x="61722" y="29083"/>
                </a:lnTo>
                <a:lnTo>
                  <a:pt x="29083" y="61722"/>
                </a:lnTo>
                <a:lnTo>
                  <a:pt x="7683" y="103111"/>
                </a:lnTo>
                <a:lnTo>
                  <a:pt x="0" y="150774"/>
                </a:lnTo>
                <a:lnTo>
                  <a:pt x="7683" y="198424"/>
                </a:lnTo>
                <a:lnTo>
                  <a:pt x="29083" y="239814"/>
                </a:lnTo>
                <a:lnTo>
                  <a:pt x="61722" y="272453"/>
                </a:lnTo>
                <a:lnTo>
                  <a:pt x="103111" y="293852"/>
                </a:lnTo>
                <a:lnTo>
                  <a:pt x="150774" y="301536"/>
                </a:lnTo>
                <a:lnTo>
                  <a:pt x="198424" y="293852"/>
                </a:lnTo>
                <a:lnTo>
                  <a:pt x="239814" y="272453"/>
                </a:lnTo>
                <a:lnTo>
                  <a:pt x="272453" y="239814"/>
                </a:lnTo>
                <a:lnTo>
                  <a:pt x="293852" y="198424"/>
                </a:lnTo>
                <a:lnTo>
                  <a:pt x="301536" y="150774"/>
                </a:lnTo>
                <a:close/>
              </a:path>
            </a:pathLst>
          </a:custGeom>
          <a:solidFill>
            <a:srgbClr val="FFFFFF"/>
          </a:solidFill>
        </p:spPr>
        <p:txBody>
          <a:bodyPr wrap="square" lIns="0" tIns="0" rIns="0" bIns="0" rtlCol="0"/>
          <a:lstStyle/>
          <a:p>
            <a:pPr>
              <a:defRPr/>
            </a:pPr>
            <a:endParaRPr/>
          </a:p>
        </p:txBody>
      </p:sp>
      <p:sp>
        <p:nvSpPr>
          <p:cNvPr id="41" name="object 13">
            <a:extLst>
              <a:ext uri="{FF2B5EF4-FFF2-40B4-BE49-F238E27FC236}">
                <a16:creationId xmlns:a16="http://schemas.microsoft.com/office/drawing/2014/main" id="{3471BDF1-EA3B-5D58-F25D-531BA12575BD}"/>
              </a:ext>
            </a:extLst>
          </p:cNvPr>
          <p:cNvSpPr/>
          <p:nvPr/>
        </p:nvSpPr>
        <p:spPr bwMode="auto">
          <a:xfrm>
            <a:off x="12004650" y="8477285"/>
            <a:ext cx="5968280" cy="575999"/>
          </a:xfrm>
          <a:custGeom>
            <a:avLst/>
            <a:gdLst/>
            <a:ahLst/>
            <a:cxnLst/>
            <a:rect l="l" t="t" r="r" b="b"/>
            <a:pathLst>
              <a:path w="4004944" h="502920" extrusionOk="0">
                <a:moveTo>
                  <a:pt x="4004747" y="0"/>
                </a:moveTo>
                <a:lnTo>
                  <a:pt x="0" y="0"/>
                </a:lnTo>
                <a:lnTo>
                  <a:pt x="0" y="502571"/>
                </a:lnTo>
                <a:lnTo>
                  <a:pt x="4004747" y="502571"/>
                </a:lnTo>
                <a:lnTo>
                  <a:pt x="4004747" y="0"/>
                </a:lnTo>
                <a:close/>
              </a:path>
            </a:pathLst>
          </a:custGeom>
          <a:solidFill>
            <a:srgbClr val="FFFFFF"/>
          </a:solidFill>
        </p:spPr>
        <p:txBody>
          <a:bodyPr wrap="square" lIns="0" tIns="0" rIns="0" bIns="0" rtlCol="0"/>
          <a:lstStyle/>
          <a:p>
            <a:pPr>
              <a:defRPr/>
            </a:pPr>
            <a:endParaRPr/>
          </a:p>
        </p:txBody>
      </p:sp>
      <p:sp>
        <p:nvSpPr>
          <p:cNvPr id="42" name="object 14">
            <a:extLst>
              <a:ext uri="{FF2B5EF4-FFF2-40B4-BE49-F238E27FC236}">
                <a16:creationId xmlns:a16="http://schemas.microsoft.com/office/drawing/2014/main" id="{95759259-E00D-3480-197B-69512E5C1D15}"/>
              </a:ext>
            </a:extLst>
          </p:cNvPr>
          <p:cNvSpPr txBox="1"/>
          <p:nvPr/>
        </p:nvSpPr>
        <p:spPr bwMode="auto">
          <a:xfrm>
            <a:off x="12111153" y="8534995"/>
            <a:ext cx="6790027" cy="491800"/>
          </a:xfrm>
          <a:prstGeom prst="rect">
            <a:avLst/>
          </a:prstGeom>
        </p:spPr>
        <p:txBody>
          <a:bodyPr vert="horz" wrap="square" lIns="0" tIns="14604" rIns="0" bIns="0" rtlCol="0">
            <a:spAutoFit/>
          </a:bodyPr>
          <a:lstStyle/>
          <a:p>
            <a:pPr marL="12700">
              <a:lnSpc>
                <a:spcPct val="100000"/>
              </a:lnSpc>
              <a:spcBef>
                <a:spcPts val="114"/>
              </a:spcBef>
              <a:defRPr/>
            </a:pPr>
            <a:r>
              <a:rPr lang="fr-FR" sz="3100" b="1" spc="60" dirty="0">
                <a:solidFill>
                  <a:srgbClr val="00002E"/>
                </a:solidFill>
                <a:latin typeface="Poppins"/>
                <a:cs typeface="Poppins"/>
              </a:rPr>
              <a:t>IMPACT ENVIRONNEMENTAL</a:t>
            </a:r>
            <a:endParaRPr sz="3100" b="1" spc="60" dirty="0">
              <a:solidFill>
                <a:srgbClr val="00002E"/>
              </a:solidFill>
              <a:latin typeface="Poppins"/>
              <a:cs typeface="Poppins"/>
            </a:endParaRPr>
          </a:p>
        </p:txBody>
      </p:sp>
      <p:sp>
        <p:nvSpPr>
          <p:cNvPr id="43" name="object 15">
            <a:extLst>
              <a:ext uri="{FF2B5EF4-FFF2-40B4-BE49-F238E27FC236}">
                <a16:creationId xmlns:a16="http://schemas.microsoft.com/office/drawing/2014/main" id="{08D1057E-2097-BA0E-C347-FBDBE1E6E5CD}"/>
              </a:ext>
            </a:extLst>
          </p:cNvPr>
          <p:cNvSpPr txBox="1"/>
          <p:nvPr/>
        </p:nvSpPr>
        <p:spPr bwMode="auto">
          <a:xfrm>
            <a:off x="12001963" y="7552112"/>
            <a:ext cx="4892039" cy="642740"/>
          </a:xfrm>
          <a:prstGeom prst="rect">
            <a:avLst/>
          </a:prstGeom>
        </p:spPr>
        <p:txBody>
          <a:bodyPr vert="horz" wrap="square" lIns="0" tIns="11430" rIns="0" bIns="0" rtlCol="0">
            <a:spAutoFit/>
          </a:bodyPr>
          <a:lstStyle/>
          <a:p>
            <a:pPr marL="12700" marR="5080">
              <a:lnSpc>
                <a:spcPct val="101400"/>
              </a:lnSpc>
              <a:spcBef>
                <a:spcPts val="90"/>
              </a:spcBef>
              <a:defRPr/>
            </a:pPr>
            <a:r>
              <a:rPr lang="fr-FR" sz="2050" spc="50" dirty="0">
                <a:solidFill>
                  <a:srgbClr val="FFFFFF"/>
                </a:solidFill>
                <a:latin typeface="Poppins"/>
                <a:cs typeface="Poppins"/>
              </a:rPr>
              <a:t>Votre IA apprend. Elle n’est pas à maturité dès le premier jour</a:t>
            </a:r>
            <a:r>
              <a:rPr sz="2050" spc="50" dirty="0">
                <a:solidFill>
                  <a:srgbClr val="FFFFFF"/>
                </a:solidFill>
                <a:latin typeface="Poppins"/>
                <a:cs typeface="Poppins"/>
              </a:rPr>
              <a:t>.</a:t>
            </a:r>
            <a:endParaRPr sz="2050" dirty="0">
              <a:latin typeface="Poppins"/>
              <a:cs typeface="Poppins"/>
            </a:endParaRPr>
          </a:p>
        </p:txBody>
      </p:sp>
      <p:sp>
        <p:nvSpPr>
          <p:cNvPr id="5" name="object 19">
            <a:extLst>
              <a:ext uri="{FF2B5EF4-FFF2-40B4-BE49-F238E27FC236}">
                <a16:creationId xmlns:a16="http://schemas.microsoft.com/office/drawing/2014/main" id="{A99C41F1-6A9E-EE50-1400-FDA8A07D33E6}"/>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A57FA6-9DF8-B9E6-4874-5D9B4A5CC45B}"/>
              </a:ext>
            </a:extLst>
          </p:cNvPr>
          <p:cNvSpPr>
            <a:spLocks noGrp="1"/>
          </p:cNvSpPr>
          <p:nvPr>
            <p:ph sz="half" idx="2"/>
          </p:nvPr>
        </p:nvSpPr>
        <p:spPr>
          <a:xfrm>
            <a:off x="1771130" y="3638451"/>
            <a:ext cx="16921880" cy="5978560"/>
          </a:xfrm>
        </p:spPr>
        <p:txBody>
          <a:bodyPr/>
          <a:lstStyle/>
          <a:p>
            <a:pPr marL="685800" indent="-685800">
              <a:buFont typeface="Wingdings" panose="05000000000000000000" pitchFamily="2" charset="2"/>
              <a:buChar char="v"/>
            </a:pPr>
            <a:r>
              <a:rPr lang="en-US" dirty="0"/>
              <a:t>Le Lab RH</a:t>
            </a:r>
          </a:p>
          <a:p>
            <a:pPr marL="685800" indent="-685800">
              <a:buFont typeface="Wingdings" panose="05000000000000000000" pitchFamily="2" charset="2"/>
              <a:buChar char="v"/>
            </a:pPr>
            <a:r>
              <a:rPr lang="en-US" dirty="0"/>
              <a:t>Hub France IA – GT RH &amp; Co</a:t>
            </a:r>
          </a:p>
          <a:p>
            <a:pPr marL="685800" indent="-685800">
              <a:buFont typeface="Wingdings" panose="05000000000000000000" pitchFamily="2" charset="2"/>
              <a:buChar char="v"/>
            </a:pPr>
            <a:r>
              <a:rPr lang="en-US" dirty="0"/>
              <a:t>Tomorrow Theory</a:t>
            </a:r>
          </a:p>
          <a:p>
            <a:pPr marL="685800" indent="-685800">
              <a:buFont typeface="Wingdings" panose="05000000000000000000" pitchFamily="2" charset="2"/>
              <a:buChar char="v"/>
            </a:pPr>
            <a:r>
              <a:rPr lang="en-US" dirty="0"/>
              <a:t>ANDRH</a:t>
            </a:r>
          </a:p>
          <a:p>
            <a:pPr marL="685800" indent="-685800">
              <a:buFont typeface="Wingdings" panose="05000000000000000000" pitchFamily="2" charset="2"/>
              <a:buChar char="v"/>
            </a:pPr>
            <a:r>
              <a:rPr lang="en-US" dirty="0" err="1"/>
              <a:t>Parlons</a:t>
            </a:r>
            <a:r>
              <a:rPr lang="en-US" dirty="0"/>
              <a:t> RH</a:t>
            </a:r>
          </a:p>
          <a:p>
            <a:pPr marL="685800" indent="-685800">
              <a:buFont typeface="Wingdings" panose="05000000000000000000" pitchFamily="2" charset="2"/>
              <a:buChar char="v"/>
            </a:pPr>
            <a:r>
              <a:rPr lang="en-US" dirty="0" err="1"/>
              <a:t>Unow</a:t>
            </a:r>
            <a:r>
              <a:rPr lang="en-US" dirty="0"/>
              <a:t> </a:t>
            </a:r>
          </a:p>
          <a:p>
            <a:pPr marL="685800" indent="-685800">
              <a:buFont typeface="Wingdings" panose="05000000000000000000" pitchFamily="2" charset="2"/>
              <a:buChar char="v"/>
            </a:pPr>
            <a:r>
              <a:rPr lang="en-US" dirty="0"/>
              <a:t>CNAM – MOOC IA pour </a:t>
            </a:r>
            <a:r>
              <a:rPr lang="en-US" dirty="0" err="1"/>
              <a:t>tous</a:t>
            </a:r>
            <a:endParaRPr lang="en-US" dirty="0"/>
          </a:p>
        </p:txBody>
      </p:sp>
      <p:sp>
        <p:nvSpPr>
          <p:cNvPr id="5" name="object 8">
            <a:extLst>
              <a:ext uri="{FF2B5EF4-FFF2-40B4-BE49-F238E27FC236}">
                <a16:creationId xmlns:a16="http://schemas.microsoft.com/office/drawing/2014/main" id="{F5C505E6-824D-5736-7AA1-42AF886CC05A}"/>
              </a:ext>
            </a:extLst>
          </p:cNvPr>
          <p:cNvSpPr txBox="1"/>
          <p:nvPr/>
        </p:nvSpPr>
        <p:spPr bwMode="auto">
          <a:xfrm>
            <a:off x="2059162" y="2046399"/>
            <a:ext cx="16273808" cy="865622"/>
          </a:xfrm>
          <a:prstGeom prst="rect">
            <a:avLst/>
          </a:prstGeom>
        </p:spPr>
        <p:txBody>
          <a:bodyPr vert="horz" wrap="square" lIns="0" tIns="11430" rIns="0" bIns="0" rtlCol="0">
            <a:spAutoFit/>
          </a:bodyPr>
          <a:lstStyle/>
          <a:p>
            <a:pPr marL="12700">
              <a:lnSpc>
                <a:spcPct val="100000"/>
              </a:lnSpc>
              <a:spcBef>
                <a:spcPts val="90"/>
              </a:spcBef>
              <a:defRPr/>
            </a:pPr>
            <a:r>
              <a:rPr lang="fr-FR" sz="5550" b="1" spc="80" dirty="0">
                <a:solidFill>
                  <a:srgbClr val="A3002E"/>
                </a:solidFill>
                <a:latin typeface="Poppins-ExtraBold"/>
                <a:cs typeface="Poppins-ExtraBold"/>
              </a:rPr>
              <a:t>Des pistes pour se former et s’informer</a:t>
            </a:r>
            <a:endParaRPr sz="2050" dirty="0">
              <a:latin typeface="Poppins"/>
              <a:cs typeface="Poppins"/>
            </a:endParaRPr>
          </a:p>
        </p:txBody>
      </p:sp>
      <p:sp>
        <p:nvSpPr>
          <p:cNvPr id="6" name="object 16">
            <a:extLst>
              <a:ext uri="{FF2B5EF4-FFF2-40B4-BE49-F238E27FC236}">
                <a16:creationId xmlns:a16="http://schemas.microsoft.com/office/drawing/2014/main" id="{9C4089FA-DDA2-A695-F2D5-BE13767F4BFD}"/>
              </a:ext>
            </a:extLst>
          </p:cNvPr>
          <p:cNvSpPr txBox="1">
            <a:spLocks noGrp="1"/>
          </p:cNvSpPr>
          <p:nvPr>
            <p:ph type="title"/>
          </p:nvPr>
        </p:nvSpPr>
        <p:spPr bwMode="auto">
          <a:xfrm>
            <a:off x="2059162" y="974136"/>
            <a:ext cx="13067991" cy="539785"/>
          </a:xfrm>
          <a:prstGeom prst="rect">
            <a:avLst/>
          </a:prstGeom>
        </p:spPr>
        <p:txBody>
          <a:bodyPr vert="horz" wrap="square" lIns="0" tIns="13969" rIns="0" bIns="0" rtlCol="0">
            <a:spAutoFit/>
          </a:bodyPr>
          <a:lstStyle/>
          <a:p>
            <a:pPr marL="12700">
              <a:lnSpc>
                <a:spcPct val="100000"/>
              </a:lnSpc>
              <a:spcBef>
                <a:spcPts val="110"/>
              </a:spcBef>
              <a:defRPr/>
            </a:pPr>
            <a:r>
              <a:rPr spc="55"/>
              <a:t>Que faire </a:t>
            </a:r>
            <a:r>
              <a:rPr spc="70"/>
              <a:t>au niveau de la DRH ?</a:t>
            </a:r>
            <a:endParaRPr/>
          </a:p>
        </p:txBody>
      </p:sp>
      <p:sp>
        <p:nvSpPr>
          <p:cNvPr id="7" name="object 17">
            <a:extLst>
              <a:ext uri="{FF2B5EF4-FFF2-40B4-BE49-F238E27FC236}">
                <a16:creationId xmlns:a16="http://schemas.microsoft.com/office/drawing/2014/main" id="{51F13372-4B18-A143-A74F-7A6F87B8088A}"/>
              </a:ext>
            </a:extLst>
          </p:cNvPr>
          <p:cNvSpPr txBox="1"/>
          <p:nvPr/>
        </p:nvSpPr>
        <p:spPr bwMode="auto">
          <a:xfrm>
            <a:off x="2059162" y="455275"/>
            <a:ext cx="1738665" cy="461045"/>
          </a:xfrm>
          <a:prstGeom prst="rect">
            <a:avLst/>
          </a:prstGeom>
        </p:spPr>
        <p:txBody>
          <a:bodyPr vert="horz" wrap="square" lIns="0" tIns="11430" rIns="0" bIns="0" rtlCol="0">
            <a:spAutoFit/>
          </a:bodyPr>
          <a:lstStyle/>
          <a:p>
            <a:pPr marL="12700">
              <a:lnSpc>
                <a:spcPct val="100000"/>
              </a:lnSpc>
              <a:spcBef>
                <a:spcPts val="90"/>
              </a:spcBef>
              <a:defRPr/>
            </a:pPr>
            <a:r>
              <a:rPr sz="2950" b="1" spc="40" dirty="0">
                <a:solidFill>
                  <a:srgbClr val="00002E"/>
                </a:solidFill>
                <a:latin typeface="Poppins-ExtraBold"/>
                <a:cs typeface="Poppins-ExtraBold"/>
              </a:rPr>
              <a:t>PARTIE</a:t>
            </a:r>
            <a:r>
              <a:rPr lang="fr-FR" sz="2950" b="1" spc="40" dirty="0">
                <a:solidFill>
                  <a:srgbClr val="00002E"/>
                </a:solidFill>
                <a:latin typeface="Poppins-ExtraBold"/>
                <a:cs typeface="Poppins-ExtraBold"/>
              </a:rPr>
              <a:t> 4</a:t>
            </a:r>
            <a:r>
              <a:rPr sz="2950" b="1" spc="40" dirty="0">
                <a:solidFill>
                  <a:srgbClr val="00002E"/>
                </a:solidFill>
                <a:latin typeface="Poppins-ExtraBold"/>
                <a:cs typeface="Poppins-ExtraBold"/>
              </a:rPr>
              <a:t> </a:t>
            </a:r>
            <a:endParaRPr sz="2950" dirty="0">
              <a:latin typeface="Poppins-ExtraBold"/>
              <a:cs typeface="Poppins-ExtraBold"/>
            </a:endParaRPr>
          </a:p>
        </p:txBody>
      </p:sp>
      <p:sp>
        <p:nvSpPr>
          <p:cNvPr id="2" name="object 19">
            <a:extLst>
              <a:ext uri="{FF2B5EF4-FFF2-40B4-BE49-F238E27FC236}">
                <a16:creationId xmlns:a16="http://schemas.microsoft.com/office/drawing/2014/main" id="{72926FA1-DEFD-F597-82E4-5B4417C1EB4F}"/>
              </a:ext>
            </a:extLst>
          </p:cNvPr>
          <p:cNvSpPr txBox="1">
            <a:spLocks noGrp="1"/>
          </p:cNvSpPr>
          <p:nvPr>
            <p:ph type="ftr" sz="quarter" idx="5"/>
          </p:nvPr>
        </p:nvSpPr>
        <p:spPr bwMode="auto">
          <a:xfrm>
            <a:off x="510842" y="10293238"/>
            <a:ext cx="5722264" cy="692185"/>
          </a:xfrm>
          <a:prstGeom prst="rect">
            <a:avLst/>
          </a:prstGeom>
        </p:spPr>
        <p:txBody>
          <a:bodyPr vert="horz" wrap="square" lIns="0" tIns="50164" rIns="0" bIns="0" rtlCol="0">
            <a:spAutoFit/>
          </a:bodyPr>
          <a:lstStyle/>
          <a:p>
            <a:pPr marL="12699">
              <a:lnSpc>
                <a:spcPct val="100000"/>
              </a:lnSpc>
              <a:spcBef>
                <a:spcPts val="394"/>
              </a:spcBef>
              <a:defRPr/>
            </a:pPr>
            <a:r>
              <a:rPr spc="45" dirty="0">
                <a:solidFill>
                  <a:srgbClr val="00002E"/>
                </a:solidFill>
              </a:rPr>
              <a:t>IA &amp; RH, THE ULTIMATE MEETING</a:t>
            </a:r>
            <a:endParaRPr dirty="0"/>
          </a:p>
          <a:p>
            <a:pPr marL="12699">
              <a:lnSpc>
                <a:spcPct val="100000"/>
              </a:lnSpc>
              <a:spcBef>
                <a:spcPts val="374"/>
              </a:spcBef>
              <a:defRPr/>
            </a:pPr>
            <a:r>
              <a:rPr sz="1600" b="0" spc="19" dirty="0">
                <a:solidFill>
                  <a:srgbClr val="00002E"/>
                </a:solidFill>
                <a:latin typeface="Poppins"/>
                <a:cs typeface="Poppins"/>
              </a:rPr>
              <a:t>06/06/2023 </a:t>
            </a:r>
            <a:r>
              <a:rPr sz="1600" b="0" dirty="0">
                <a:solidFill>
                  <a:srgbClr val="00002E"/>
                </a:solidFill>
                <a:latin typeface="Poppins"/>
                <a:cs typeface="Poppins"/>
              </a:rPr>
              <a:t>-</a:t>
            </a:r>
            <a:r>
              <a:rPr sz="1600" b="0" spc="34" dirty="0">
                <a:solidFill>
                  <a:srgbClr val="00002E"/>
                </a:solidFill>
                <a:latin typeface="Poppins"/>
                <a:cs typeface="Poppins"/>
              </a:rPr>
              <a:t> </a:t>
            </a:r>
            <a:r>
              <a:rPr sz="1600" b="0" spc="28" dirty="0">
                <a:solidFill>
                  <a:srgbClr val="00002E"/>
                </a:solidFill>
                <a:latin typeface="Poppins"/>
                <a:cs typeface="Poppins"/>
              </a:rPr>
              <a:t>MASTERCLASS</a:t>
            </a:r>
            <a:endParaRPr sz="1600" dirty="0">
              <a:latin typeface="Poppins"/>
              <a:cs typeface="Poppins"/>
            </a:endParaRPr>
          </a:p>
        </p:txBody>
      </p:sp>
    </p:spTree>
    <p:extLst>
      <p:ext uri="{BB962C8B-B14F-4D97-AF65-F5344CB8AC3E}">
        <p14:creationId xmlns:p14="http://schemas.microsoft.com/office/powerpoint/2010/main" val="2871089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44429325" name="object 2"/>
          <p:cNvSpPr/>
          <p:nvPr/>
        </p:nvSpPr>
        <p:spPr bwMode="auto">
          <a:xfrm>
            <a:off x="0" y="0"/>
            <a:ext cx="20104099" cy="11308714"/>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A3002E"/>
          </a:solidFill>
        </p:spPr>
        <p:txBody>
          <a:bodyPr wrap="square" lIns="0" tIns="0" rIns="0" bIns="0" rtlCol="0"/>
          <a:lstStyle/>
          <a:p>
            <a:pPr>
              <a:defRPr/>
            </a:pPr>
            <a:endParaRPr/>
          </a:p>
        </p:txBody>
      </p:sp>
      <p:grpSp>
        <p:nvGrpSpPr>
          <p:cNvPr id="909416679" name="object 3"/>
          <p:cNvGrpSpPr/>
          <p:nvPr/>
        </p:nvGrpSpPr>
        <p:grpSpPr bwMode="auto">
          <a:xfrm>
            <a:off x="0" y="-1338388"/>
            <a:ext cx="20104099" cy="13985490"/>
            <a:chOff x="0" y="-1338388"/>
            <a:chExt cx="20104099" cy="13985490"/>
          </a:xfrm>
        </p:grpSpPr>
        <p:pic>
          <p:nvPicPr>
            <p:cNvPr id="2071860708" name="object 4"/>
            <p:cNvPicPr/>
            <p:nvPr/>
          </p:nvPicPr>
          <p:blipFill>
            <a:blip r:embed="rId3">
              <a:alphaModFix amt="30000"/>
            </a:blip>
            <a:stretch/>
          </p:blipFill>
          <p:spPr bwMode="auto">
            <a:xfrm>
              <a:off x="0" y="-1338388"/>
              <a:ext cx="20104098" cy="13985490"/>
            </a:xfrm>
            <a:prstGeom prst="rect">
              <a:avLst/>
            </a:prstGeom>
          </p:spPr>
        </p:pic>
        <p:sp>
          <p:nvSpPr>
            <p:cNvPr id="275844457" name="object 5"/>
            <p:cNvSpPr/>
            <p:nvPr/>
          </p:nvSpPr>
          <p:spPr bwMode="auto">
            <a:xfrm>
              <a:off x="0" y="5555"/>
              <a:ext cx="13569949" cy="11302999"/>
            </a:xfrm>
            <a:custGeom>
              <a:avLst/>
              <a:gdLst/>
              <a:ahLst/>
              <a:cxnLst/>
              <a:rect l="l" t="t" r="r" b="b"/>
              <a:pathLst>
                <a:path w="13569950" h="11303000" extrusionOk="0">
                  <a:moveTo>
                    <a:pt x="0" y="10833100"/>
                  </a:moveTo>
                  <a:lnTo>
                    <a:pt x="0" y="11303000"/>
                  </a:lnTo>
                  <a:lnTo>
                    <a:pt x="130463" y="11303000"/>
                  </a:lnTo>
                  <a:lnTo>
                    <a:pt x="128650" y="11252200"/>
                  </a:lnTo>
                  <a:lnTo>
                    <a:pt x="124067" y="11201400"/>
                  </a:lnTo>
                  <a:lnTo>
                    <a:pt x="116590" y="11150600"/>
                  </a:lnTo>
                  <a:lnTo>
                    <a:pt x="106368" y="11099800"/>
                  </a:lnTo>
                  <a:lnTo>
                    <a:pt x="93551" y="11049000"/>
                  </a:lnTo>
                  <a:lnTo>
                    <a:pt x="78291" y="10998200"/>
                  </a:lnTo>
                  <a:lnTo>
                    <a:pt x="60738" y="10960100"/>
                  </a:lnTo>
                  <a:lnTo>
                    <a:pt x="41042" y="10909300"/>
                  </a:lnTo>
                  <a:lnTo>
                    <a:pt x="19354" y="10871200"/>
                  </a:lnTo>
                  <a:lnTo>
                    <a:pt x="0" y="10833100"/>
                  </a:lnTo>
                  <a:close/>
                </a:path>
                <a:path w="13569950" h="11303000" extrusionOk="0">
                  <a:moveTo>
                    <a:pt x="4261510" y="8839200"/>
                  </a:moveTo>
                  <a:lnTo>
                    <a:pt x="2937055" y="8839200"/>
                  </a:lnTo>
                  <a:lnTo>
                    <a:pt x="3034418" y="8864600"/>
                  </a:lnTo>
                  <a:lnTo>
                    <a:pt x="3131584" y="8915400"/>
                  </a:lnTo>
                  <a:lnTo>
                    <a:pt x="3175894" y="8928100"/>
                  </a:lnTo>
                  <a:lnTo>
                    <a:pt x="3219038" y="8953500"/>
                  </a:lnTo>
                  <a:lnTo>
                    <a:pt x="3260780" y="8978900"/>
                  </a:lnTo>
                  <a:lnTo>
                    <a:pt x="3300886" y="9017000"/>
                  </a:lnTo>
                  <a:lnTo>
                    <a:pt x="3339121" y="9042400"/>
                  </a:lnTo>
                  <a:lnTo>
                    <a:pt x="3375250" y="9067800"/>
                  </a:lnTo>
                  <a:lnTo>
                    <a:pt x="3409039" y="9105900"/>
                  </a:lnTo>
                  <a:lnTo>
                    <a:pt x="3440253" y="9144000"/>
                  </a:lnTo>
                  <a:lnTo>
                    <a:pt x="3468657" y="9182100"/>
                  </a:lnTo>
                  <a:lnTo>
                    <a:pt x="3494016" y="9220200"/>
                  </a:lnTo>
                  <a:lnTo>
                    <a:pt x="3516095" y="9271000"/>
                  </a:lnTo>
                  <a:lnTo>
                    <a:pt x="3534661" y="9309100"/>
                  </a:lnTo>
                  <a:lnTo>
                    <a:pt x="3550705" y="9359900"/>
                  </a:lnTo>
                  <a:lnTo>
                    <a:pt x="3564695" y="9410700"/>
                  </a:lnTo>
                  <a:lnTo>
                    <a:pt x="3576798" y="9461500"/>
                  </a:lnTo>
                  <a:lnTo>
                    <a:pt x="3587178" y="9512300"/>
                  </a:lnTo>
                  <a:lnTo>
                    <a:pt x="3596000" y="9563100"/>
                  </a:lnTo>
                  <a:lnTo>
                    <a:pt x="3603431" y="9613900"/>
                  </a:lnTo>
                  <a:lnTo>
                    <a:pt x="3609635" y="9664700"/>
                  </a:lnTo>
                  <a:lnTo>
                    <a:pt x="3614778" y="9715500"/>
                  </a:lnTo>
                  <a:lnTo>
                    <a:pt x="3619025" y="9766300"/>
                  </a:lnTo>
                  <a:lnTo>
                    <a:pt x="3622543" y="9817100"/>
                  </a:lnTo>
                  <a:lnTo>
                    <a:pt x="3625108" y="9867900"/>
                  </a:lnTo>
                  <a:lnTo>
                    <a:pt x="3626388" y="9931400"/>
                  </a:lnTo>
                  <a:lnTo>
                    <a:pt x="3626587" y="9982200"/>
                  </a:lnTo>
                  <a:lnTo>
                    <a:pt x="3625907" y="10033000"/>
                  </a:lnTo>
                  <a:lnTo>
                    <a:pt x="3624553" y="10083800"/>
                  </a:lnTo>
                  <a:lnTo>
                    <a:pt x="3622725" y="10134600"/>
                  </a:lnTo>
                  <a:lnTo>
                    <a:pt x="3620630" y="10185400"/>
                  </a:lnTo>
                  <a:lnTo>
                    <a:pt x="3618468" y="10236200"/>
                  </a:lnTo>
                  <a:lnTo>
                    <a:pt x="3616444" y="10299700"/>
                  </a:lnTo>
                  <a:lnTo>
                    <a:pt x="3614761" y="10350500"/>
                  </a:lnTo>
                  <a:lnTo>
                    <a:pt x="3613621" y="10401300"/>
                  </a:lnTo>
                  <a:lnTo>
                    <a:pt x="3613062" y="10452100"/>
                  </a:lnTo>
                  <a:lnTo>
                    <a:pt x="3612861" y="10680700"/>
                  </a:lnTo>
                  <a:lnTo>
                    <a:pt x="3612735" y="10718800"/>
                  </a:lnTo>
                  <a:lnTo>
                    <a:pt x="3612085" y="10795000"/>
                  </a:lnTo>
                  <a:lnTo>
                    <a:pt x="3611150" y="10845800"/>
                  </a:lnTo>
                  <a:lnTo>
                    <a:pt x="3609840" y="10896600"/>
                  </a:lnTo>
                  <a:lnTo>
                    <a:pt x="3608327" y="10947400"/>
                  </a:lnTo>
                  <a:lnTo>
                    <a:pt x="3606658" y="10998200"/>
                  </a:lnTo>
                  <a:lnTo>
                    <a:pt x="3604883" y="11049000"/>
                  </a:lnTo>
                  <a:lnTo>
                    <a:pt x="3601198" y="11150600"/>
                  </a:lnTo>
                  <a:lnTo>
                    <a:pt x="3599385" y="11201400"/>
                  </a:lnTo>
                  <a:lnTo>
                    <a:pt x="3597653" y="11252200"/>
                  </a:lnTo>
                  <a:lnTo>
                    <a:pt x="3596050" y="11303000"/>
                  </a:lnTo>
                  <a:lnTo>
                    <a:pt x="6167178" y="11303000"/>
                  </a:lnTo>
                  <a:lnTo>
                    <a:pt x="6208042" y="11277600"/>
                  </a:lnTo>
                  <a:lnTo>
                    <a:pt x="6357478" y="11125200"/>
                  </a:lnTo>
                  <a:lnTo>
                    <a:pt x="6394619" y="11099800"/>
                  </a:lnTo>
                  <a:lnTo>
                    <a:pt x="6542173" y="10947400"/>
                  </a:lnTo>
                  <a:lnTo>
                    <a:pt x="6578787" y="10922000"/>
                  </a:lnTo>
                  <a:lnTo>
                    <a:pt x="6651652" y="10845800"/>
                  </a:lnTo>
                  <a:lnTo>
                    <a:pt x="6759623" y="10731500"/>
                  </a:lnTo>
                  <a:lnTo>
                    <a:pt x="6795661" y="10706100"/>
                  </a:lnTo>
                  <a:lnTo>
                    <a:pt x="6904512" y="10591800"/>
                  </a:lnTo>
                  <a:lnTo>
                    <a:pt x="6941051" y="10566400"/>
                  </a:lnTo>
                  <a:lnTo>
                    <a:pt x="7051476" y="10452100"/>
                  </a:lnTo>
                  <a:lnTo>
                    <a:pt x="7088565" y="10426700"/>
                  </a:lnTo>
                  <a:lnTo>
                    <a:pt x="7163180" y="10350500"/>
                  </a:lnTo>
                  <a:lnTo>
                    <a:pt x="7200713" y="10325100"/>
                  </a:lnTo>
                  <a:lnTo>
                    <a:pt x="7238401" y="10287000"/>
                  </a:lnTo>
                  <a:lnTo>
                    <a:pt x="7276246" y="10261600"/>
                  </a:lnTo>
                  <a:lnTo>
                    <a:pt x="7352421" y="10185400"/>
                  </a:lnTo>
                  <a:lnTo>
                    <a:pt x="7390757" y="10160000"/>
                  </a:lnTo>
                  <a:lnTo>
                    <a:pt x="7429262" y="10121900"/>
                  </a:lnTo>
                  <a:lnTo>
                    <a:pt x="7467941" y="10096500"/>
                  </a:lnTo>
                  <a:lnTo>
                    <a:pt x="7506796" y="10058400"/>
                  </a:lnTo>
                  <a:lnTo>
                    <a:pt x="7545830" y="10033000"/>
                  </a:lnTo>
                  <a:lnTo>
                    <a:pt x="7585047" y="9994900"/>
                  </a:lnTo>
                  <a:lnTo>
                    <a:pt x="7624448" y="9969500"/>
                  </a:lnTo>
                  <a:lnTo>
                    <a:pt x="7664038" y="9931400"/>
                  </a:lnTo>
                  <a:lnTo>
                    <a:pt x="7743796" y="9880600"/>
                  </a:lnTo>
                  <a:lnTo>
                    <a:pt x="7783969" y="9842500"/>
                  </a:lnTo>
                  <a:lnTo>
                    <a:pt x="7864922" y="9791700"/>
                  </a:lnTo>
                  <a:lnTo>
                    <a:pt x="7905708" y="9753600"/>
                  </a:lnTo>
                  <a:lnTo>
                    <a:pt x="7987912" y="9702800"/>
                  </a:lnTo>
                  <a:lnTo>
                    <a:pt x="8029336" y="9664700"/>
                  </a:lnTo>
                  <a:lnTo>
                    <a:pt x="8239812" y="9537700"/>
                  </a:lnTo>
                  <a:lnTo>
                    <a:pt x="8282599" y="9499600"/>
                  </a:lnTo>
                  <a:lnTo>
                    <a:pt x="8456157" y="9398000"/>
                  </a:lnTo>
                  <a:lnTo>
                    <a:pt x="4713191" y="9398000"/>
                  </a:lnTo>
                  <a:lnTo>
                    <a:pt x="4666015" y="9385300"/>
                  </a:lnTo>
                  <a:lnTo>
                    <a:pt x="4621019" y="9372600"/>
                  </a:lnTo>
                  <a:lnTo>
                    <a:pt x="4578288" y="9359900"/>
                  </a:lnTo>
                  <a:lnTo>
                    <a:pt x="4537904" y="9334500"/>
                  </a:lnTo>
                  <a:lnTo>
                    <a:pt x="4499952" y="9309100"/>
                  </a:lnTo>
                  <a:lnTo>
                    <a:pt x="4464515" y="9271000"/>
                  </a:lnTo>
                  <a:lnTo>
                    <a:pt x="4431676" y="9232900"/>
                  </a:lnTo>
                  <a:lnTo>
                    <a:pt x="4401520" y="9194800"/>
                  </a:lnTo>
                  <a:lnTo>
                    <a:pt x="4374130" y="9156700"/>
                  </a:lnTo>
                  <a:lnTo>
                    <a:pt x="4349590" y="9118600"/>
                  </a:lnTo>
                  <a:lnTo>
                    <a:pt x="4327982" y="9067800"/>
                  </a:lnTo>
                  <a:lnTo>
                    <a:pt x="4309391" y="9029700"/>
                  </a:lnTo>
                  <a:lnTo>
                    <a:pt x="4292782" y="8978900"/>
                  </a:lnTo>
                  <a:lnTo>
                    <a:pt x="4279023" y="8928100"/>
                  </a:lnTo>
                  <a:lnTo>
                    <a:pt x="4267941" y="8877300"/>
                  </a:lnTo>
                  <a:lnTo>
                    <a:pt x="4261510" y="8839200"/>
                  </a:lnTo>
                  <a:close/>
                </a:path>
                <a:path w="13569950" h="11303000" extrusionOk="0">
                  <a:moveTo>
                    <a:pt x="10466338" y="8699500"/>
                  </a:moveTo>
                  <a:lnTo>
                    <a:pt x="10345270" y="8699500"/>
                  </a:lnTo>
                  <a:lnTo>
                    <a:pt x="10298967" y="8712200"/>
                  </a:lnTo>
                  <a:lnTo>
                    <a:pt x="10254959" y="8724900"/>
                  </a:lnTo>
                  <a:lnTo>
                    <a:pt x="10207279" y="8750300"/>
                  </a:lnTo>
                  <a:lnTo>
                    <a:pt x="10159555" y="8763000"/>
                  </a:lnTo>
                  <a:lnTo>
                    <a:pt x="10111799" y="8788400"/>
                  </a:lnTo>
                  <a:lnTo>
                    <a:pt x="9968461" y="8839200"/>
                  </a:lnTo>
                  <a:lnTo>
                    <a:pt x="9920700" y="8864600"/>
                  </a:lnTo>
                  <a:lnTo>
                    <a:pt x="9872970" y="8877300"/>
                  </a:lnTo>
                  <a:lnTo>
                    <a:pt x="9777647" y="8928100"/>
                  </a:lnTo>
                  <a:lnTo>
                    <a:pt x="9730080" y="8940800"/>
                  </a:lnTo>
                  <a:lnTo>
                    <a:pt x="9682593" y="8966200"/>
                  </a:lnTo>
                  <a:lnTo>
                    <a:pt x="9635198" y="8978900"/>
                  </a:lnTo>
                  <a:lnTo>
                    <a:pt x="9540733" y="9029700"/>
                  </a:lnTo>
                  <a:lnTo>
                    <a:pt x="9493689" y="9042400"/>
                  </a:lnTo>
                  <a:lnTo>
                    <a:pt x="9400036" y="9093200"/>
                  </a:lnTo>
                  <a:lnTo>
                    <a:pt x="9353454" y="9105900"/>
                  </a:lnTo>
                  <a:lnTo>
                    <a:pt x="9307050" y="9131300"/>
                  </a:lnTo>
                  <a:lnTo>
                    <a:pt x="9216285" y="9182100"/>
                  </a:lnTo>
                  <a:lnTo>
                    <a:pt x="9171027" y="9194800"/>
                  </a:lnTo>
                  <a:lnTo>
                    <a:pt x="8990959" y="9296400"/>
                  </a:lnTo>
                  <a:lnTo>
                    <a:pt x="8946210" y="9309100"/>
                  </a:lnTo>
                  <a:lnTo>
                    <a:pt x="8506147" y="9563100"/>
                  </a:lnTo>
                  <a:lnTo>
                    <a:pt x="8208110" y="9740900"/>
                  </a:lnTo>
                  <a:lnTo>
                    <a:pt x="8166339" y="9779000"/>
                  </a:lnTo>
                  <a:lnTo>
                    <a:pt x="8083457" y="9829800"/>
                  </a:lnTo>
                  <a:lnTo>
                    <a:pt x="8042356" y="9867900"/>
                  </a:lnTo>
                  <a:lnTo>
                    <a:pt x="7960865" y="9918700"/>
                  </a:lnTo>
                  <a:lnTo>
                    <a:pt x="7920485" y="9956800"/>
                  </a:lnTo>
                  <a:lnTo>
                    <a:pt x="7840485" y="10007600"/>
                  </a:lnTo>
                  <a:lnTo>
                    <a:pt x="7800875" y="10045700"/>
                  </a:lnTo>
                  <a:lnTo>
                    <a:pt x="7761533" y="10071100"/>
                  </a:lnTo>
                  <a:lnTo>
                    <a:pt x="7683675" y="10147300"/>
                  </a:lnTo>
                  <a:lnTo>
                    <a:pt x="7645170" y="10172700"/>
                  </a:lnTo>
                  <a:lnTo>
                    <a:pt x="7606955" y="10210800"/>
                  </a:lnTo>
                  <a:lnTo>
                    <a:pt x="7569425" y="10236200"/>
                  </a:lnTo>
                  <a:lnTo>
                    <a:pt x="7495266" y="10312400"/>
                  </a:lnTo>
                  <a:lnTo>
                    <a:pt x="7458655" y="10337800"/>
                  </a:lnTo>
                  <a:lnTo>
                    <a:pt x="7386412" y="10414000"/>
                  </a:lnTo>
                  <a:lnTo>
                    <a:pt x="7350798" y="10452100"/>
                  </a:lnTo>
                  <a:lnTo>
                    <a:pt x="7315533" y="10490200"/>
                  </a:lnTo>
                  <a:lnTo>
                    <a:pt x="7280627" y="10515600"/>
                  </a:lnTo>
                  <a:lnTo>
                    <a:pt x="7246088" y="10553700"/>
                  </a:lnTo>
                  <a:lnTo>
                    <a:pt x="7211924" y="10591800"/>
                  </a:lnTo>
                  <a:lnTo>
                    <a:pt x="7178145" y="10629900"/>
                  </a:lnTo>
                  <a:lnTo>
                    <a:pt x="7144759" y="10668000"/>
                  </a:lnTo>
                  <a:lnTo>
                    <a:pt x="7111774" y="10706100"/>
                  </a:lnTo>
                  <a:lnTo>
                    <a:pt x="7079200" y="10744200"/>
                  </a:lnTo>
                  <a:lnTo>
                    <a:pt x="7047045" y="10782300"/>
                  </a:lnTo>
                  <a:lnTo>
                    <a:pt x="7015317" y="10820400"/>
                  </a:lnTo>
                  <a:lnTo>
                    <a:pt x="6984026" y="10858500"/>
                  </a:lnTo>
                  <a:lnTo>
                    <a:pt x="6953180" y="10896600"/>
                  </a:lnTo>
                  <a:lnTo>
                    <a:pt x="6922787" y="10934700"/>
                  </a:lnTo>
                  <a:lnTo>
                    <a:pt x="6892856" y="10972800"/>
                  </a:lnTo>
                  <a:lnTo>
                    <a:pt x="6863397" y="11010900"/>
                  </a:lnTo>
                  <a:lnTo>
                    <a:pt x="6834417" y="11049000"/>
                  </a:lnTo>
                  <a:lnTo>
                    <a:pt x="6805925" y="11099800"/>
                  </a:lnTo>
                  <a:lnTo>
                    <a:pt x="6777930" y="11137900"/>
                  </a:lnTo>
                  <a:lnTo>
                    <a:pt x="6750441" y="11176000"/>
                  </a:lnTo>
                  <a:lnTo>
                    <a:pt x="6723466" y="11214100"/>
                  </a:lnTo>
                  <a:lnTo>
                    <a:pt x="6697014" y="11264900"/>
                  </a:lnTo>
                  <a:lnTo>
                    <a:pt x="6671094" y="11303000"/>
                  </a:lnTo>
                  <a:lnTo>
                    <a:pt x="7222170" y="11303000"/>
                  </a:lnTo>
                  <a:lnTo>
                    <a:pt x="7244560" y="11277600"/>
                  </a:lnTo>
                  <a:lnTo>
                    <a:pt x="7275687" y="11239500"/>
                  </a:lnTo>
                  <a:lnTo>
                    <a:pt x="7307541" y="11201400"/>
                  </a:lnTo>
                  <a:lnTo>
                    <a:pt x="7340173" y="11163300"/>
                  </a:lnTo>
                  <a:lnTo>
                    <a:pt x="7373633" y="11125200"/>
                  </a:lnTo>
                  <a:lnTo>
                    <a:pt x="7441482" y="11049000"/>
                  </a:lnTo>
                  <a:lnTo>
                    <a:pt x="7608061" y="10858500"/>
                  </a:lnTo>
                  <a:lnTo>
                    <a:pt x="7839793" y="10591800"/>
                  </a:lnTo>
                  <a:lnTo>
                    <a:pt x="7906934" y="10515600"/>
                  </a:lnTo>
                  <a:lnTo>
                    <a:pt x="7974925" y="10439400"/>
                  </a:lnTo>
                  <a:lnTo>
                    <a:pt x="8044003" y="10363200"/>
                  </a:lnTo>
                  <a:lnTo>
                    <a:pt x="8079025" y="10325100"/>
                  </a:lnTo>
                  <a:lnTo>
                    <a:pt x="8114864" y="10287000"/>
                  </a:lnTo>
                  <a:lnTo>
                    <a:pt x="8151318" y="10261600"/>
                  </a:lnTo>
                  <a:lnTo>
                    <a:pt x="8188383" y="10223500"/>
                  </a:lnTo>
                  <a:lnTo>
                    <a:pt x="8226053" y="10185400"/>
                  </a:lnTo>
                  <a:lnTo>
                    <a:pt x="8264323" y="10160000"/>
                  </a:lnTo>
                  <a:lnTo>
                    <a:pt x="8303188" y="10121900"/>
                  </a:lnTo>
                  <a:lnTo>
                    <a:pt x="8342642" y="10096500"/>
                  </a:lnTo>
                  <a:lnTo>
                    <a:pt x="8382681" y="10058400"/>
                  </a:lnTo>
                  <a:lnTo>
                    <a:pt x="8464489" y="10007600"/>
                  </a:lnTo>
                  <a:lnTo>
                    <a:pt x="8506249" y="9969500"/>
                  </a:lnTo>
                  <a:lnTo>
                    <a:pt x="8591452" y="9918700"/>
                  </a:lnTo>
                  <a:lnTo>
                    <a:pt x="8678866" y="9867900"/>
                  </a:lnTo>
                  <a:lnTo>
                    <a:pt x="8814039" y="9791700"/>
                  </a:lnTo>
                  <a:lnTo>
                    <a:pt x="8860156" y="9779000"/>
                  </a:lnTo>
                  <a:lnTo>
                    <a:pt x="8953949" y="9728200"/>
                  </a:lnTo>
                  <a:lnTo>
                    <a:pt x="9001614" y="9715500"/>
                  </a:lnTo>
                  <a:lnTo>
                    <a:pt x="9047912" y="9690100"/>
                  </a:lnTo>
                  <a:lnTo>
                    <a:pt x="9094145" y="9677400"/>
                  </a:lnTo>
                  <a:lnTo>
                    <a:pt x="9140316" y="9652000"/>
                  </a:lnTo>
                  <a:lnTo>
                    <a:pt x="9186426" y="9639300"/>
                  </a:lnTo>
                  <a:lnTo>
                    <a:pt x="9232476" y="9613900"/>
                  </a:lnTo>
                  <a:lnTo>
                    <a:pt x="9278469" y="9601200"/>
                  </a:lnTo>
                  <a:lnTo>
                    <a:pt x="9324404" y="9575800"/>
                  </a:lnTo>
                  <a:lnTo>
                    <a:pt x="9370284" y="9563100"/>
                  </a:lnTo>
                  <a:lnTo>
                    <a:pt x="9461883" y="9512300"/>
                  </a:lnTo>
                  <a:lnTo>
                    <a:pt x="9507606" y="9499600"/>
                  </a:lnTo>
                  <a:lnTo>
                    <a:pt x="9553278" y="9474200"/>
                  </a:lnTo>
                  <a:lnTo>
                    <a:pt x="9598902" y="9461500"/>
                  </a:lnTo>
                  <a:lnTo>
                    <a:pt x="9690010" y="9410700"/>
                  </a:lnTo>
                  <a:lnTo>
                    <a:pt x="9735497" y="9398000"/>
                  </a:lnTo>
                  <a:lnTo>
                    <a:pt x="9826344" y="9347200"/>
                  </a:lnTo>
                  <a:lnTo>
                    <a:pt x="9871707" y="9334500"/>
                  </a:lnTo>
                  <a:lnTo>
                    <a:pt x="9962319" y="9283700"/>
                  </a:lnTo>
                  <a:lnTo>
                    <a:pt x="10007570" y="9271000"/>
                  </a:lnTo>
                  <a:lnTo>
                    <a:pt x="10052787" y="9245600"/>
                  </a:lnTo>
                  <a:lnTo>
                    <a:pt x="10096241" y="9220200"/>
                  </a:lnTo>
                  <a:lnTo>
                    <a:pt x="10138893" y="9194800"/>
                  </a:lnTo>
                  <a:lnTo>
                    <a:pt x="10180608" y="9182100"/>
                  </a:lnTo>
                  <a:lnTo>
                    <a:pt x="10221254" y="9156700"/>
                  </a:lnTo>
                  <a:lnTo>
                    <a:pt x="10260695" y="9118600"/>
                  </a:lnTo>
                  <a:lnTo>
                    <a:pt x="10298799" y="9093200"/>
                  </a:lnTo>
                  <a:lnTo>
                    <a:pt x="10335431" y="9067800"/>
                  </a:lnTo>
                  <a:lnTo>
                    <a:pt x="10370459" y="9029700"/>
                  </a:lnTo>
                  <a:lnTo>
                    <a:pt x="10403747" y="8991600"/>
                  </a:lnTo>
                  <a:lnTo>
                    <a:pt x="10435163" y="8966200"/>
                  </a:lnTo>
                  <a:lnTo>
                    <a:pt x="10464572" y="8928100"/>
                  </a:lnTo>
                  <a:lnTo>
                    <a:pt x="10491841" y="8877300"/>
                  </a:lnTo>
                  <a:lnTo>
                    <a:pt x="10516835" y="8839200"/>
                  </a:lnTo>
                  <a:lnTo>
                    <a:pt x="10528182" y="8813800"/>
                  </a:lnTo>
                  <a:lnTo>
                    <a:pt x="10537131" y="8788400"/>
                  </a:lnTo>
                  <a:lnTo>
                    <a:pt x="10540751" y="8763000"/>
                  </a:lnTo>
                  <a:lnTo>
                    <a:pt x="10536112" y="8737600"/>
                  </a:lnTo>
                  <a:lnTo>
                    <a:pt x="10518553" y="8724900"/>
                  </a:lnTo>
                  <a:lnTo>
                    <a:pt x="10493975" y="8712200"/>
                  </a:lnTo>
                  <a:lnTo>
                    <a:pt x="10466338" y="8699500"/>
                  </a:lnTo>
                  <a:close/>
                </a:path>
                <a:path w="13569950" h="11303000" extrusionOk="0">
                  <a:moveTo>
                    <a:pt x="10951964" y="9728200"/>
                  </a:moveTo>
                  <a:lnTo>
                    <a:pt x="10799853" y="9728200"/>
                  </a:lnTo>
                  <a:lnTo>
                    <a:pt x="10751436" y="9753600"/>
                  </a:lnTo>
                  <a:lnTo>
                    <a:pt x="10610592" y="9804400"/>
                  </a:lnTo>
                  <a:lnTo>
                    <a:pt x="10518596" y="9855200"/>
                  </a:lnTo>
                  <a:lnTo>
                    <a:pt x="10472614" y="9867900"/>
                  </a:lnTo>
                  <a:lnTo>
                    <a:pt x="10334738" y="9944100"/>
                  </a:lnTo>
                  <a:lnTo>
                    <a:pt x="10288805" y="9956800"/>
                  </a:lnTo>
                  <a:lnTo>
                    <a:pt x="10151091" y="10033000"/>
                  </a:lnTo>
                  <a:lnTo>
                    <a:pt x="10105218" y="10045700"/>
                  </a:lnTo>
                  <a:lnTo>
                    <a:pt x="10013521" y="10096500"/>
                  </a:lnTo>
                  <a:lnTo>
                    <a:pt x="9969967" y="10121900"/>
                  </a:lnTo>
                  <a:lnTo>
                    <a:pt x="9926074" y="10134600"/>
                  </a:lnTo>
                  <a:lnTo>
                    <a:pt x="9882108" y="10160000"/>
                  </a:lnTo>
                  <a:lnTo>
                    <a:pt x="9838339" y="10172700"/>
                  </a:lnTo>
                  <a:lnTo>
                    <a:pt x="9795033" y="10198100"/>
                  </a:lnTo>
                  <a:lnTo>
                    <a:pt x="9752460" y="10223500"/>
                  </a:lnTo>
                  <a:lnTo>
                    <a:pt x="9710885" y="10248900"/>
                  </a:lnTo>
                  <a:lnTo>
                    <a:pt x="9670578" y="10274300"/>
                  </a:lnTo>
                  <a:lnTo>
                    <a:pt x="9629219" y="10299700"/>
                  </a:lnTo>
                  <a:lnTo>
                    <a:pt x="9589974" y="10325100"/>
                  </a:lnTo>
                  <a:lnTo>
                    <a:pt x="9552695" y="10363200"/>
                  </a:lnTo>
                  <a:lnTo>
                    <a:pt x="9517231" y="10401300"/>
                  </a:lnTo>
                  <a:lnTo>
                    <a:pt x="9483432" y="10439400"/>
                  </a:lnTo>
                  <a:lnTo>
                    <a:pt x="9451148" y="10477500"/>
                  </a:lnTo>
                  <a:lnTo>
                    <a:pt x="9420229" y="10515600"/>
                  </a:lnTo>
                  <a:lnTo>
                    <a:pt x="9390524" y="10553700"/>
                  </a:lnTo>
                  <a:lnTo>
                    <a:pt x="9361884" y="10591800"/>
                  </a:lnTo>
                  <a:lnTo>
                    <a:pt x="9334159" y="10629900"/>
                  </a:lnTo>
                  <a:lnTo>
                    <a:pt x="9307197" y="10680700"/>
                  </a:lnTo>
                  <a:lnTo>
                    <a:pt x="9280850" y="10718800"/>
                  </a:lnTo>
                  <a:lnTo>
                    <a:pt x="9254967" y="10756900"/>
                  </a:lnTo>
                  <a:lnTo>
                    <a:pt x="9229398" y="10807700"/>
                  </a:lnTo>
                  <a:lnTo>
                    <a:pt x="9204474" y="10845800"/>
                  </a:lnTo>
                  <a:lnTo>
                    <a:pt x="9179692" y="10896600"/>
                  </a:lnTo>
                  <a:lnTo>
                    <a:pt x="9130231" y="10972800"/>
                  </a:lnTo>
                  <a:lnTo>
                    <a:pt x="9105391" y="11023600"/>
                  </a:lnTo>
                  <a:lnTo>
                    <a:pt x="9080370" y="11061700"/>
                  </a:lnTo>
                  <a:lnTo>
                    <a:pt x="9055087" y="11099800"/>
                  </a:lnTo>
                  <a:lnTo>
                    <a:pt x="9029462" y="11150600"/>
                  </a:lnTo>
                  <a:lnTo>
                    <a:pt x="9003415" y="11188700"/>
                  </a:lnTo>
                  <a:lnTo>
                    <a:pt x="8976864" y="11226800"/>
                  </a:lnTo>
                  <a:lnTo>
                    <a:pt x="8949729" y="11264900"/>
                  </a:lnTo>
                  <a:lnTo>
                    <a:pt x="8923031" y="11303000"/>
                  </a:lnTo>
                  <a:lnTo>
                    <a:pt x="10682046" y="11303000"/>
                  </a:lnTo>
                  <a:lnTo>
                    <a:pt x="10702315" y="11252200"/>
                  </a:lnTo>
                  <a:lnTo>
                    <a:pt x="10722172" y="11214100"/>
                  </a:lnTo>
                  <a:lnTo>
                    <a:pt x="10741623" y="11163300"/>
                  </a:lnTo>
                  <a:lnTo>
                    <a:pt x="10760673" y="11112500"/>
                  </a:lnTo>
                  <a:lnTo>
                    <a:pt x="10779329" y="11074400"/>
                  </a:lnTo>
                  <a:lnTo>
                    <a:pt x="10797596" y="11023600"/>
                  </a:lnTo>
                  <a:lnTo>
                    <a:pt x="10815480" y="10972800"/>
                  </a:lnTo>
                  <a:lnTo>
                    <a:pt x="10832986" y="10922000"/>
                  </a:lnTo>
                  <a:lnTo>
                    <a:pt x="10850122" y="10871200"/>
                  </a:lnTo>
                  <a:lnTo>
                    <a:pt x="10866891" y="10833100"/>
                  </a:lnTo>
                  <a:lnTo>
                    <a:pt x="10883302" y="10782300"/>
                  </a:lnTo>
                  <a:lnTo>
                    <a:pt x="10899358" y="10731500"/>
                  </a:lnTo>
                  <a:lnTo>
                    <a:pt x="10915066" y="10680700"/>
                  </a:lnTo>
                  <a:lnTo>
                    <a:pt x="10930432" y="10629900"/>
                  </a:lnTo>
                  <a:lnTo>
                    <a:pt x="10945461" y="10579100"/>
                  </a:lnTo>
                  <a:lnTo>
                    <a:pt x="10962556" y="10528300"/>
                  </a:lnTo>
                  <a:lnTo>
                    <a:pt x="10978204" y="10464800"/>
                  </a:lnTo>
                  <a:lnTo>
                    <a:pt x="10992513" y="10414000"/>
                  </a:lnTo>
                  <a:lnTo>
                    <a:pt x="11005592" y="10350500"/>
                  </a:lnTo>
                  <a:lnTo>
                    <a:pt x="11017550" y="10299700"/>
                  </a:lnTo>
                  <a:lnTo>
                    <a:pt x="11028497" y="10248900"/>
                  </a:lnTo>
                  <a:lnTo>
                    <a:pt x="11038540" y="10198100"/>
                  </a:lnTo>
                  <a:lnTo>
                    <a:pt x="11047788" y="10147300"/>
                  </a:lnTo>
                  <a:lnTo>
                    <a:pt x="11056351" y="10109200"/>
                  </a:lnTo>
                  <a:lnTo>
                    <a:pt x="11064337" y="10071100"/>
                  </a:lnTo>
                  <a:lnTo>
                    <a:pt x="11063808" y="9994900"/>
                  </a:lnTo>
                  <a:lnTo>
                    <a:pt x="11059490" y="9931400"/>
                  </a:lnTo>
                  <a:lnTo>
                    <a:pt x="11051347" y="9880600"/>
                  </a:lnTo>
                  <a:lnTo>
                    <a:pt x="11039342" y="9842500"/>
                  </a:lnTo>
                  <a:lnTo>
                    <a:pt x="11023437" y="9804400"/>
                  </a:lnTo>
                  <a:lnTo>
                    <a:pt x="11003597" y="9766300"/>
                  </a:lnTo>
                  <a:lnTo>
                    <a:pt x="10979785" y="9753600"/>
                  </a:lnTo>
                  <a:lnTo>
                    <a:pt x="10951964" y="9728200"/>
                  </a:lnTo>
                  <a:close/>
                </a:path>
                <a:path w="13569950" h="11303000" extrusionOk="0">
                  <a:moveTo>
                    <a:pt x="11941808" y="2895600"/>
                  </a:moveTo>
                  <a:lnTo>
                    <a:pt x="11924468" y="2895600"/>
                  </a:lnTo>
                  <a:lnTo>
                    <a:pt x="11896301" y="3175000"/>
                  </a:lnTo>
                  <a:lnTo>
                    <a:pt x="11871734" y="3200400"/>
                  </a:lnTo>
                  <a:lnTo>
                    <a:pt x="11846792" y="3251200"/>
                  </a:lnTo>
                  <a:lnTo>
                    <a:pt x="11826126" y="3314700"/>
                  </a:lnTo>
                  <a:lnTo>
                    <a:pt x="11814386" y="3378200"/>
                  </a:lnTo>
                  <a:lnTo>
                    <a:pt x="11816220" y="3403600"/>
                  </a:lnTo>
                  <a:lnTo>
                    <a:pt x="11819725" y="3416300"/>
                  </a:lnTo>
                  <a:lnTo>
                    <a:pt x="11824412" y="3416300"/>
                  </a:lnTo>
                  <a:lnTo>
                    <a:pt x="11829577" y="3429000"/>
                  </a:lnTo>
                  <a:lnTo>
                    <a:pt x="11834513" y="3429000"/>
                  </a:lnTo>
                  <a:lnTo>
                    <a:pt x="11869968" y="3467100"/>
                  </a:lnTo>
                  <a:lnTo>
                    <a:pt x="11903709" y="3505200"/>
                  </a:lnTo>
                  <a:lnTo>
                    <a:pt x="11935770" y="3543300"/>
                  </a:lnTo>
                  <a:lnTo>
                    <a:pt x="11966188" y="3581400"/>
                  </a:lnTo>
                  <a:lnTo>
                    <a:pt x="11995001" y="3632200"/>
                  </a:lnTo>
                  <a:lnTo>
                    <a:pt x="12022243" y="3670300"/>
                  </a:lnTo>
                  <a:lnTo>
                    <a:pt x="12047951" y="3708400"/>
                  </a:lnTo>
                  <a:lnTo>
                    <a:pt x="12072162" y="3759200"/>
                  </a:lnTo>
                  <a:lnTo>
                    <a:pt x="12094912" y="3797300"/>
                  </a:lnTo>
                  <a:lnTo>
                    <a:pt x="12116238" y="3848100"/>
                  </a:lnTo>
                  <a:lnTo>
                    <a:pt x="12136175" y="3886200"/>
                  </a:lnTo>
                  <a:lnTo>
                    <a:pt x="12154760" y="3937000"/>
                  </a:lnTo>
                  <a:lnTo>
                    <a:pt x="12172030" y="3987800"/>
                  </a:lnTo>
                  <a:lnTo>
                    <a:pt x="12188021" y="4025900"/>
                  </a:lnTo>
                  <a:lnTo>
                    <a:pt x="12202768" y="4076700"/>
                  </a:lnTo>
                  <a:lnTo>
                    <a:pt x="12216309" y="4127500"/>
                  </a:lnTo>
                  <a:lnTo>
                    <a:pt x="12228680" y="4178300"/>
                  </a:lnTo>
                  <a:lnTo>
                    <a:pt x="12239917" y="4216400"/>
                  </a:lnTo>
                  <a:lnTo>
                    <a:pt x="12250056" y="4267200"/>
                  </a:lnTo>
                  <a:lnTo>
                    <a:pt x="12259135" y="4318000"/>
                  </a:lnTo>
                  <a:lnTo>
                    <a:pt x="12267188" y="4368800"/>
                  </a:lnTo>
                  <a:lnTo>
                    <a:pt x="12274253" y="4419600"/>
                  </a:lnTo>
                  <a:lnTo>
                    <a:pt x="12280366" y="4470400"/>
                  </a:lnTo>
                  <a:lnTo>
                    <a:pt x="12285563" y="4521200"/>
                  </a:lnTo>
                  <a:lnTo>
                    <a:pt x="12289881" y="4572000"/>
                  </a:lnTo>
                  <a:lnTo>
                    <a:pt x="12293266" y="4622800"/>
                  </a:lnTo>
                  <a:lnTo>
                    <a:pt x="12295775" y="4673600"/>
                  </a:lnTo>
                  <a:lnTo>
                    <a:pt x="12297427" y="4724400"/>
                  </a:lnTo>
                  <a:lnTo>
                    <a:pt x="12298238" y="4775200"/>
                  </a:lnTo>
                  <a:lnTo>
                    <a:pt x="12298228" y="4826000"/>
                  </a:lnTo>
                  <a:lnTo>
                    <a:pt x="12297413" y="4876800"/>
                  </a:lnTo>
                  <a:lnTo>
                    <a:pt x="12295813" y="4927600"/>
                  </a:lnTo>
                  <a:lnTo>
                    <a:pt x="12293444" y="4978400"/>
                  </a:lnTo>
                  <a:lnTo>
                    <a:pt x="12290325" y="5029200"/>
                  </a:lnTo>
                  <a:lnTo>
                    <a:pt x="12286473" y="5067300"/>
                  </a:lnTo>
                  <a:lnTo>
                    <a:pt x="12281907" y="5118100"/>
                  </a:lnTo>
                  <a:lnTo>
                    <a:pt x="12276644" y="5168900"/>
                  </a:lnTo>
                  <a:lnTo>
                    <a:pt x="12270703" y="5219700"/>
                  </a:lnTo>
                  <a:lnTo>
                    <a:pt x="12264101" y="5270500"/>
                  </a:lnTo>
                  <a:lnTo>
                    <a:pt x="12256857" y="5321300"/>
                  </a:lnTo>
                  <a:lnTo>
                    <a:pt x="12248987" y="5372100"/>
                  </a:lnTo>
                  <a:lnTo>
                    <a:pt x="12240511" y="5410200"/>
                  </a:lnTo>
                  <a:lnTo>
                    <a:pt x="12231445" y="5461000"/>
                  </a:lnTo>
                  <a:lnTo>
                    <a:pt x="12221809" y="5511800"/>
                  </a:lnTo>
                  <a:lnTo>
                    <a:pt x="12211619" y="5562600"/>
                  </a:lnTo>
                  <a:lnTo>
                    <a:pt x="12200894" y="5613400"/>
                  </a:lnTo>
                  <a:lnTo>
                    <a:pt x="12189652" y="5651500"/>
                  </a:lnTo>
                  <a:lnTo>
                    <a:pt x="12177910" y="5702300"/>
                  </a:lnTo>
                  <a:lnTo>
                    <a:pt x="12165687" y="5753100"/>
                  </a:lnTo>
                  <a:lnTo>
                    <a:pt x="12153000" y="5803900"/>
                  </a:lnTo>
                  <a:lnTo>
                    <a:pt x="12139868" y="5842000"/>
                  </a:lnTo>
                  <a:lnTo>
                    <a:pt x="12126307" y="5892800"/>
                  </a:lnTo>
                  <a:lnTo>
                    <a:pt x="12112337" y="5943600"/>
                  </a:lnTo>
                  <a:lnTo>
                    <a:pt x="12097975" y="5994400"/>
                  </a:lnTo>
                  <a:lnTo>
                    <a:pt x="12083239" y="6032500"/>
                  </a:lnTo>
                  <a:lnTo>
                    <a:pt x="12068147" y="6083300"/>
                  </a:lnTo>
                  <a:lnTo>
                    <a:pt x="12052717" y="6134100"/>
                  </a:lnTo>
                  <a:lnTo>
                    <a:pt x="12036967" y="6184900"/>
                  </a:lnTo>
                  <a:lnTo>
                    <a:pt x="12020914" y="6223000"/>
                  </a:lnTo>
                  <a:lnTo>
                    <a:pt x="12004577" y="6273800"/>
                  </a:lnTo>
                  <a:lnTo>
                    <a:pt x="11987974" y="6324600"/>
                  </a:lnTo>
                  <a:lnTo>
                    <a:pt x="11971228" y="6375400"/>
                  </a:lnTo>
                  <a:lnTo>
                    <a:pt x="11954380" y="6413500"/>
                  </a:lnTo>
                  <a:lnTo>
                    <a:pt x="11937461" y="6464300"/>
                  </a:lnTo>
                  <a:lnTo>
                    <a:pt x="11903540" y="6553200"/>
                  </a:lnTo>
                  <a:lnTo>
                    <a:pt x="11886601" y="6604000"/>
                  </a:lnTo>
                  <a:lnTo>
                    <a:pt x="11869719" y="6654800"/>
                  </a:lnTo>
                  <a:lnTo>
                    <a:pt x="11852926" y="6692900"/>
                  </a:lnTo>
                  <a:lnTo>
                    <a:pt x="11836255" y="6743700"/>
                  </a:lnTo>
                  <a:lnTo>
                    <a:pt x="11819736" y="6794500"/>
                  </a:lnTo>
                  <a:lnTo>
                    <a:pt x="11803403" y="6845300"/>
                  </a:lnTo>
                  <a:lnTo>
                    <a:pt x="11787287" y="6883400"/>
                  </a:lnTo>
                  <a:lnTo>
                    <a:pt x="11771419" y="6934200"/>
                  </a:lnTo>
                  <a:lnTo>
                    <a:pt x="11755833" y="6985000"/>
                  </a:lnTo>
                  <a:lnTo>
                    <a:pt x="11740559" y="7023100"/>
                  </a:lnTo>
                  <a:lnTo>
                    <a:pt x="11725630" y="7073900"/>
                  </a:lnTo>
                  <a:lnTo>
                    <a:pt x="11711079" y="7124700"/>
                  </a:lnTo>
                  <a:lnTo>
                    <a:pt x="11696936" y="7175500"/>
                  </a:lnTo>
                  <a:lnTo>
                    <a:pt x="11683211" y="7226300"/>
                  </a:lnTo>
                  <a:lnTo>
                    <a:pt x="11670851" y="7277100"/>
                  </a:lnTo>
                  <a:lnTo>
                    <a:pt x="11659786" y="7327900"/>
                  </a:lnTo>
                  <a:lnTo>
                    <a:pt x="11649950" y="7366000"/>
                  </a:lnTo>
                  <a:lnTo>
                    <a:pt x="11641274" y="7416800"/>
                  </a:lnTo>
                  <a:lnTo>
                    <a:pt x="11633690" y="7467600"/>
                  </a:lnTo>
                  <a:lnTo>
                    <a:pt x="11627132" y="7518400"/>
                  </a:lnTo>
                  <a:lnTo>
                    <a:pt x="11621532" y="7569200"/>
                  </a:lnTo>
                  <a:lnTo>
                    <a:pt x="11616820" y="7620000"/>
                  </a:lnTo>
                  <a:lnTo>
                    <a:pt x="11612931" y="7670800"/>
                  </a:lnTo>
                  <a:lnTo>
                    <a:pt x="11609797" y="7721600"/>
                  </a:lnTo>
                  <a:lnTo>
                    <a:pt x="11607349" y="7772400"/>
                  </a:lnTo>
                  <a:lnTo>
                    <a:pt x="11605520" y="7823200"/>
                  </a:lnTo>
                  <a:lnTo>
                    <a:pt x="11604242" y="7874000"/>
                  </a:lnTo>
                  <a:lnTo>
                    <a:pt x="11603448" y="7924800"/>
                  </a:lnTo>
                  <a:lnTo>
                    <a:pt x="11603164" y="7962900"/>
                  </a:lnTo>
                  <a:lnTo>
                    <a:pt x="11603090" y="8039100"/>
                  </a:lnTo>
                  <a:lnTo>
                    <a:pt x="11603291" y="8089900"/>
                  </a:lnTo>
                  <a:lnTo>
                    <a:pt x="11603754" y="8140700"/>
                  </a:lnTo>
                  <a:lnTo>
                    <a:pt x="11604363" y="8191500"/>
                  </a:lnTo>
                  <a:lnTo>
                    <a:pt x="11605745" y="8293100"/>
                  </a:lnTo>
                  <a:lnTo>
                    <a:pt x="11605936" y="8318500"/>
                  </a:lnTo>
                  <a:lnTo>
                    <a:pt x="11606024" y="8369300"/>
                  </a:lnTo>
                  <a:lnTo>
                    <a:pt x="11605131" y="8445500"/>
                  </a:lnTo>
                  <a:lnTo>
                    <a:pt x="11603764" y="8496300"/>
                  </a:lnTo>
                  <a:lnTo>
                    <a:pt x="11601824" y="8547100"/>
                  </a:lnTo>
                  <a:lnTo>
                    <a:pt x="11599319" y="8597900"/>
                  </a:lnTo>
                  <a:lnTo>
                    <a:pt x="11596254" y="8648700"/>
                  </a:lnTo>
                  <a:lnTo>
                    <a:pt x="11592635" y="8699500"/>
                  </a:lnTo>
                  <a:lnTo>
                    <a:pt x="11588467" y="8750300"/>
                  </a:lnTo>
                  <a:lnTo>
                    <a:pt x="11583758" y="8801100"/>
                  </a:lnTo>
                  <a:lnTo>
                    <a:pt x="11578512" y="8851900"/>
                  </a:lnTo>
                  <a:lnTo>
                    <a:pt x="11572735" y="8902700"/>
                  </a:lnTo>
                  <a:lnTo>
                    <a:pt x="11566435" y="8953500"/>
                  </a:lnTo>
                  <a:lnTo>
                    <a:pt x="11559615" y="9004300"/>
                  </a:lnTo>
                  <a:lnTo>
                    <a:pt x="11552283" y="9055100"/>
                  </a:lnTo>
                  <a:lnTo>
                    <a:pt x="11544444" y="9105900"/>
                  </a:lnTo>
                  <a:lnTo>
                    <a:pt x="11536104" y="9156700"/>
                  </a:lnTo>
                  <a:lnTo>
                    <a:pt x="11527270" y="9194800"/>
                  </a:lnTo>
                  <a:lnTo>
                    <a:pt x="11517946" y="9245600"/>
                  </a:lnTo>
                  <a:lnTo>
                    <a:pt x="11508139" y="9296400"/>
                  </a:lnTo>
                  <a:lnTo>
                    <a:pt x="11497855" y="9347200"/>
                  </a:lnTo>
                  <a:lnTo>
                    <a:pt x="11487099" y="9398000"/>
                  </a:lnTo>
                  <a:lnTo>
                    <a:pt x="11475878" y="9448800"/>
                  </a:lnTo>
                  <a:lnTo>
                    <a:pt x="11464198" y="9499600"/>
                  </a:lnTo>
                  <a:lnTo>
                    <a:pt x="11452063" y="9550400"/>
                  </a:lnTo>
                  <a:lnTo>
                    <a:pt x="11439648" y="9601200"/>
                  </a:lnTo>
                  <a:lnTo>
                    <a:pt x="11426998" y="9652000"/>
                  </a:lnTo>
                  <a:lnTo>
                    <a:pt x="11414114" y="9702800"/>
                  </a:lnTo>
                  <a:lnTo>
                    <a:pt x="11400996" y="9740900"/>
                  </a:lnTo>
                  <a:lnTo>
                    <a:pt x="11387645" y="9791700"/>
                  </a:lnTo>
                  <a:lnTo>
                    <a:pt x="11374062" y="9842500"/>
                  </a:lnTo>
                  <a:lnTo>
                    <a:pt x="11360247" y="9893300"/>
                  </a:lnTo>
                  <a:lnTo>
                    <a:pt x="11346200" y="9944100"/>
                  </a:lnTo>
                  <a:lnTo>
                    <a:pt x="11331923" y="9994900"/>
                  </a:lnTo>
                  <a:lnTo>
                    <a:pt x="11317415" y="10045700"/>
                  </a:lnTo>
                  <a:lnTo>
                    <a:pt x="11302678" y="10083800"/>
                  </a:lnTo>
                  <a:lnTo>
                    <a:pt x="11287712" y="10134600"/>
                  </a:lnTo>
                  <a:lnTo>
                    <a:pt x="11272516" y="10185400"/>
                  </a:lnTo>
                  <a:lnTo>
                    <a:pt x="11257093" y="10236200"/>
                  </a:lnTo>
                  <a:lnTo>
                    <a:pt x="11241442" y="10287000"/>
                  </a:lnTo>
                  <a:lnTo>
                    <a:pt x="11225564" y="10325100"/>
                  </a:lnTo>
                  <a:lnTo>
                    <a:pt x="11209460" y="10375900"/>
                  </a:lnTo>
                  <a:lnTo>
                    <a:pt x="11193129" y="10426700"/>
                  </a:lnTo>
                  <a:lnTo>
                    <a:pt x="11176573" y="10477500"/>
                  </a:lnTo>
                  <a:lnTo>
                    <a:pt x="11159793" y="10528300"/>
                  </a:lnTo>
                  <a:lnTo>
                    <a:pt x="11142788" y="10566400"/>
                  </a:lnTo>
                  <a:lnTo>
                    <a:pt x="11125559" y="10617200"/>
                  </a:lnTo>
                  <a:lnTo>
                    <a:pt x="11108107" y="10668000"/>
                  </a:lnTo>
                  <a:lnTo>
                    <a:pt x="11090432" y="10718800"/>
                  </a:lnTo>
                  <a:lnTo>
                    <a:pt x="11072535" y="10756900"/>
                  </a:lnTo>
                  <a:lnTo>
                    <a:pt x="11054416" y="10807700"/>
                  </a:lnTo>
                  <a:lnTo>
                    <a:pt x="11036076" y="10858500"/>
                  </a:lnTo>
                  <a:lnTo>
                    <a:pt x="11017516" y="10896600"/>
                  </a:lnTo>
                  <a:lnTo>
                    <a:pt x="10998735" y="10947400"/>
                  </a:lnTo>
                  <a:lnTo>
                    <a:pt x="10979736" y="10998200"/>
                  </a:lnTo>
                  <a:lnTo>
                    <a:pt x="10960517" y="11049000"/>
                  </a:lnTo>
                  <a:lnTo>
                    <a:pt x="10941080" y="11087100"/>
                  </a:lnTo>
                  <a:lnTo>
                    <a:pt x="10921424" y="11137900"/>
                  </a:lnTo>
                  <a:lnTo>
                    <a:pt x="10901552" y="11188700"/>
                  </a:lnTo>
                  <a:lnTo>
                    <a:pt x="10881463" y="11226800"/>
                  </a:lnTo>
                  <a:lnTo>
                    <a:pt x="10861157" y="11277600"/>
                  </a:lnTo>
                  <a:lnTo>
                    <a:pt x="10846545" y="11303000"/>
                  </a:lnTo>
                  <a:lnTo>
                    <a:pt x="11402950" y="11303000"/>
                  </a:lnTo>
                  <a:lnTo>
                    <a:pt x="11424834" y="11277600"/>
                  </a:lnTo>
                  <a:lnTo>
                    <a:pt x="11452634" y="11239500"/>
                  </a:lnTo>
                  <a:lnTo>
                    <a:pt x="11480153" y="11188700"/>
                  </a:lnTo>
                  <a:lnTo>
                    <a:pt x="11507398" y="11150600"/>
                  </a:lnTo>
                  <a:lnTo>
                    <a:pt x="11534379" y="11112500"/>
                  </a:lnTo>
                  <a:lnTo>
                    <a:pt x="11561103" y="11061700"/>
                  </a:lnTo>
                  <a:lnTo>
                    <a:pt x="11587579" y="11023600"/>
                  </a:lnTo>
                  <a:lnTo>
                    <a:pt x="11613814" y="10985500"/>
                  </a:lnTo>
                  <a:lnTo>
                    <a:pt x="11639818" y="10934700"/>
                  </a:lnTo>
                  <a:lnTo>
                    <a:pt x="11665599" y="10896600"/>
                  </a:lnTo>
                  <a:lnTo>
                    <a:pt x="11691165" y="10845800"/>
                  </a:lnTo>
                  <a:lnTo>
                    <a:pt x="11716524" y="10807700"/>
                  </a:lnTo>
                  <a:lnTo>
                    <a:pt x="11741685" y="10756900"/>
                  </a:lnTo>
                  <a:lnTo>
                    <a:pt x="11766656" y="10718800"/>
                  </a:lnTo>
                  <a:lnTo>
                    <a:pt x="11791445" y="10680700"/>
                  </a:lnTo>
                  <a:lnTo>
                    <a:pt x="11816061" y="10629900"/>
                  </a:lnTo>
                  <a:lnTo>
                    <a:pt x="11840512" y="10591800"/>
                  </a:lnTo>
                  <a:lnTo>
                    <a:pt x="11864806" y="10541000"/>
                  </a:lnTo>
                  <a:lnTo>
                    <a:pt x="11888951" y="10502900"/>
                  </a:lnTo>
                  <a:lnTo>
                    <a:pt x="11912957" y="10452100"/>
                  </a:lnTo>
                  <a:lnTo>
                    <a:pt x="11936831" y="10414000"/>
                  </a:lnTo>
                  <a:lnTo>
                    <a:pt x="11960582" y="10363200"/>
                  </a:lnTo>
                  <a:lnTo>
                    <a:pt x="11984842" y="10325100"/>
                  </a:lnTo>
                  <a:lnTo>
                    <a:pt x="12033096" y="10223500"/>
                  </a:lnTo>
                  <a:lnTo>
                    <a:pt x="12057087" y="10185400"/>
                  </a:lnTo>
                  <a:lnTo>
                    <a:pt x="12080987" y="10134600"/>
                  </a:lnTo>
                  <a:lnTo>
                    <a:pt x="12104795" y="10096500"/>
                  </a:lnTo>
                  <a:lnTo>
                    <a:pt x="12152131" y="9994900"/>
                  </a:lnTo>
                  <a:lnTo>
                    <a:pt x="12175657" y="9956800"/>
                  </a:lnTo>
                  <a:lnTo>
                    <a:pt x="12222422" y="9855200"/>
                  </a:lnTo>
                  <a:lnTo>
                    <a:pt x="12245660" y="9817100"/>
                  </a:lnTo>
                  <a:lnTo>
                    <a:pt x="12268799" y="9766300"/>
                  </a:lnTo>
                  <a:lnTo>
                    <a:pt x="12291840" y="9728200"/>
                  </a:lnTo>
                  <a:lnTo>
                    <a:pt x="12337622" y="9626600"/>
                  </a:lnTo>
                  <a:lnTo>
                    <a:pt x="12360361" y="9588500"/>
                  </a:lnTo>
                  <a:lnTo>
                    <a:pt x="12382999" y="9537700"/>
                  </a:lnTo>
                  <a:lnTo>
                    <a:pt x="12405533" y="9486900"/>
                  </a:lnTo>
                  <a:lnTo>
                    <a:pt x="12427964" y="9448800"/>
                  </a:lnTo>
                  <a:lnTo>
                    <a:pt x="12450290" y="9398000"/>
                  </a:lnTo>
                  <a:lnTo>
                    <a:pt x="12472511" y="9347200"/>
                  </a:lnTo>
                  <a:lnTo>
                    <a:pt x="12494626" y="9309100"/>
                  </a:lnTo>
                  <a:lnTo>
                    <a:pt x="12516633" y="9258300"/>
                  </a:lnTo>
                  <a:lnTo>
                    <a:pt x="12538533" y="9207500"/>
                  </a:lnTo>
                  <a:lnTo>
                    <a:pt x="12557545" y="9169400"/>
                  </a:lnTo>
                  <a:lnTo>
                    <a:pt x="12574698" y="9118600"/>
                  </a:lnTo>
                  <a:lnTo>
                    <a:pt x="12589640" y="9080500"/>
                  </a:lnTo>
                  <a:lnTo>
                    <a:pt x="12602020" y="9029700"/>
                  </a:lnTo>
                  <a:lnTo>
                    <a:pt x="12611487" y="8991600"/>
                  </a:lnTo>
                  <a:lnTo>
                    <a:pt x="12617688" y="8940800"/>
                  </a:lnTo>
                  <a:lnTo>
                    <a:pt x="12620273" y="8902700"/>
                  </a:lnTo>
                  <a:lnTo>
                    <a:pt x="12618888" y="8851900"/>
                  </a:lnTo>
                  <a:lnTo>
                    <a:pt x="12613183" y="8813800"/>
                  </a:lnTo>
                  <a:lnTo>
                    <a:pt x="12602806" y="8763000"/>
                  </a:lnTo>
                  <a:lnTo>
                    <a:pt x="12587405" y="8724900"/>
                  </a:lnTo>
                  <a:lnTo>
                    <a:pt x="12566628" y="8674100"/>
                  </a:lnTo>
                  <a:lnTo>
                    <a:pt x="12540125" y="8636000"/>
                  </a:lnTo>
                  <a:lnTo>
                    <a:pt x="12510862" y="8597900"/>
                  </a:lnTo>
                  <a:lnTo>
                    <a:pt x="12480792" y="8547100"/>
                  </a:lnTo>
                  <a:lnTo>
                    <a:pt x="12449887" y="8509000"/>
                  </a:lnTo>
                  <a:lnTo>
                    <a:pt x="12418120" y="8470900"/>
                  </a:lnTo>
                  <a:lnTo>
                    <a:pt x="12385466" y="8432800"/>
                  </a:lnTo>
                  <a:lnTo>
                    <a:pt x="12351897" y="8394700"/>
                  </a:lnTo>
                  <a:lnTo>
                    <a:pt x="12317388" y="8369300"/>
                  </a:lnTo>
                  <a:lnTo>
                    <a:pt x="12281912" y="8331200"/>
                  </a:lnTo>
                  <a:lnTo>
                    <a:pt x="12245443" y="8293100"/>
                  </a:lnTo>
                  <a:lnTo>
                    <a:pt x="12207954" y="8267700"/>
                  </a:lnTo>
                  <a:lnTo>
                    <a:pt x="12169419" y="8229600"/>
                  </a:lnTo>
                  <a:lnTo>
                    <a:pt x="12129811" y="8204200"/>
                  </a:lnTo>
                  <a:lnTo>
                    <a:pt x="12089104" y="8166100"/>
                  </a:lnTo>
                  <a:lnTo>
                    <a:pt x="12047272" y="8140700"/>
                  </a:lnTo>
                  <a:lnTo>
                    <a:pt x="12004287" y="8115300"/>
                  </a:lnTo>
                  <a:lnTo>
                    <a:pt x="11960125" y="8089900"/>
                  </a:lnTo>
                  <a:lnTo>
                    <a:pt x="11914758" y="8064500"/>
                  </a:lnTo>
                  <a:lnTo>
                    <a:pt x="11868159" y="8039100"/>
                  </a:lnTo>
                  <a:lnTo>
                    <a:pt x="11820304" y="8026400"/>
                  </a:lnTo>
                  <a:lnTo>
                    <a:pt x="11771164" y="8001000"/>
                  </a:lnTo>
                  <a:lnTo>
                    <a:pt x="11775158" y="7950200"/>
                  </a:lnTo>
                  <a:lnTo>
                    <a:pt x="11778590" y="7912100"/>
                  </a:lnTo>
                  <a:lnTo>
                    <a:pt x="11781884" y="7861300"/>
                  </a:lnTo>
                  <a:lnTo>
                    <a:pt x="11785464" y="7810500"/>
                  </a:lnTo>
                  <a:lnTo>
                    <a:pt x="11789757" y="7759700"/>
                  </a:lnTo>
                  <a:lnTo>
                    <a:pt x="11795186" y="7708900"/>
                  </a:lnTo>
                  <a:lnTo>
                    <a:pt x="11802176" y="7658100"/>
                  </a:lnTo>
                  <a:lnTo>
                    <a:pt x="11811152" y="7607300"/>
                  </a:lnTo>
                  <a:lnTo>
                    <a:pt x="11820309" y="7556500"/>
                  </a:lnTo>
                  <a:lnTo>
                    <a:pt x="11828575" y="7505700"/>
                  </a:lnTo>
                  <a:lnTo>
                    <a:pt x="11836258" y="7454900"/>
                  </a:lnTo>
                  <a:lnTo>
                    <a:pt x="11843668" y="7404100"/>
                  </a:lnTo>
                  <a:lnTo>
                    <a:pt x="11851114" y="7366000"/>
                  </a:lnTo>
                  <a:lnTo>
                    <a:pt x="11858906" y="7315200"/>
                  </a:lnTo>
                  <a:lnTo>
                    <a:pt x="11867353" y="7264400"/>
                  </a:lnTo>
                  <a:lnTo>
                    <a:pt x="11876764" y="7213600"/>
                  </a:lnTo>
                  <a:lnTo>
                    <a:pt x="11887449" y="7162800"/>
                  </a:lnTo>
                  <a:lnTo>
                    <a:pt x="11899717" y="7124700"/>
                  </a:lnTo>
                  <a:lnTo>
                    <a:pt x="11913878" y="7073900"/>
                  </a:lnTo>
                  <a:lnTo>
                    <a:pt x="11930241" y="7023100"/>
                  </a:lnTo>
                  <a:lnTo>
                    <a:pt x="11949115" y="6985000"/>
                  </a:lnTo>
                  <a:lnTo>
                    <a:pt x="11970810" y="6934200"/>
                  </a:lnTo>
                  <a:lnTo>
                    <a:pt x="11995635" y="6896100"/>
                  </a:lnTo>
                  <a:lnTo>
                    <a:pt x="12023899" y="6845300"/>
                  </a:lnTo>
                  <a:lnTo>
                    <a:pt x="12053274" y="6807200"/>
                  </a:lnTo>
                  <a:lnTo>
                    <a:pt x="12082339" y="6756400"/>
                  </a:lnTo>
                  <a:lnTo>
                    <a:pt x="12111398" y="6718300"/>
                  </a:lnTo>
                  <a:lnTo>
                    <a:pt x="12140755" y="6680200"/>
                  </a:lnTo>
                  <a:lnTo>
                    <a:pt x="12170717" y="6629400"/>
                  </a:lnTo>
                  <a:lnTo>
                    <a:pt x="12201587" y="6591300"/>
                  </a:lnTo>
                  <a:lnTo>
                    <a:pt x="12233670" y="6553200"/>
                  </a:lnTo>
                  <a:lnTo>
                    <a:pt x="12267271" y="6515100"/>
                  </a:lnTo>
                  <a:lnTo>
                    <a:pt x="12302695" y="6477000"/>
                  </a:lnTo>
                  <a:lnTo>
                    <a:pt x="12340247" y="6438900"/>
                  </a:lnTo>
                  <a:lnTo>
                    <a:pt x="12380230" y="6413500"/>
                  </a:lnTo>
                  <a:lnTo>
                    <a:pt x="12422951" y="6375400"/>
                  </a:lnTo>
                  <a:lnTo>
                    <a:pt x="12468713" y="6350000"/>
                  </a:lnTo>
                  <a:lnTo>
                    <a:pt x="12510309" y="6324600"/>
                  </a:lnTo>
                  <a:lnTo>
                    <a:pt x="12542948" y="6286500"/>
                  </a:lnTo>
                  <a:lnTo>
                    <a:pt x="12565940" y="6248400"/>
                  </a:lnTo>
                  <a:lnTo>
                    <a:pt x="12578594" y="6197600"/>
                  </a:lnTo>
                  <a:lnTo>
                    <a:pt x="12580218" y="6146800"/>
                  </a:lnTo>
                  <a:lnTo>
                    <a:pt x="12576257" y="6096000"/>
                  </a:lnTo>
                  <a:lnTo>
                    <a:pt x="12572194" y="6045200"/>
                  </a:lnTo>
                  <a:lnTo>
                    <a:pt x="12567939" y="5994400"/>
                  </a:lnTo>
                  <a:lnTo>
                    <a:pt x="12563401" y="5943600"/>
                  </a:lnTo>
                  <a:lnTo>
                    <a:pt x="12558493" y="5892800"/>
                  </a:lnTo>
                  <a:lnTo>
                    <a:pt x="12553124" y="5842000"/>
                  </a:lnTo>
                  <a:lnTo>
                    <a:pt x="12547206" y="5791200"/>
                  </a:lnTo>
                  <a:lnTo>
                    <a:pt x="12540648" y="5740400"/>
                  </a:lnTo>
                  <a:lnTo>
                    <a:pt x="12533489" y="5689600"/>
                  </a:lnTo>
                  <a:lnTo>
                    <a:pt x="12525924" y="5638800"/>
                  </a:lnTo>
                  <a:lnTo>
                    <a:pt x="12518021" y="5588000"/>
                  </a:lnTo>
                  <a:lnTo>
                    <a:pt x="12509847" y="5537200"/>
                  </a:lnTo>
                  <a:lnTo>
                    <a:pt x="12501470" y="5486400"/>
                  </a:lnTo>
                  <a:lnTo>
                    <a:pt x="12492958" y="5435600"/>
                  </a:lnTo>
                  <a:lnTo>
                    <a:pt x="12484381" y="5384800"/>
                  </a:lnTo>
                  <a:lnTo>
                    <a:pt x="12405270" y="5384800"/>
                  </a:lnTo>
                  <a:lnTo>
                    <a:pt x="12409240" y="5321300"/>
                  </a:lnTo>
                  <a:lnTo>
                    <a:pt x="12413318" y="5270500"/>
                  </a:lnTo>
                  <a:lnTo>
                    <a:pt x="12417435" y="5219700"/>
                  </a:lnTo>
                  <a:lnTo>
                    <a:pt x="12421521" y="5168900"/>
                  </a:lnTo>
                  <a:lnTo>
                    <a:pt x="12425506" y="5118100"/>
                  </a:lnTo>
                  <a:lnTo>
                    <a:pt x="12429321" y="5067300"/>
                  </a:lnTo>
                  <a:lnTo>
                    <a:pt x="12432897" y="5029200"/>
                  </a:lnTo>
                  <a:lnTo>
                    <a:pt x="12436162" y="4978400"/>
                  </a:lnTo>
                  <a:lnTo>
                    <a:pt x="12439049" y="4927600"/>
                  </a:lnTo>
                  <a:lnTo>
                    <a:pt x="12441486" y="4876800"/>
                  </a:lnTo>
                  <a:lnTo>
                    <a:pt x="12443405" y="4826000"/>
                  </a:lnTo>
                  <a:lnTo>
                    <a:pt x="12444695" y="4775200"/>
                  </a:lnTo>
                  <a:lnTo>
                    <a:pt x="12445162" y="4737100"/>
                  </a:lnTo>
                  <a:lnTo>
                    <a:pt x="12444792" y="4686300"/>
                  </a:lnTo>
                  <a:lnTo>
                    <a:pt x="12443571" y="4635500"/>
                  </a:lnTo>
                  <a:lnTo>
                    <a:pt x="12441486" y="4584700"/>
                  </a:lnTo>
                  <a:lnTo>
                    <a:pt x="12438525" y="4533900"/>
                  </a:lnTo>
                  <a:lnTo>
                    <a:pt x="12434673" y="4483100"/>
                  </a:lnTo>
                  <a:lnTo>
                    <a:pt x="12429917" y="4432300"/>
                  </a:lnTo>
                  <a:lnTo>
                    <a:pt x="12424244" y="4394200"/>
                  </a:lnTo>
                  <a:lnTo>
                    <a:pt x="12417641" y="4343400"/>
                  </a:lnTo>
                  <a:lnTo>
                    <a:pt x="12410095" y="4292600"/>
                  </a:lnTo>
                  <a:lnTo>
                    <a:pt x="12401591" y="4241800"/>
                  </a:lnTo>
                  <a:lnTo>
                    <a:pt x="12392117" y="4191000"/>
                  </a:lnTo>
                  <a:lnTo>
                    <a:pt x="12381660" y="4152900"/>
                  </a:lnTo>
                  <a:lnTo>
                    <a:pt x="12370206" y="4102100"/>
                  </a:lnTo>
                  <a:lnTo>
                    <a:pt x="12357741" y="4051300"/>
                  </a:lnTo>
                  <a:lnTo>
                    <a:pt x="12344253" y="4000500"/>
                  </a:lnTo>
                  <a:lnTo>
                    <a:pt x="12329728" y="3962400"/>
                  </a:lnTo>
                  <a:lnTo>
                    <a:pt x="12314153" y="3911600"/>
                  </a:lnTo>
                  <a:lnTo>
                    <a:pt x="12297514" y="3860800"/>
                  </a:lnTo>
                  <a:lnTo>
                    <a:pt x="12279554" y="3810000"/>
                  </a:lnTo>
                  <a:lnTo>
                    <a:pt x="12260367" y="3771900"/>
                  </a:lnTo>
                  <a:lnTo>
                    <a:pt x="12240017" y="3721100"/>
                  </a:lnTo>
                  <a:lnTo>
                    <a:pt x="12218567" y="3683000"/>
                  </a:lnTo>
                  <a:lnTo>
                    <a:pt x="12196080" y="3632200"/>
                  </a:lnTo>
                  <a:lnTo>
                    <a:pt x="12172620" y="3594100"/>
                  </a:lnTo>
                  <a:lnTo>
                    <a:pt x="12148249" y="3543300"/>
                  </a:lnTo>
                  <a:lnTo>
                    <a:pt x="12123031" y="3505200"/>
                  </a:lnTo>
                  <a:lnTo>
                    <a:pt x="12097029" y="3467100"/>
                  </a:lnTo>
                  <a:lnTo>
                    <a:pt x="12070307" y="3416300"/>
                  </a:lnTo>
                  <a:lnTo>
                    <a:pt x="12042927" y="3378200"/>
                  </a:lnTo>
                  <a:lnTo>
                    <a:pt x="12014952" y="3340100"/>
                  </a:lnTo>
                  <a:lnTo>
                    <a:pt x="11986446" y="3302000"/>
                  </a:lnTo>
                  <a:lnTo>
                    <a:pt x="11957472" y="3251200"/>
                  </a:lnTo>
                  <a:lnTo>
                    <a:pt x="12018746" y="3251200"/>
                  </a:lnTo>
                  <a:lnTo>
                    <a:pt x="11941808" y="2895600"/>
                  </a:lnTo>
                  <a:close/>
                </a:path>
                <a:path w="13569950" h="11303000" extrusionOk="0">
                  <a:moveTo>
                    <a:pt x="11904626" y="10629900"/>
                  </a:moveTo>
                  <a:lnTo>
                    <a:pt x="11526539" y="11303000"/>
                  </a:lnTo>
                  <a:lnTo>
                    <a:pt x="11605603" y="11303000"/>
                  </a:lnTo>
                  <a:lnTo>
                    <a:pt x="11633615" y="11252200"/>
                  </a:lnTo>
                  <a:lnTo>
                    <a:pt x="11660696" y="11214100"/>
                  </a:lnTo>
                  <a:lnTo>
                    <a:pt x="11686796" y="11176000"/>
                  </a:lnTo>
                  <a:lnTo>
                    <a:pt x="11711862" y="11137900"/>
                  </a:lnTo>
                  <a:lnTo>
                    <a:pt x="11735842" y="11099800"/>
                  </a:lnTo>
                  <a:lnTo>
                    <a:pt x="11758686" y="11049000"/>
                  </a:lnTo>
                  <a:lnTo>
                    <a:pt x="11780342" y="11010900"/>
                  </a:lnTo>
                  <a:lnTo>
                    <a:pt x="11800758" y="10960100"/>
                  </a:lnTo>
                  <a:lnTo>
                    <a:pt x="11819883" y="10922000"/>
                  </a:lnTo>
                  <a:lnTo>
                    <a:pt x="11837664" y="10871200"/>
                  </a:lnTo>
                  <a:lnTo>
                    <a:pt x="11854052" y="10820400"/>
                  </a:lnTo>
                  <a:lnTo>
                    <a:pt x="11868993" y="10782300"/>
                  </a:lnTo>
                  <a:lnTo>
                    <a:pt x="11882437" y="10731500"/>
                  </a:lnTo>
                  <a:lnTo>
                    <a:pt x="11894331" y="10680700"/>
                  </a:lnTo>
                  <a:lnTo>
                    <a:pt x="11904626" y="10629900"/>
                  </a:lnTo>
                  <a:close/>
                </a:path>
                <a:path w="13569950" h="11303000" extrusionOk="0">
                  <a:moveTo>
                    <a:pt x="12883423" y="8940800"/>
                  </a:moveTo>
                  <a:lnTo>
                    <a:pt x="12857793" y="8991600"/>
                  </a:lnTo>
                  <a:lnTo>
                    <a:pt x="12780664" y="9105900"/>
                  </a:lnTo>
                  <a:lnTo>
                    <a:pt x="12755164" y="9156700"/>
                  </a:lnTo>
                  <a:lnTo>
                    <a:pt x="12729913" y="9194800"/>
                  </a:lnTo>
                  <a:lnTo>
                    <a:pt x="12704999" y="9232900"/>
                  </a:lnTo>
                  <a:lnTo>
                    <a:pt x="12650125" y="9334500"/>
                  </a:lnTo>
                  <a:lnTo>
                    <a:pt x="12622897" y="9372600"/>
                  </a:lnTo>
                  <a:lnTo>
                    <a:pt x="12595852" y="9423400"/>
                  </a:lnTo>
                  <a:lnTo>
                    <a:pt x="12569021" y="9461500"/>
                  </a:lnTo>
                  <a:lnTo>
                    <a:pt x="12542439" y="9512300"/>
                  </a:lnTo>
                  <a:lnTo>
                    <a:pt x="12414376" y="9728200"/>
                  </a:lnTo>
                  <a:lnTo>
                    <a:pt x="12389962" y="9779000"/>
                  </a:lnTo>
                  <a:lnTo>
                    <a:pt x="12411849" y="9791700"/>
                  </a:lnTo>
                  <a:lnTo>
                    <a:pt x="12430458" y="9804400"/>
                  </a:lnTo>
                  <a:lnTo>
                    <a:pt x="12445061" y="9817100"/>
                  </a:lnTo>
                  <a:lnTo>
                    <a:pt x="12454933" y="9829800"/>
                  </a:lnTo>
                  <a:lnTo>
                    <a:pt x="12478358" y="9880600"/>
                  </a:lnTo>
                  <a:lnTo>
                    <a:pt x="12497963" y="9918700"/>
                  </a:lnTo>
                  <a:lnTo>
                    <a:pt x="12513874" y="9969500"/>
                  </a:lnTo>
                  <a:lnTo>
                    <a:pt x="12526219" y="10020300"/>
                  </a:lnTo>
                  <a:lnTo>
                    <a:pt x="12535126" y="10071100"/>
                  </a:lnTo>
                  <a:lnTo>
                    <a:pt x="12540721" y="10109200"/>
                  </a:lnTo>
                  <a:lnTo>
                    <a:pt x="12543133" y="10160000"/>
                  </a:lnTo>
                  <a:lnTo>
                    <a:pt x="12542488" y="10210800"/>
                  </a:lnTo>
                  <a:lnTo>
                    <a:pt x="12538914" y="10248900"/>
                  </a:lnTo>
                  <a:lnTo>
                    <a:pt x="12532538" y="10299700"/>
                  </a:lnTo>
                  <a:lnTo>
                    <a:pt x="12523488" y="10350500"/>
                  </a:lnTo>
                  <a:lnTo>
                    <a:pt x="12511891" y="10388600"/>
                  </a:lnTo>
                  <a:lnTo>
                    <a:pt x="12497875" y="10439400"/>
                  </a:lnTo>
                  <a:lnTo>
                    <a:pt x="12481566" y="10477500"/>
                  </a:lnTo>
                  <a:lnTo>
                    <a:pt x="12463092" y="10528300"/>
                  </a:lnTo>
                  <a:lnTo>
                    <a:pt x="12442581" y="10579100"/>
                  </a:lnTo>
                  <a:lnTo>
                    <a:pt x="12420160" y="10617200"/>
                  </a:lnTo>
                  <a:lnTo>
                    <a:pt x="12396828" y="10668000"/>
                  </a:lnTo>
                  <a:lnTo>
                    <a:pt x="12372884" y="10706100"/>
                  </a:lnTo>
                  <a:lnTo>
                    <a:pt x="12348354" y="10756900"/>
                  </a:lnTo>
                  <a:lnTo>
                    <a:pt x="12323264" y="10795000"/>
                  </a:lnTo>
                  <a:lnTo>
                    <a:pt x="12297637" y="10833100"/>
                  </a:lnTo>
                  <a:lnTo>
                    <a:pt x="12271500" y="10883900"/>
                  </a:lnTo>
                  <a:lnTo>
                    <a:pt x="12244877" y="10922000"/>
                  </a:lnTo>
                  <a:lnTo>
                    <a:pt x="12217795" y="10960100"/>
                  </a:lnTo>
                  <a:lnTo>
                    <a:pt x="12190278" y="11010900"/>
                  </a:lnTo>
                  <a:lnTo>
                    <a:pt x="12162352" y="11049000"/>
                  </a:lnTo>
                  <a:lnTo>
                    <a:pt x="12134042" y="11087100"/>
                  </a:lnTo>
                  <a:lnTo>
                    <a:pt x="12105373" y="11125200"/>
                  </a:lnTo>
                  <a:lnTo>
                    <a:pt x="12076370" y="11176000"/>
                  </a:lnTo>
                  <a:lnTo>
                    <a:pt x="12047060" y="11214100"/>
                  </a:lnTo>
                  <a:lnTo>
                    <a:pt x="12017466" y="11252200"/>
                  </a:lnTo>
                  <a:lnTo>
                    <a:pt x="11987615" y="11290300"/>
                  </a:lnTo>
                  <a:lnTo>
                    <a:pt x="11973817" y="11303000"/>
                  </a:lnTo>
                  <a:lnTo>
                    <a:pt x="12005771" y="11303000"/>
                  </a:lnTo>
                  <a:lnTo>
                    <a:pt x="12021040" y="11290300"/>
                  </a:lnTo>
                  <a:lnTo>
                    <a:pt x="12143938" y="11137900"/>
                  </a:lnTo>
                  <a:lnTo>
                    <a:pt x="12174562" y="11087100"/>
                  </a:lnTo>
                  <a:lnTo>
                    <a:pt x="12266143" y="10972800"/>
                  </a:lnTo>
                  <a:lnTo>
                    <a:pt x="12297417" y="10934700"/>
                  </a:lnTo>
                  <a:lnTo>
                    <a:pt x="12328274" y="10896600"/>
                  </a:lnTo>
                  <a:lnTo>
                    <a:pt x="12358663" y="10845800"/>
                  </a:lnTo>
                  <a:lnTo>
                    <a:pt x="12388534" y="10807700"/>
                  </a:lnTo>
                  <a:lnTo>
                    <a:pt x="12417835" y="10769600"/>
                  </a:lnTo>
                  <a:lnTo>
                    <a:pt x="12446516" y="10718800"/>
                  </a:lnTo>
                  <a:lnTo>
                    <a:pt x="12474525" y="10680700"/>
                  </a:lnTo>
                  <a:lnTo>
                    <a:pt x="12501813" y="10629900"/>
                  </a:lnTo>
                  <a:lnTo>
                    <a:pt x="12528328" y="10591800"/>
                  </a:lnTo>
                  <a:lnTo>
                    <a:pt x="12554019" y="10541000"/>
                  </a:lnTo>
                  <a:lnTo>
                    <a:pt x="12578835" y="10502900"/>
                  </a:lnTo>
                  <a:lnTo>
                    <a:pt x="12602726" y="10452100"/>
                  </a:lnTo>
                  <a:lnTo>
                    <a:pt x="12625640" y="10414000"/>
                  </a:lnTo>
                  <a:lnTo>
                    <a:pt x="12647527" y="10363200"/>
                  </a:lnTo>
                  <a:lnTo>
                    <a:pt x="12668336" y="10312400"/>
                  </a:lnTo>
                  <a:lnTo>
                    <a:pt x="12688015" y="10274300"/>
                  </a:lnTo>
                  <a:lnTo>
                    <a:pt x="12706515" y="10223500"/>
                  </a:lnTo>
                  <a:lnTo>
                    <a:pt x="12723784" y="10172700"/>
                  </a:lnTo>
                  <a:lnTo>
                    <a:pt x="12739299" y="10121900"/>
                  </a:lnTo>
                  <a:lnTo>
                    <a:pt x="12753826" y="10071100"/>
                  </a:lnTo>
                  <a:lnTo>
                    <a:pt x="12767395" y="10033000"/>
                  </a:lnTo>
                  <a:lnTo>
                    <a:pt x="12780035" y="9982200"/>
                  </a:lnTo>
                  <a:lnTo>
                    <a:pt x="12791775" y="9931400"/>
                  </a:lnTo>
                  <a:lnTo>
                    <a:pt x="12802647" y="9880600"/>
                  </a:lnTo>
                  <a:lnTo>
                    <a:pt x="12812678" y="9829800"/>
                  </a:lnTo>
                  <a:lnTo>
                    <a:pt x="12821899" y="9791700"/>
                  </a:lnTo>
                  <a:lnTo>
                    <a:pt x="12830339" y="9740900"/>
                  </a:lnTo>
                  <a:lnTo>
                    <a:pt x="12838029" y="9690100"/>
                  </a:lnTo>
                  <a:lnTo>
                    <a:pt x="12844997" y="9639300"/>
                  </a:lnTo>
                  <a:lnTo>
                    <a:pt x="12851274" y="9588500"/>
                  </a:lnTo>
                  <a:lnTo>
                    <a:pt x="12856889" y="9537700"/>
                  </a:lnTo>
                  <a:lnTo>
                    <a:pt x="12861871" y="9486900"/>
                  </a:lnTo>
                  <a:lnTo>
                    <a:pt x="12866251" y="9448800"/>
                  </a:lnTo>
                  <a:lnTo>
                    <a:pt x="12870057" y="9398000"/>
                  </a:lnTo>
                  <a:lnTo>
                    <a:pt x="12873320" y="9347200"/>
                  </a:lnTo>
                  <a:lnTo>
                    <a:pt x="12876070" y="9296400"/>
                  </a:lnTo>
                  <a:lnTo>
                    <a:pt x="12878335" y="9245600"/>
                  </a:lnTo>
                  <a:lnTo>
                    <a:pt x="12880147" y="9194800"/>
                  </a:lnTo>
                  <a:lnTo>
                    <a:pt x="12881533" y="9144000"/>
                  </a:lnTo>
                  <a:lnTo>
                    <a:pt x="12882524" y="9093200"/>
                  </a:lnTo>
                  <a:lnTo>
                    <a:pt x="12883150" y="9042400"/>
                  </a:lnTo>
                  <a:lnTo>
                    <a:pt x="12883367" y="9004300"/>
                  </a:lnTo>
                  <a:lnTo>
                    <a:pt x="12883423" y="8940800"/>
                  </a:lnTo>
                  <a:close/>
                </a:path>
                <a:path w="13569950" h="11303000" extrusionOk="0">
                  <a:moveTo>
                    <a:pt x="700682" y="9817100"/>
                  </a:moveTo>
                  <a:lnTo>
                    <a:pt x="437820" y="9817100"/>
                  </a:lnTo>
                  <a:lnTo>
                    <a:pt x="480278" y="9829800"/>
                  </a:lnTo>
                  <a:lnTo>
                    <a:pt x="655407" y="9829800"/>
                  </a:lnTo>
                  <a:lnTo>
                    <a:pt x="700682" y="9817100"/>
                  </a:lnTo>
                  <a:close/>
                </a:path>
                <a:path w="13569950" h="11303000" extrusionOk="0">
                  <a:moveTo>
                    <a:pt x="3615005" y="317500"/>
                  </a:moveTo>
                  <a:lnTo>
                    <a:pt x="3487138" y="317500"/>
                  </a:lnTo>
                  <a:lnTo>
                    <a:pt x="3441684" y="330200"/>
                  </a:lnTo>
                  <a:lnTo>
                    <a:pt x="3346465" y="355600"/>
                  </a:lnTo>
                  <a:lnTo>
                    <a:pt x="3296678" y="381000"/>
                  </a:lnTo>
                  <a:lnTo>
                    <a:pt x="3251817" y="406400"/>
                  </a:lnTo>
                  <a:lnTo>
                    <a:pt x="3075539" y="508000"/>
                  </a:lnTo>
                  <a:lnTo>
                    <a:pt x="2904187" y="609600"/>
                  </a:lnTo>
                  <a:lnTo>
                    <a:pt x="2862095" y="647700"/>
                  </a:lnTo>
                  <a:lnTo>
                    <a:pt x="2737564" y="723900"/>
                  </a:lnTo>
                  <a:lnTo>
                    <a:pt x="2696624" y="762000"/>
                  </a:lnTo>
                  <a:lnTo>
                    <a:pt x="2655965" y="787400"/>
                  </a:lnTo>
                  <a:lnTo>
                    <a:pt x="2615785" y="825500"/>
                  </a:lnTo>
                  <a:lnTo>
                    <a:pt x="2536201" y="876300"/>
                  </a:lnTo>
                  <a:lnTo>
                    <a:pt x="2496787" y="914400"/>
                  </a:lnTo>
                  <a:lnTo>
                    <a:pt x="2457619" y="939800"/>
                  </a:lnTo>
                  <a:lnTo>
                    <a:pt x="2418693" y="977900"/>
                  </a:lnTo>
                  <a:lnTo>
                    <a:pt x="2380005" y="1003300"/>
                  </a:lnTo>
                  <a:lnTo>
                    <a:pt x="2341549" y="1041400"/>
                  </a:lnTo>
                  <a:lnTo>
                    <a:pt x="2303322" y="1066800"/>
                  </a:lnTo>
                  <a:lnTo>
                    <a:pt x="2227536" y="1143000"/>
                  </a:lnTo>
                  <a:lnTo>
                    <a:pt x="2189967" y="1168400"/>
                  </a:lnTo>
                  <a:lnTo>
                    <a:pt x="2152610" y="1206500"/>
                  </a:lnTo>
                  <a:lnTo>
                    <a:pt x="2115458" y="1231900"/>
                  </a:lnTo>
                  <a:lnTo>
                    <a:pt x="2041756" y="1308100"/>
                  </a:lnTo>
                  <a:lnTo>
                    <a:pt x="2005197" y="1333500"/>
                  </a:lnTo>
                  <a:lnTo>
                    <a:pt x="1896631" y="1447800"/>
                  </a:lnTo>
                  <a:lnTo>
                    <a:pt x="1860798" y="1473200"/>
                  </a:lnTo>
                  <a:lnTo>
                    <a:pt x="1719130" y="1625600"/>
                  </a:lnTo>
                  <a:lnTo>
                    <a:pt x="1684106" y="1651000"/>
                  </a:lnTo>
                  <a:lnTo>
                    <a:pt x="1579907" y="1765300"/>
                  </a:lnTo>
                  <a:lnTo>
                    <a:pt x="1442844" y="1917700"/>
                  </a:lnTo>
                  <a:lnTo>
                    <a:pt x="1408882" y="1943100"/>
                  </a:lnTo>
                  <a:lnTo>
                    <a:pt x="1341147" y="2019300"/>
                  </a:lnTo>
                  <a:lnTo>
                    <a:pt x="1274525" y="2095500"/>
                  </a:lnTo>
                  <a:lnTo>
                    <a:pt x="1209016" y="2171700"/>
                  </a:lnTo>
                  <a:lnTo>
                    <a:pt x="1176678" y="2209800"/>
                  </a:lnTo>
                  <a:lnTo>
                    <a:pt x="1144617" y="2247900"/>
                  </a:lnTo>
                  <a:lnTo>
                    <a:pt x="1112833" y="2298700"/>
                  </a:lnTo>
                  <a:lnTo>
                    <a:pt x="1081327" y="2336800"/>
                  </a:lnTo>
                  <a:lnTo>
                    <a:pt x="1050097" y="2374900"/>
                  </a:lnTo>
                  <a:lnTo>
                    <a:pt x="1019143" y="2413000"/>
                  </a:lnTo>
                  <a:lnTo>
                    <a:pt x="988466" y="2451100"/>
                  </a:lnTo>
                  <a:lnTo>
                    <a:pt x="958065" y="2489200"/>
                  </a:lnTo>
                  <a:lnTo>
                    <a:pt x="927940" y="2527300"/>
                  </a:lnTo>
                  <a:lnTo>
                    <a:pt x="898091" y="2578100"/>
                  </a:lnTo>
                  <a:lnTo>
                    <a:pt x="868517" y="2616200"/>
                  </a:lnTo>
                  <a:lnTo>
                    <a:pt x="839218" y="2654300"/>
                  </a:lnTo>
                  <a:lnTo>
                    <a:pt x="810194" y="2692400"/>
                  </a:lnTo>
                  <a:lnTo>
                    <a:pt x="781445" y="2730500"/>
                  </a:lnTo>
                  <a:lnTo>
                    <a:pt x="752970" y="2781300"/>
                  </a:lnTo>
                  <a:lnTo>
                    <a:pt x="724770" y="2819400"/>
                  </a:lnTo>
                  <a:lnTo>
                    <a:pt x="696844" y="2857500"/>
                  </a:lnTo>
                  <a:lnTo>
                    <a:pt x="669192" y="2908300"/>
                  </a:lnTo>
                  <a:lnTo>
                    <a:pt x="641813" y="2946400"/>
                  </a:lnTo>
                  <a:lnTo>
                    <a:pt x="614708" y="2984500"/>
                  </a:lnTo>
                  <a:lnTo>
                    <a:pt x="587877" y="3035300"/>
                  </a:lnTo>
                  <a:lnTo>
                    <a:pt x="561318" y="3073400"/>
                  </a:lnTo>
                  <a:lnTo>
                    <a:pt x="535032" y="3111500"/>
                  </a:lnTo>
                  <a:lnTo>
                    <a:pt x="509019" y="3162300"/>
                  </a:lnTo>
                  <a:lnTo>
                    <a:pt x="483278" y="3200400"/>
                  </a:lnTo>
                  <a:lnTo>
                    <a:pt x="457809" y="3251200"/>
                  </a:lnTo>
                  <a:lnTo>
                    <a:pt x="432613" y="3289300"/>
                  </a:lnTo>
                  <a:lnTo>
                    <a:pt x="407688" y="3340100"/>
                  </a:lnTo>
                  <a:lnTo>
                    <a:pt x="382600" y="3378200"/>
                  </a:lnTo>
                  <a:lnTo>
                    <a:pt x="357717" y="3429000"/>
                  </a:lnTo>
                  <a:lnTo>
                    <a:pt x="333034" y="3467100"/>
                  </a:lnTo>
                  <a:lnTo>
                    <a:pt x="308548" y="3517900"/>
                  </a:lnTo>
                  <a:lnTo>
                    <a:pt x="284255" y="3556000"/>
                  </a:lnTo>
                  <a:lnTo>
                    <a:pt x="260149" y="3606800"/>
                  </a:lnTo>
                  <a:lnTo>
                    <a:pt x="236227" y="3657600"/>
                  </a:lnTo>
                  <a:lnTo>
                    <a:pt x="212484" y="3695700"/>
                  </a:lnTo>
                  <a:lnTo>
                    <a:pt x="188917" y="3746500"/>
                  </a:lnTo>
                  <a:lnTo>
                    <a:pt x="165520" y="3784600"/>
                  </a:lnTo>
                  <a:lnTo>
                    <a:pt x="142290" y="3835400"/>
                  </a:lnTo>
                  <a:lnTo>
                    <a:pt x="119222" y="3886200"/>
                  </a:lnTo>
                  <a:lnTo>
                    <a:pt x="96312" y="3924300"/>
                  </a:lnTo>
                  <a:lnTo>
                    <a:pt x="73556" y="3975100"/>
                  </a:lnTo>
                  <a:lnTo>
                    <a:pt x="50949" y="4013200"/>
                  </a:lnTo>
                  <a:lnTo>
                    <a:pt x="28487" y="4064000"/>
                  </a:lnTo>
                  <a:lnTo>
                    <a:pt x="6166" y="4114800"/>
                  </a:lnTo>
                  <a:lnTo>
                    <a:pt x="0" y="4127500"/>
                  </a:lnTo>
                  <a:lnTo>
                    <a:pt x="0" y="9601200"/>
                  </a:lnTo>
                  <a:lnTo>
                    <a:pt x="33179" y="9626600"/>
                  </a:lnTo>
                  <a:lnTo>
                    <a:pt x="72514" y="9652000"/>
                  </a:lnTo>
                  <a:lnTo>
                    <a:pt x="112011" y="9690100"/>
                  </a:lnTo>
                  <a:lnTo>
                    <a:pt x="151703" y="9715500"/>
                  </a:lnTo>
                  <a:lnTo>
                    <a:pt x="191623" y="9728200"/>
                  </a:lnTo>
                  <a:lnTo>
                    <a:pt x="272284" y="9779000"/>
                  </a:lnTo>
                  <a:lnTo>
                    <a:pt x="395826" y="9817100"/>
                  </a:lnTo>
                  <a:lnTo>
                    <a:pt x="746620" y="9817100"/>
                  </a:lnTo>
                  <a:lnTo>
                    <a:pt x="840622" y="9791700"/>
                  </a:lnTo>
                  <a:lnTo>
                    <a:pt x="888752" y="9766300"/>
                  </a:lnTo>
                  <a:lnTo>
                    <a:pt x="937680" y="9753600"/>
                  </a:lnTo>
                  <a:lnTo>
                    <a:pt x="987440" y="9728200"/>
                  </a:lnTo>
                  <a:lnTo>
                    <a:pt x="1034666" y="9715500"/>
                  </a:lnTo>
                  <a:lnTo>
                    <a:pt x="1172909" y="9639300"/>
                  </a:lnTo>
                  <a:lnTo>
                    <a:pt x="1307938" y="9563100"/>
                  </a:lnTo>
                  <a:lnTo>
                    <a:pt x="1397406" y="9499600"/>
                  </a:lnTo>
                  <a:lnTo>
                    <a:pt x="1532627" y="9423400"/>
                  </a:lnTo>
                  <a:lnTo>
                    <a:pt x="2145689" y="9067800"/>
                  </a:lnTo>
                  <a:lnTo>
                    <a:pt x="2189888" y="9055100"/>
                  </a:lnTo>
                  <a:lnTo>
                    <a:pt x="2412946" y="8928100"/>
                  </a:lnTo>
                  <a:lnTo>
                    <a:pt x="2458962" y="8915400"/>
                  </a:lnTo>
                  <a:lnTo>
                    <a:pt x="2505429" y="8890000"/>
                  </a:lnTo>
                  <a:lnTo>
                    <a:pt x="2694976" y="8839200"/>
                  </a:lnTo>
                  <a:lnTo>
                    <a:pt x="4261510" y="8839200"/>
                  </a:lnTo>
                  <a:lnTo>
                    <a:pt x="4259366" y="8826500"/>
                  </a:lnTo>
                  <a:lnTo>
                    <a:pt x="4253124" y="8788400"/>
                  </a:lnTo>
                  <a:lnTo>
                    <a:pt x="4249046" y="8737600"/>
                  </a:lnTo>
                  <a:lnTo>
                    <a:pt x="4246959" y="8686800"/>
                  </a:lnTo>
                  <a:lnTo>
                    <a:pt x="4246691" y="8636000"/>
                  </a:lnTo>
                  <a:lnTo>
                    <a:pt x="4248071" y="8585200"/>
                  </a:lnTo>
                  <a:lnTo>
                    <a:pt x="4250928" y="8534400"/>
                  </a:lnTo>
                  <a:lnTo>
                    <a:pt x="4255090" y="8483600"/>
                  </a:lnTo>
                  <a:lnTo>
                    <a:pt x="4260384" y="8445500"/>
                  </a:lnTo>
                  <a:lnTo>
                    <a:pt x="4266641" y="8394700"/>
                  </a:lnTo>
                  <a:lnTo>
                    <a:pt x="4273687" y="8343900"/>
                  </a:lnTo>
                  <a:lnTo>
                    <a:pt x="4281352" y="8293100"/>
                  </a:lnTo>
                  <a:lnTo>
                    <a:pt x="4289463" y="8242300"/>
                  </a:lnTo>
                  <a:lnTo>
                    <a:pt x="4297850" y="8191500"/>
                  </a:lnTo>
                  <a:lnTo>
                    <a:pt x="4306340" y="8140700"/>
                  </a:lnTo>
                  <a:lnTo>
                    <a:pt x="4314762" y="8102600"/>
                  </a:lnTo>
                  <a:lnTo>
                    <a:pt x="4324571" y="8039100"/>
                  </a:lnTo>
                  <a:lnTo>
                    <a:pt x="4336178" y="7988300"/>
                  </a:lnTo>
                  <a:lnTo>
                    <a:pt x="4349347" y="7937500"/>
                  </a:lnTo>
                  <a:lnTo>
                    <a:pt x="4363839" y="7886700"/>
                  </a:lnTo>
                  <a:lnTo>
                    <a:pt x="4379418" y="7835900"/>
                  </a:lnTo>
                  <a:lnTo>
                    <a:pt x="4395845" y="7785100"/>
                  </a:lnTo>
                  <a:lnTo>
                    <a:pt x="4412883" y="7747000"/>
                  </a:lnTo>
                  <a:lnTo>
                    <a:pt x="4430296" y="7696200"/>
                  </a:lnTo>
                  <a:lnTo>
                    <a:pt x="4447844" y="7645400"/>
                  </a:lnTo>
                  <a:lnTo>
                    <a:pt x="4465292" y="7594600"/>
                  </a:lnTo>
                  <a:lnTo>
                    <a:pt x="4482353" y="7543800"/>
                  </a:lnTo>
                  <a:lnTo>
                    <a:pt x="4499278" y="7493000"/>
                  </a:lnTo>
                  <a:lnTo>
                    <a:pt x="4549764" y="7340600"/>
                  </a:lnTo>
                  <a:lnTo>
                    <a:pt x="4566673" y="7289800"/>
                  </a:lnTo>
                  <a:lnTo>
                    <a:pt x="4583711" y="7239000"/>
                  </a:lnTo>
                  <a:lnTo>
                    <a:pt x="4600931" y="7200900"/>
                  </a:lnTo>
                  <a:lnTo>
                    <a:pt x="4618385" y="7150100"/>
                  </a:lnTo>
                  <a:lnTo>
                    <a:pt x="4636128" y="7099300"/>
                  </a:lnTo>
                  <a:lnTo>
                    <a:pt x="4654212" y="7048500"/>
                  </a:lnTo>
                  <a:lnTo>
                    <a:pt x="4672690" y="6997700"/>
                  </a:lnTo>
                  <a:lnTo>
                    <a:pt x="4691616" y="6946900"/>
                  </a:lnTo>
                  <a:lnTo>
                    <a:pt x="4711042" y="6896100"/>
                  </a:lnTo>
                  <a:lnTo>
                    <a:pt x="4731021" y="6858000"/>
                  </a:lnTo>
                  <a:lnTo>
                    <a:pt x="4751607" y="6807200"/>
                  </a:lnTo>
                  <a:lnTo>
                    <a:pt x="4772853" y="6756400"/>
                  </a:lnTo>
                  <a:lnTo>
                    <a:pt x="4794193" y="6718300"/>
                  </a:lnTo>
                  <a:lnTo>
                    <a:pt x="4820945" y="6654800"/>
                  </a:lnTo>
                  <a:lnTo>
                    <a:pt x="2922686" y="6654800"/>
                  </a:lnTo>
                  <a:lnTo>
                    <a:pt x="2879494" y="6642100"/>
                  </a:lnTo>
                  <a:lnTo>
                    <a:pt x="2839204" y="6616700"/>
                  </a:lnTo>
                  <a:lnTo>
                    <a:pt x="2802986" y="6578600"/>
                  </a:lnTo>
                  <a:lnTo>
                    <a:pt x="2775941" y="6540500"/>
                  </a:lnTo>
                  <a:lnTo>
                    <a:pt x="2753739" y="6502400"/>
                  </a:lnTo>
                  <a:lnTo>
                    <a:pt x="2736520" y="6451600"/>
                  </a:lnTo>
                  <a:lnTo>
                    <a:pt x="2724426" y="6400800"/>
                  </a:lnTo>
                  <a:lnTo>
                    <a:pt x="2717595" y="6362700"/>
                  </a:lnTo>
                  <a:lnTo>
                    <a:pt x="2716169" y="6311900"/>
                  </a:lnTo>
                  <a:lnTo>
                    <a:pt x="2720287" y="6261100"/>
                  </a:lnTo>
                  <a:lnTo>
                    <a:pt x="2727862" y="6210300"/>
                  </a:lnTo>
                  <a:lnTo>
                    <a:pt x="2736537" y="6159500"/>
                  </a:lnTo>
                  <a:lnTo>
                    <a:pt x="2746273" y="6108700"/>
                  </a:lnTo>
                  <a:lnTo>
                    <a:pt x="2757036" y="6057900"/>
                  </a:lnTo>
                  <a:lnTo>
                    <a:pt x="2768788" y="6007100"/>
                  </a:lnTo>
                  <a:lnTo>
                    <a:pt x="2781492" y="5956300"/>
                  </a:lnTo>
                  <a:lnTo>
                    <a:pt x="2795113" y="5905500"/>
                  </a:lnTo>
                  <a:lnTo>
                    <a:pt x="2809613" y="5867400"/>
                  </a:lnTo>
                  <a:lnTo>
                    <a:pt x="2824956" y="5816600"/>
                  </a:lnTo>
                  <a:lnTo>
                    <a:pt x="2841106" y="5765800"/>
                  </a:lnTo>
                  <a:lnTo>
                    <a:pt x="2858025" y="5715000"/>
                  </a:lnTo>
                  <a:lnTo>
                    <a:pt x="2875678" y="5664200"/>
                  </a:lnTo>
                  <a:lnTo>
                    <a:pt x="2894026" y="5626100"/>
                  </a:lnTo>
                  <a:lnTo>
                    <a:pt x="2913035" y="5575300"/>
                  </a:lnTo>
                  <a:lnTo>
                    <a:pt x="2932668" y="5524500"/>
                  </a:lnTo>
                  <a:lnTo>
                    <a:pt x="2952886" y="5486400"/>
                  </a:lnTo>
                  <a:lnTo>
                    <a:pt x="2973655" y="5435600"/>
                  </a:lnTo>
                  <a:lnTo>
                    <a:pt x="2994938" y="5384800"/>
                  </a:lnTo>
                  <a:lnTo>
                    <a:pt x="3016698" y="5346700"/>
                  </a:lnTo>
                  <a:lnTo>
                    <a:pt x="3038897" y="5295900"/>
                  </a:lnTo>
                  <a:lnTo>
                    <a:pt x="3061501" y="5245100"/>
                  </a:lnTo>
                  <a:lnTo>
                    <a:pt x="3084472" y="5207000"/>
                  </a:lnTo>
                  <a:lnTo>
                    <a:pt x="3107773" y="5156200"/>
                  </a:lnTo>
                  <a:lnTo>
                    <a:pt x="3130887" y="5118100"/>
                  </a:lnTo>
                  <a:lnTo>
                    <a:pt x="3154408" y="5067300"/>
                  </a:lnTo>
                  <a:lnTo>
                    <a:pt x="3178318" y="5029200"/>
                  </a:lnTo>
                  <a:lnTo>
                    <a:pt x="3202602" y="4978400"/>
                  </a:lnTo>
                  <a:lnTo>
                    <a:pt x="3227243" y="4940300"/>
                  </a:lnTo>
                  <a:lnTo>
                    <a:pt x="3252224" y="4889500"/>
                  </a:lnTo>
                  <a:lnTo>
                    <a:pt x="3277529" y="4851400"/>
                  </a:lnTo>
                  <a:lnTo>
                    <a:pt x="3303141" y="4813300"/>
                  </a:lnTo>
                  <a:lnTo>
                    <a:pt x="3329045" y="4762500"/>
                  </a:lnTo>
                  <a:lnTo>
                    <a:pt x="3355224" y="4724400"/>
                  </a:lnTo>
                  <a:lnTo>
                    <a:pt x="3381661" y="4686300"/>
                  </a:lnTo>
                  <a:lnTo>
                    <a:pt x="3408340" y="4635500"/>
                  </a:lnTo>
                  <a:lnTo>
                    <a:pt x="3435245" y="4597400"/>
                  </a:lnTo>
                  <a:lnTo>
                    <a:pt x="3462358" y="4559300"/>
                  </a:lnTo>
                  <a:lnTo>
                    <a:pt x="3489665" y="4508500"/>
                  </a:lnTo>
                  <a:lnTo>
                    <a:pt x="3544790" y="4432300"/>
                  </a:lnTo>
                  <a:lnTo>
                    <a:pt x="3572576" y="4381500"/>
                  </a:lnTo>
                  <a:lnTo>
                    <a:pt x="3656630" y="4267200"/>
                  </a:lnTo>
                  <a:lnTo>
                    <a:pt x="3684825" y="4216400"/>
                  </a:lnTo>
                  <a:lnTo>
                    <a:pt x="3741383" y="4140200"/>
                  </a:lnTo>
                  <a:lnTo>
                    <a:pt x="3798056" y="4051300"/>
                  </a:lnTo>
                  <a:lnTo>
                    <a:pt x="3884305" y="3937000"/>
                  </a:lnTo>
                  <a:lnTo>
                    <a:pt x="3913156" y="3886200"/>
                  </a:lnTo>
                  <a:lnTo>
                    <a:pt x="4028687" y="3721100"/>
                  </a:lnTo>
                  <a:lnTo>
                    <a:pt x="4086333" y="3644900"/>
                  </a:lnTo>
                  <a:lnTo>
                    <a:pt x="4115076" y="3594100"/>
                  </a:lnTo>
                  <a:lnTo>
                    <a:pt x="4200817" y="3479800"/>
                  </a:lnTo>
                  <a:lnTo>
                    <a:pt x="4229188" y="3429000"/>
                  </a:lnTo>
                  <a:lnTo>
                    <a:pt x="4285531" y="3352800"/>
                  </a:lnTo>
                  <a:lnTo>
                    <a:pt x="4313475" y="3302000"/>
                  </a:lnTo>
                  <a:lnTo>
                    <a:pt x="4368836" y="3225800"/>
                  </a:lnTo>
                  <a:lnTo>
                    <a:pt x="4396225" y="3175000"/>
                  </a:lnTo>
                  <a:lnTo>
                    <a:pt x="4423401" y="3136900"/>
                  </a:lnTo>
                  <a:lnTo>
                    <a:pt x="4450350" y="3098800"/>
                  </a:lnTo>
                  <a:lnTo>
                    <a:pt x="4477058" y="3048000"/>
                  </a:lnTo>
                  <a:lnTo>
                    <a:pt x="4503511" y="3009900"/>
                  </a:lnTo>
                  <a:lnTo>
                    <a:pt x="4527988" y="2971800"/>
                  </a:lnTo>
                  <a:lnTo>
                    <a:pt x="4551199" y="2921000"/>
                  </a:lnTo>
                  <a:lnTo>
                    <a:pt x="4573114" y="2882900"/>
                  </a:lnTo>
                  <a:lnTo>
                    <a:pt x="4593705" y="2832100"/>
                  </a:lnTo>
                  <a:lnTo>
                    <a:pt x="4612943" y="2794000"/>
                  </a:lnTo>
                  <a:lnTo>
                    <a:pt x="4630800" y="2743200"/>
                  </a:lnTo>
                  <a:lnTo>
                    <a:pt x="4647247" y="2692400"/>
                  </a:lnTo>
                  <a:lnTo>
                    <a:pt x="4662255" y="2654300"/>
                  </a:lnTo>
                  <a:lnTo>
                    <a:pt x="4675795" y="2603500"/>
                  </a:lnTo>
                  <a:lnTo>
                    <a:pt x="4687840" y="2552700"/>
                  </a:lnTo>
                  <a:lnTo>
                    <a:pt x="4698360" y="2501900"/>
                  </a:lnTo>
                  <a:lnTo>
                    <a:pt x="4707326" y="2463800"/>
                  </a:lnTo>
                  <a:lnTo>
                    <a:pt x="4714293" y="2413000"/>
                  </a:lnTo>
                  <a:lnTo>
                    <a:pt x="4717738" y="2362200"/>
                  </a:lnTo>
                  <a:lnTo>
                    <a:pt x="4717737" y="2311400"/>
                  </a:lnTo>
                  <a:lnTo>
                    <a:pt x="4714365" y="2260600"/>
                  </a:lnTo>
                  <a:lnTo>
                    <a:pt x="4707695" y="2209800"/>
                  </a:lnTo>
                  <a:lnTo>
                    <a:pt x="4697803" y="2159000"/>
                  </a:lnTo>
                  <a:lnTo>
                    <a:pt x="4684764" y="2108200"/>
                  </a:lnTo>
                  <a:lnTo>
                    <a:pt x="4668652" y="2057400"/>
                  </a:lnTo>
                  <a:lnTo>
                    <a:pt x="4649542" y="2019300"/>
                  </a:lnTo>
                  <a:lnTo>
                    <a:pt x="4627510" y="1968500"/>
                  </a:lnTo>
                  <a:lnTo>
                    <a:pt x="4602628" y="1917700"/>
                  </a:lnTo>
                  <a:lnTo>
                    <a:pt x="4574973" y="1879600"/>
                  </a:lnTo>
                  <a:lnTo>
                    <a:pt x="4544619" y="1828800"/>
                  </a:lnTo>
                  <a:lnTo>
                    <a:pt x="4515658" y="1790700"/>
                  </a:lnTo>
                  <a:lnTo>
                    <a:pt x="4487317" y="1752600"/>
                  </a:lnTo>
                  <a:lnTo>
                    <a:pt x="4459596" y="1714500"/>
                  </a:lnTo>
                  <a:lnTo>
                    <a:pt x="4432494" y="1663700"/>
                  </a:lnTo>
                  <a:lnTo>
                    <a:pt x="4406012" y="1625600"/>
                  </a:lnTo>
                  <a:lnTo>
                    <a:pt x="4380150" y="1587500"/>
                  </a:lnTo>
                  <a:lnTo>
                    <a:pt x="4354907" y="1536700"/>
                  </a:lnTo>
                  <a:lnTo>
                    <a:pt x="4330284" y="1498600"/>
                  </a:lnTo>
                  <a:lnTo>
                    <a:pt x="4306280" y="1460500"/>
                  </a:lnTo>
                  <a:lnTo>
                    <a:pt x="4282896" y="1409700"/>
                  </a:lnTo>
                  <a:lnTo>
                    <a:pt x="4260130" y="1371600"/>
                  </a:lnTo>
                  <a:lnTo>
                    <a:pt x="4237984" y="1320800"/>
                  </a:lnTo>
                  <a:lnTo>
                    <a:pt x="4216457" y="1282700"/>
                  </a:lnTo>
                  <a:lnTo>
                    <a:pt x="4195549" y="1231900"/>
                  </a:lnTo>
                  <a:lnTo>
                    <a:pt x="4175260" y="1193800"/>
                  </a:lnTo>
                  <a:lnTo>
                    <a:pt x="4155589" y="1143000"/>
                  </a:lnTo>
                  <a:lnTo>
                    <a:pt x="4136537" y="1092200"/>
                  </a:lnTo>
                  <a:lnTo>
                    <a:pt x="4118203" y="1054100"/>
                  </a:lnTo>
                  <a:lnTo>
                    <a:pt x="4099724" y="1003300"/>
                  </a:lnTo>
                  <a:lnTo>
                    <a:pt x="4081024" y="965200"/>
                  </a:lnTo>
                  <a:lnTo>
                    <a:pt x="4062028" y="914400"/>
                  </a:lnTo>
                  <a:lnTo>
                    <a:pt x="4042659" y="876300"/>
                  </a:lnTo>
                  <a:lnTo>
                    <a:pt x="4022842" y="825500"/>
                  </a:lnTo>
                  <a:lnTo>
                    <a:pt x="4002501" y="787400"/>
                  </a:lnTo>
                  <a:lnTo>
                    <a:pt x="3981560" y="736600"/>
                  </a:lnTo>
                  <a:lnTo>
                    <a:pt x="3959943" y="698500"/>
                  </a:lnTo>
                  <a:lnTo>
                    <a:pt x="3937576" y="647700"/>
                  </a:lnTo>
                  <a:lnTo>
                    <a:pt x="3914381" y="609600"/>
                  </a:lnTo>
                  <a:lnTo>
                    <a:pt x="3890282" y="558800"/>
                  </a:lnTo>
                  <a:lnTo>
                    <a:pt x="3865205" y="520700"/>
                  </a:lnTo>
                  <a:lnTo>
                    <a:pt x="3833493" y="469900"/>
                  </a:lnTo>
                  <a:lnTo>
                    <a:pt x="3800455" y="431800"/>
                  </a:lnTo>
                  <a:lnTo>
                    <a:pt x="3766080" y="406400"/>
                  </a:lnTo>
                  <a:lnTo>
                    <a:pt x="3730359" y="368300"/>
                  </a:lnTo>
                  <a:lnTo>
                    <a:pt x="3693280" y="342900"/>
                  </a:lnTo>
                  <a:lnTo>
                    <a:pt x="3654832" y="330200"/>
                  </a:lnTo>
                  <a:lnTo>
                    <a:pt x="3615005" y="317500"/>
                  </a:lnTo>
                  <a:close/>
                </a:path>
                <a:path w="13569950" h="11303000" extrusionOk="0">
                  <a:moveTo>
                    <a:pt x="10884147" y="9715500"/>
                  </a:moveTo>
                  <a:lnTo>
                    <a:pt x="10844078" y="9728200"/>
                  </a:lnTo>
                  <a:lnTo>
                    <a:pt x="10920096" y="9728200"/>
                  </a:lnTo>
                  <a:lnTo>
                    <a:pt x="10884147" y="9715500"/>
                  </a:lnTo>
                  <a:close/>
                </a:path>
                <a:path w="13569950" h="11303000" extrusionOk="0">
                  <a:moveTo>
                    <a:pt x="7958034" y="3302000"/>
                  </a:moveTo>
                  <a:lnTo>
                    <a:pt x="7937523" y="3327400"/>
                  </a:lnTo>
                  <a:lnTo>
                    <a:pt x="7920390" y="3340100"/>
                  </a:lnTo>
                  <a:lnTo>
                    <a:pt x="7905760" y="3365500"/>
                  </a:lnTo>
                  <a:lnTo>
                    <a:pt x="7892758" y="3378200"/>
                  </a:lnTo>
                  <a:lnTo>
                    <a:pt x="7866859" y="3429000"/>
                  </a:lnTo>
                  <a:lnTo>
                    <a:pt x="7840997" y="3467100"/>
                  </a:lnTo>
                  <a:lnTo>
                    <a:pt x="7789348" y="3556000"/>
                  </a:lnTo>
                  <a:lnTo>
                    <a:pt x="7711942" y="3683000"/>
                  </a:lnTo>
                  <a:lnTo>
                    <a:pt x="7660289" y="3771900"/>
                  </a:lnTo>
                  <a:lnTo>
                    <a:pt x="7634423" y="3810000"/>
                  </a:lnTo>
                  <a:lnTo>
                    <a:pt x="7608520" y="3860800"/>
                  </a:lnTo>
                  <a:lnTo>
                    <a:pt x="7556569" y="3937000"/>
                  </a:lnTo>
                  <a:lnTo>
                    <a:pt x="7530505" y="3987800"/>
                  </a:lnTo>
                  <a:lnTo>
                    <a:pt x="7504372" y="4025900"/>
                  </a:lnTo>
                  <a:lnTo>
                    <a:pt x="7478097" y="4076700"/>
                  </a:lnTo>
                  <a:lnTo>
                    <a:pt x="7425478" y="4152900"/>
                  </a:lnTo>
                  <a:lnTo>
                    <a:pt x="7346502" y="4292600"/>
                  </a:lnTo>
                  <a:lnTo>
                    <a:pt x="7293910" y="4368800"/>
                  </a:lnTo>
                  <a:lnTo>
                    <a:pt x="7267656" y="4419600"/>
                  </a:lnTo>
                  <a:lnTo>
                    <a:pt x="7241440" y="4457700"/>
                  </a:lnTo>
                  <a:lnTo>
                    <a:pt x="7215271" y="4508500"/>
                  </a:lnTo>
                  <a:lnTo>
                    <a:pt x="7163102" y="4584700"/>
                  </a:lnTo>
                  <a:lnTo>
                    <a:pt x="7137119" y="4635500"/>
                  </a:lnTo>
                  <a:lnTo>
                    <a:pt x="7111215" y="4673600"/>
                  </a:lnTo>
                  <a:lnTo>
                    <a:pt x="7085396" y="4724400"/>
                  </a:lnTo>
                  <a:lnTo>
                    <a:pt x="7034048" y="4800600"/>
                  </a:lnTo>
                  <a:lnTo>
                    <a:pt x="7008534" y="4851400"/>
                  </a:lnTo>
                  <a:lnTo>
                    <a:pt x="6983139" y="4889500"/>
                  </a:lnTo>
                  <a:lnTo>
                    <a:pt x="6957869" y="4940300"/>
                  </a:lnTo>
                  <a:lnTo>
                    <a:pt x="6932733" y="4978400"/>
                  </a:lnTo>
                  <a:lnTo>
                    <a:pt x="6907738" y="5029200"/>
                  </a:lnTo>
                  <a:lnTo>
                    <a:pt x="6882893" y="5067300"/>
                  </a:lnTo>
                  <a:lnTo>
                    <a:pt x="6858205" y="5118100"/>
                  </a:lnTo>
                  <a:lnTo>
                    <a:pt x="6833683" y="5156200"/>
                  </a:lnTo>
                  <a:lnTo>
                    <a:pt x="6809334" y="5207000"/>
                  </a:lnTo>
                  <a:lnTo>
                    <a:pt x="6785166" y="5245100"/>
                  </a:lnTo>
                  <a:lnTo>
                    <a:pt x="6761187" y="5295900"/>
                  </a:lnTo>
                  <a:lnTo>
                    <a:pt x="6737405" y="5334000"/>
                  </a:lnTo>
                  <a:lnTo>
                    <a:pt x="6713829" y="5384800"/>
                  </a:lnTo>
                  <a:lnTo>
                    <a:pt x="6690465" y="5422900"/>
                  </a:lnTo>
                  <a:lnTo>
                    <a:pt x="6667322" y="5473700"/>
                  </a:lnTo>
                  <a:lnTo>
                    <a:pt x="6644409" y="5511800"/>
                  </a:lnTo>
                  <a:lnTo>
                    <a:pt x="6621732" y="5562600"/>
                  </a:lnTo>
                  <a:lnTo>
                    <a:pt x="6599299" y="5600700"/>
                  </a:lnTo>
                  <a:lnTo>
                    <a:pt x="6577119" y="5651500"/>
                  </a:lnTo>
                  <a:lnTo>
                    <a:pt x="6555200" y="5689600"/>
                  </a:lnTo>
                  <a:lnTo>
                    <a:pt x="6533550" y="5740400"/>
                  </a:lnTo>
                  <a:lnTo>
                    <a:pt x="6512176" y="5791200"/>
                  </a:lnTo>
                  <a:lnTo>
                    <a:pt x="6491086" y="5829300"/>
                  </a:lnTo>
                  <a:lnTo>
                    <a:pt x="6470288" y="5880100"/>
                  </a:lnTo>
                  <a:lnTo>
                    <a:pt x="6449966" y="5930900"/>
                  </a:lnTo>
                  <a:lnTo>
                    <a:pt x="6430058" y="5969000"/>
                  </a:lnTo>
                  <a:lnTo>
                    <a:pt x="6410572" y="6019800"/>
                  </a:lnTo>
                  <a:lnTo>
                    <a:pt x="6391516" y="6057900"/>
                  </a:lnTo>
                  <a:lnTo>
                    <a:pt x="6372898" y="6108700"/>
                  </a:lnTo>
                  <a:lnTo>
                    <a:pt x="6354725" y="6159500"/>
                  </a:lnTo>
                  <a:lnTo>
                    <a:pt x="6337005" y="6197600"/>
                  </a:lnTo>
                  <a:lnTo>
                    <a:pt x="6319747" y="6248400"/>
                  </a:lnTo>
                  <a:lnTo>
                    <a:pt x="6302957" y="6299200"/>
                  </a:lnTo>
                  <a:lnTo>
                    <a:pt x="6286644" y="6350000"/>
                  </a:lnTo>
                  <a:lnTo>
                    <a:pt x="6270814" y="6388100"/>
                  </a:lnTo>
                  <a:lnTo>
                    <a:pt x="6255477" y="6438900"/>
                  </a:lnTo>
                  <a:lnTo>
                    <a:pt x="6240639" y="6489700"/>
                  </a:lnTo>
                  <a:lnTo>
                    <a:pt x="6226309" y="6527800"/>
                  </a:lnTo>
                  <a:lnTo>
                    <a:pt x="6212494" y="6578600"/>
                  </a:lnTo>
                  <a:lnTo>
                    <a:pt x="6199202" y="6629400"/>
                  </a:lnTo>
                  <a:lnTo>
                    <a:pt x="6186441" y="6680200"/>
                  </a:lnTo>
                  <a:lnTo>
                    <a:pt x="6174218" y="6731000"/>
                  </a:lnTo>
                  <a:lnTo>
                    <a:pt x="6162542" y="6769100"/>
                  </a:lnTo>
                  <a:lnTo>
                    <a:pt x="6151419" y="6819900"/>
                  </a:lnTo>
                  <a:lnTo>
                    <a:pt x="6140858" y="6870700"/>
                  </a:lnTo>
                  <a:lnTo>
                    <a:pt x="6130867" y="6921500"/>
                  </a:lnTo>
                  <a:lnTo>
                    <a:pt x="6121452" y="6972300"/>
                  </a:lnTo>
                  <a:lnTo>
                    <a:pt x="6112623" y="7023100"/>
                  </a:lnTo>
                  <a:lnTo>
                    <a:pt x="6104386" y="7061200"/>
                  </a:lnTo>
                  <a:lnTo>
                    <a:pt x="6096750" y="7112000"/>
                  </a:lnTo>
                  <a:lnTo>
                    <a:pt x="6089722" y="7162800"/>
                  </a:lnTo>
                  <a:lnTo>
                    <a:pt x="6083310" y="7213600"/>
                  </a:lnTo>
                  <a:lnTo>
                    <a:pt x="6077522" y="7264400"/>
                  </a:lnTo>
                  <a:lnTo>
                    <a:pt x="6072365" y="7315200"/>
                  </a:lnTo>
                  <a:lnTo>
                    <a:pt x="6067847" y="7366000"/>
                  </a:lnTo>
                  <a:lnTo>
                    <a:pt x="6063976" y="7416800"/>
                  </a:lnTo>
                  <a:lnTo>
                    <a:pt x="6060063" y="7467600"/>
                  </a:lnTo>
                  <a:lnTo>
                    <a:pt x="6055110" y="7518400"/>
                  </a:lnTo>
                  <a:lnTo>
                    <a:pt x="6049091" y="7569200"/>
                  </a:lnTo>
                  <a:lnTo>
                    <a:pt x="6041976" y="7607300"/>
                  </a:lnTo>
                  <a:lnTo>
                    <a:pt x="6033738" y="7658100"/>
                  </a:lnTo>
                  <a:lnTo>
                    <a:pt x="6024349" y="7708900"/>
                  </a:lnTo>
                  <a:lnTo>
                    <a:pt x="6013782" y="7759700"/>
                  </a:lnTo>
                  <a:lnTo>
                    <a:pt x="6002007" y="7810500"/>
                  </a:lnTo>
                  <a:lnTo>
                    <a:pt x="5988998" y="7848600"/>
                  </a:lnTo>
                  <a:lnTo>
                    <a:pt x="5974726" y="7899400"/>
                  </a:lnTo>
                  <a:lnTo>
                    <a:pt x="5959164" y="7950200"/>
                  </a:lnTo>
                  <a:lnTo>
                    <a:pt x="5942284" y="7988300"/>
                  </a:lnTo>
                  <a:lnTo>
                    <a:pt x="5923468" y="8039100"/>
                  </a:lnTo>
                  <a:lnTo>
                    <a:pt x="5904036" y="8089900"/>
                  </a:lnTo>
                  <a:lnTo>
                    <a:pt x="5883987" y="8140700"/>
                  </a:lnTo>
                  <a:lnTo>
                    <a:pt x="5863320" y="8178800"/>
                  </a:lnTo>
                  <a:lnTo>
                    <a:pt x="5842033" y="8229600"/>
                  </a:lnTo>
                  <a:lnTo>
                    <a:pt x="5820124" y="8267700"/>
                  </a:lnTo>
                  <a:lnTo>
                    <a:pt x="5797594" y="8318500"/>
                  </a:lnTo>
                  <a:lnTo>
                    <a:pt x="5774440" y="8369300"/>
                  </a:lnTo>
                  <a:lnTo>
                    <a:pt x="5750661" y="8407400"/>
                  </a:lnTo>
                  <a:lnTo>
                    <a:pt x="5726257" y="8458200"/>
                  </a:lnTo>
                  <a:lnTo>
                    <a:pt x="5701225" y="8496300"/>
                  </a:lnTo>
                  <a:lnTo>
                    <a:pt x="5675565" y="8547100"/>
                  </a:lnTo>
                  <a:lnTo>
                    <a:pt x="5649276" y="8585200"/>
                  </a:lnTo>
                  <a:lnTo>
                    <a:pt x="5622356" y="8623300"/>
                  </a:lnTo>
                  <a:lnTo>
                    <a:pt x="5594804" y="8674100"/>
                  </a:lnTo>
                  <a:lnTo>
                    <a:pt x="5566619" y="8712200"/>
                  </a:lnTo>
                  <a:lnTo>
                    <a:pt x="5537799" y="8750300"/>
                  </a:lnTo>
                  <a:lnTo>
                    <a:pt x="5508344" y="8801100"/>
                  </a:lnTo>
                  <a:lnTo>
                    <a:pt x="5478252" y="8839200"/>
                  </a:lnTo>
                  <a:lnTo>
                    <a:pt x="5447521" y="8877300"/>
                  </a:lnTo>
                  <a:lnTo>
                    <a:pt x="5416152" y="8915400"/>
                  </a:lnTo>
                  <a:lnTo>
                    <a:pt x="5384142" y="8953500"/>
                  </a:lnTo>
                  <a:lnTo>
                    <a:pt x="5351490" y="8991600"/>
                  </a:lnTo>
                  <a:lnTo>
                    <a:pt x="5318196" y="9029700"/>
                  </a:lnTo>
                  <a:lnTo>
                    <a:pt x="5284257" y="9067800"/>
                  </a:lnTo>
                  <a:lnTo>
                    <a:pt x="5249673" y="9105900"/>
                  </a:lnTo>
                  <a:lnTo>
                    <a:pt x="5214442" y="9144000"/>
                  </a:lnTo>
                  <a:lnTo>
                    <a:pt x="5180509" y="9182100"/>
                  </a:lnTo>
                  <a:lnTo>
                    <a:pt x="5145527" y="9220200"/>
                  </a:lnTo>
                  <a:lnTo>
                    <a:pt x="5109379" y="9245600"/>
                  </a:lnTo>
                  <a:lnTo>
                    <a:pt x="5071946" y="9271000"/>
                  </a:lnTo>
                  <a:lnTo>
                    <a:pt x="5033110" y="9296400"/>
                  </a:lnTo>
                  <a:lnTo>
                    <a:pt x="4992753" y="9321800"/>
                  </a:lnTo>
                  <a:lnTo>
                    <a:pt x="4950757" y="9347200"/>
                  </a:lnTo>
                  <a:lnTo>
                    <a:pt x="4907003" y="9359900"/>
                  </a:lnTo>
                  <a:lnTo>
                    <a:pt x="4861375" y="9385300"/>
                  </a:lnTo>
                  <a:lnTo>
                    <a:pt x="4813752" y="9385300"/>
                  </a:lnTo>
                  <a:lnTo>
                    <a:pt x="4762465" y="9398000"/>
                  </a:lnTo>
                  <a:lnTo>
                    <a:pt x="8456157" y="9398000"/>
                  </a:lnTo>
                  <a:lnTo>
                    <a:pt x="8720037" y="9245600"/>
                  </a:lnTo>
                  <a:lnTo>
                    <a:pt x="9028169" y="9080500"/>
                  </a:lnTo>
                  <a:lnTo>
                    <a:pt x="9555030" y="8775700"/>
                  </a:lnTo>
                  <a:lnTo>
                    <a:pt x="8048806" y="8775700"/>
                  </a:lnTo>
                  <a:lnTo>
                    <a:pt x="7895606" y="8737600"/>
                  </a:lnTo>
                  <a:lnTo>
                    <a:pt x="7848097" y="8724900"/>
                  </a:lnTo>
                  <a:lnTo>
                    <a:pt x="7803634" y="8699500"/>
                  </a:lnTo>
                  <a:lnTo>
                    <a:pt x="7762882" y="8674100"/>
                  </a:lnTo>
                  <a:lnTo>
                    <a:pt x="7726502" y="8648700"/>
                  </a:lnTo>
                  <a:lnTo>
                    <a:pt x="7695157" y="8610600"/>
                  </a:lnTo>
                  <a:lnTo>
                    <a:pt x="7669510" y="8572500"/>
                  </a:lnTo>
                  <a:lnTo>
                    <a:pt x="7650223" y="8534400"/>
                  </a:lnTo>
                  <a:lnTo>
                    <a:pt x="7637959" y="8483600"/>
                  </a:lnTo>
                  <a:lnTo>
                    <a:pt x="7633380" y="8445500"/>
                  </a:lnTo>
                  <a:lnTo>
                    <a:pt x="7637149" y="8407400"/>
                  </a:lnTo>
                  <a:lnTo>
                    <a:pt x="7649928" y="8356600"/>
                  </a:lnTo>
                  <a:lnTo>
                    <a:pt x="7669092" y="8318500"/>
                  </a:lnTo>
                  <a:lnTo>
                    <a:pt x="7690050" y="8267700"/>
                  </a:lnTo>
                  <a:lnTo>
                    <a:pt x="7712892" y="8229600"/>
                  </a:lnTo>
                  <a:lnTo>
                    <a:pt x="7737708" y="8191500"/>
                  </a:lnTo>
                  <a:lnTo>
                    <a:pt x="7764588" y="8153400"/>
                  </a:lnTo>
                  <a:lnTo>
                    <a:pt x="7793623" y="8115300"/>
                  </a:lnTo>
                  <a:lnTo>
                    <a:pt x="7824903" y="8077200"/>
                  </a:lnTo>
                  <a:lnTo>
                    <a:pt x="7858518" y="8039100"/>
                  </a:lnTo>
                  <a:lnTo>
                    <a:pt x="7897834" y="8013700"/>
                  </a:lnTo>
                  <a:lnTo>
                    <a:pt x="7937619" y="7975600"/>
                  </a:lnTo>
                  <a:lnTo>
                    <a:pt x="7977824" y="7950200"/>
                  </a:lnTo>
                  <a:lnTo>
                    <a:pt x="8018402" y="7912100"/>
                  </a:lnTo>
                  <a:lnTo>
                    <a:pt x="8059305" y="7886700"/>
                  </a:lnTo>
                  <a:lnTo>
                    <a:pt x="8100485" y="7848600"/>
                  </a:lnTo>
                  <a:lnTo>
                    <a:pt x="8183484" y="7797800"/>
                  </a:lnTo>
                  <a:lnTo>
                    <a:pt x="8225207" y="7759700"/>
                  </a:lnTo>
                  <a:lnTo>
                    <a:pt x="8267015" y="7734300"/>
                  </a:lnTo>
                  <a:lnTo>
                    <a:pt x="8350695" y="7670800"/>
                  </a:lnTo>
                  <a:lnTo>
                    <a:pt x="8392472" y="7645400"/>
                  </a:lnTo>
                  <a:lnTo>
                    <a:pt x="8434141" y="7607300"/>
                  </a:lnTo>
                  <a:lnTo>
                    <a:pt x="8475657" y="7581900"/>
                  </a:lnTo>
                  <a:lnTo>
                    <a:pt x="8516970" y="7543800"/>
                  </a:lnTo>
                  <a:lnTo>
                    <a:pt x="8598538" y="7493000"/>
                  </a:lnTo>
                  <a:lnTo>
                    <a:pt x="8639283" y="7454900"/>
                  </a:lnTo>
                  <a:lnTo>
                    <a:pt x="8680000" y="7429500"/>
                  </a:lnTo>
                  <a:lnTo>
                    <a:pt x="8720686" y="7391400"/>
                  </a:lnTo>
                  <a:lnTo>
                    <a:pt x="8801954" y="7340600"/>
                  </a:lnTo>
                  <a:lnTo>
                    <a:pt x="8842532" y="7302500"/>
                  </a:lnTo>
                  <a:lnTo>
                    <a:pt x="8883068" y="7277100"/>
                  </a:lnTo>
                  <a:lnTo>
                    <a:pt x="8923560" y="7239000"/>
                  </a:lnTo>
                  <a:lnTo>
                    <a:pt x="8964007" y="7213600"/>
                  </a:lnTo>
                  <a:lnTo>
                    <a:pt x="9004405" y="7175500"/>
                  </a:lnTo>
                  <a:lnTo>
                    <a:pt x="9044752" y="7150100"/>
                  </a:lnTo>
                  <a:lnTo>
                    <a:pt x="9085046" y="7112000"/>
                  </a:lnTo>
                  <a:lnTo>
                    <a:pt x="9125284" y="7086600"/>
                  </a:lnTo>
                  <a:lnTo>
                    <a:pt x="7665310" y="7086600"/>
                  </a:lnTo>
                  <a:lnTo>
                    <a:pt x="7614179" y="7073900"/>
                  </a:lnTo>
                  <a:lnTo>
                    <a:pt x="7574713" y="7061200"/>
                  </a:lnTo>
                  <a:lnTo>
                    <a:pt x="7546880" y="7035800"/>
                  </a:lnTo>
                  <a:lnTo>
                    <a:pt x="7530646" y="6997700"/>
                  </a:lnTo>
                  <a:lnTo>
                    <a:pt x="7525979" y="6959600"/>
                  </a:lnTo>
                  <a:lnTo>
                    <a:pt x="7532848" y="6921500"/>
                  </a:lnTo>
                  <a:lnTo>
                    <a:pt x="7551219" y="6870700"/>
                  </a:lnTo>
                  <a:lnTo>
                    <a:pt x="7576349" y="6819900"/>
                  </a:lnTo>
                  <a:lnTo>
                    <a:pt x="7609646" y="6781800"/>
                  </a:lnTo>
                  <a:lnTo>
                    <a:pt x="7686475" y="6705600"/>
                  </a:lnTo>
                  <a:lnTo>
                    <a:pt x="7724795" y="6680200"/>
                  </a:lnTo>
                  <a:lnTo>
                    <a:pt x="7839613" y="6565900"/>
                  </a:lnTo>
                  <a:lnTo>
                    <a:pt x="7877904" y="6540500"/>
                  </a:lnTo>
                  <a:lnTo>
                    <a:pt x="7954630" y="6464300"/>
                  </a:lnTo>
                  <a:lnTo>
                    <a:pt x="7993105" y="6438900"/>
                  </a:lnTo>
                  <a:lnTo>
                    <a:pt x="8070378" y="6362700"/>
                  </a:lnTo>
                  <a:lnTo>
                    <a:pt x="8109214" y="6337300"/>
                  </a:lnTo>
                  <a:lnTo>
                    <a:pt x="8187385" y="6261100"/>
                  </a:lnTo>
                  <a:lnTo>
                    <a:pt x="8226760" y="6235700"/>
                  </a:lnTo>
                  <a:lnTo>
                    <a:pt x="8266353" y="6197600"/>
                  </a:lnTo>
                  <a:lnTo>
                    <a:pt x="8306184" y="6172200"/>
                  </a:lnTo>
                  <a:lnTo>
                    <a:pt x="8346273" y="6134100"/>
                  </a:lnTo>
                  <a:lnTo>
                    <a:pt x="8386131" y="6108700"/>
                  </a:lnTo>
                  <a:lnTo>
                    <a:pt x="8425959" y="6070600"/>
                  </a:lnTo>
                  <a:lnTo>
                    <a:pt x="8465742" y="6045200"/>
                  </a:lnTo>
                  <a:lnTo>
                    <a:pt x="8505463" y="6007100"/>
                  </a:lnTo>
                  <a:lnTo>
                    <a:pt x="8545105" y="5981700"/>
                  </a:lnTo>
                  <a:lnTo>
                    <a:pt x="8584653" y="5943600"/>
                  </a:lnTo>
                  <a:lnTo>
                    <a:pt x="8624089" y="5918200"/>
                  </a:lnTo>
                  <a:lnTo>
                    <a:pt x="8663397" y="5880100"/>
                  </a:lnTo>
                  <a:lnTo>
                    <a:pt x="8702560" y="5854700"/>
                  </a:lnTo>
                  <a:lnTo>
                    <a:pt x="8780387" y="5778500"/>
                  </a:lnTo>
                  <a:lnTo>
                    <a:pt x="8819019" y="5753100"/>
                  </a:lnTo>
                  <a:lnTo>
                    <a:pt x="8857439" y="5715000"/>
                  </a:lnTo>
                  <a:lnTo>
                    <a:pt x="8895633" y="5689600"/>
                  </a:lnTo>
                  <a:lnTo>
                    <a:pt x="8971274" y="5613400"/>
                  </a:lnTo>
                  <a:lnTo>
                    <a:pt x="9008688" y="5588000"/>
                  </a:lnTo>
                  <a:lnTo>
                    <a:pt x="9082621" y="5511800"/>
                  </a:lnTo>
                  <a:lnTo>
                    <a:pt x="9119107" y="5473700"/>
                  </a:lnTo>
                  <a:lnTo>
                    <a:pt x="9155251" y="5448300"/>
                  </a:lnTo>
                  <a:lnTo>
                    <a:pt x="9191036" y="5410200"/>
                  </a:lnTo>
                  <a:lnTo>
                    <a:pt x="9226446" y="5372100"/>
                  </a:lnTo>
                  <a:lnTo>
                    <a:pt x="9261464" y="5334000"/>
                  </a:lnTo>
                  <a:lnTo>
                    <a:pt x="9296073" y="5295900"/>
                  </a:lnTo>
                  <a:lnTo>
                    <a:pt x="9330258" y="5257800"/>
                  </a:lnTo>
                  <a:lnTo>
                    <a:pt x="9364002" y="5219700"/>
                  </a:lnTo>
                  <a:lnTo>
                    <a:pt x="9397288" y="5181600"/>
                  </a:lnTo>
                  <a:lnTo>
                    <a:pt x="9430100" y="5143500"/>
                  </a:lnTo>
                  <a:lnTo>
                    <a:pt x="9462421" y="5105400"/>
                  </a:lnTo>
                  <a:lnTo>
                    <a:pt x="9494235" y="5067300"/>
                  </a:lnTo>
                  <a:lnTo>
                    <a:pt x="9525525" y="5029200"/>
                  </a:lnTo>
                  <a:lnTo>
                    <a:pt x="9555286" y="4978400"/>
                  </a:lnTo>
                  <a:lnTo>
                    <a:pt x="9584192" y="4940300"/>
                  </a:lnTo>
                  <a:lnTo>
                    <a:pt x="9612138" y="4902200"/>
                  </a:lnTo>
                  <a:lnTo>
                    <a:pt x="9639022" y="4864100"/>
                  </a:lnTo>
                  <a:lnTo>
                    <a:pt x="9664739" y="4813300"/>
                  </a:lnTo>
                  <a:lnTo>
                    <a:pt x="9689186" y="4775200"/>
                  </a:lnTo>
                  <a:lnTo>
                    <a:pt x="9712259" y="4737100"/>
                  </a:lnTo>
                  <a:lnTo>
                    <a:pt x="9733855" y="4686300"/>
                  </a:lnTo>
                  <a:lnTo>
                    <a:pt x="9753870" y="4648200"/>
                  </a:lnTo>
                  <a:lnTo>
                    <a:pt x="9772200" y="4597400"/>
                  </a:lnTo>
                  <a:lnTo>
                    <a:pt x="9788743" y="4559300"/>
                  </a:lnTo>
                  <a:lnTo>
                    <a:pt x="8334902" y="4559300"/>
                  </a:lnTo>
                  <a:lnTo>
                    <a:pt x="8348158" y="4533900"/>
                  </a:lnTo>
                  <a:lnTo>
                    <a:pt x="8357866" y="4521200"/>
                  </a:lnTo>
                  <a:lnTo>
                    <a:pt x="8365416" y="4508500"/>
                  </a:lnTo>
                  <a:lnTo>
                    <a:pt x="8372199" y="4495800"/>
                  </a:lnTo>
                  <a:lnTo>
                    <a:pt x="8400631" y="4457700"/>
                  </a:lnTo>
                  <a:lnTo>
                    <a:pt x="8428783" y="4406900"/>
                  </a:lnTo>
                  <a:lnTo>
                    <a:pt x="8456651" y="4368800"/>
                  </a:lnTo>
                  <a:lnTo>
                    <a:pt x="8484233" y="4330700"/>
                  </a:lnTo>
                  <a:lnTo>
                    <a:pt x="8511523" y="4279900"/>
                  </a:lnTo>
                  <a:lnTo>
                    <a:pt x="8538518" y="4241800"/>
                  </a:lnTo>
                  <a:lnTo>
                    <a:pt x="8565214" y="4203700"/>
                  </a:lnTo>
                  <a:lnTo>
                    <a:pt x="8591606" y="4152900"/>
                  </a:lnTo>
                  <a:lnTo>
                    <a:pt x="8617692" y="4114800"/>
                  </a:lnTo>
                  <a:lnTo>
                    <a:pt x="8643466" y="4064000"/>
                  </a:lnTo>
                  <a:lnTo>
                    <a:pt x="8668926" y="4025900"/>
                  </a:lnTo>
                  <a:lnTo>
                    <a:pt x="8694067" y="3987800"/>
                  </a:lnTo>
                  <a:lnTo>
                    <a:pt x="8718884" y="3937000"/>
                  </a:lnTo>
                  <a:lnTo>
                    <a:pt x="8743375" y="3898900"/>
                  </a:lnTo>
                  <a:lnTo>
                    <a:pt x="8767535" y="3848100"/>
                  </a:lnTo>
                  <a:lnTo>
                    <a:pt x="8791360" y="3810000"/>
                  </a:lnTo>
                  <a:lnTo>
                    <a:pt x="8002640" y="3810000"/>
                  </a:lnTo>
                  <a:lnTo>
                    <a:pt x="7973876" y="3797300"/>
                  </a:lnTo>
                  <a:lnTo>
                    <a:pt x="7979483" y="3771900"/>
                  </a:lnTo>
                  <a:lnTo>
                    <a:pt x="7984685" y="3733800"/>
                  </a:lnTo>
                  <a:lnTo>
                    <a:pt x="7990998" y="3695700"/>
                  </a:lnTo>
                  <a:lnTo>
                    <a:pt x="7999938" y="3670300"/>
                  </a:lnTo>
                  <a:lnTo>
                    <a:pt x="8016743" y="3619500"/>
                  </a:lnTo>
                  <a:lnTo>
                    <a:pt x="8033660" y="3568700"/>
                  </a:lnTo>
                  <a:lnTo>
                    <a:pt x="8050674" y="3517900"/>
                  </a:lnTo>
                  <a:lnTo>
                    <a:pt x="8067768" y="3467100"/>
                  </a:lnTo>
                  <a:lnTo>
                    <a:pt x="8084926" y="3429000"/>
                  </a:lnTo>
                  <a:lnTo>
                    <a:pt x="8093529" y="3403600"/>
                  </a:lnTo>
                  <a:lnTo>
                    <a:pt x="7934579" y="3403600"/>
                  </a:lnTo>
                  <a:lnTo>
                    <a:pt x="7958034" y="3302000"/>
                  </a:lnTo>
                  <a:close/>
                </a:path>
                <a:path w="13569950" h="11303000" extrusionOk="0">
                  <a:moveTo>
                    <a:pt x="12404417" y="2667000"/>
                  </a:moveTo>
                  <a:lnTo>
                    <a:pt x="12038040" y="2667000"/>
                  </a:lnTo>
                  <a:lnTo>
                    <a:pt x="12066031" y="2679700"/>
                  </a:lnTo>
                  <a:lnTo>
                    <a:pt x="12091353" y="2705100"/>
                  </a:lnTo>
                  <a:lnTo>
                    <a:pt x="12121680" y="2755900"/>
                  </a:lnTo>
                  <a:lnTo>
                    <a:pt x="12182954" y="2832100"/>
                  </a:lnTo>
                  <a:lnTo>
                    <a:pt x="12213332" y="2870200"/>
                  </a:lnTo>
                  <a:lnTo>
                    <a:pt x="12243161" y="2908300"/>
                  </a:lnTo>
                  <a:lnTo>
                    <a:pt x="12272156" y="2959100"/>
                  </a:lnTo>
                  <a:lnTo>
                    <a:pt x="12300033" y="2997200"/>
                  </a:lnTo>
                  <a:lnTo>
                    <a:pt x="12326510" y="3035300"/>
                  </a:lnTo>
                  <a:lnTo>
                    <a:pt x="12351303" y="3086100"/>
                  </a:lnTo>
                  <a:lnTo>
                    <a:pt x="12375096" y="3124200"/>
                  </a:lnTo>
                  <a:lnTo>
                    <a:pt x="12398542" y="3175000"/>
                  </a:lnTo>
                  <a:lnTo>
                    <a:pt x="12421644" y="3213100"/>
                  </a:lnTo>
                  <a:lnTo>
                    <a:pt x="12444406" y="3263900"/>
                  </a:lnTo>
                  <a:lnTo>
                    <a:pt x="12466831" y="3302000"/>
                  </a:lnTo>
                  <a:lnTo>
                    <a:pt x="12488922" y="3352800"/>
                  </a:lnTo>
                  <a:lnTo>
                    <a:pt x="12510682" y="3403600"/>
                  </a:lnTo>
                  <a:lnTo>
                    <a:pt x="12532114" y="3441700"/>
                  </a:lnTo>
                  <a:lnTo>
                    <a:pt x="12553221" y="3492500"/>
                  </a:lnTo>
                  <a:lnTo>
                    <a:pt x="12574006" y="3530600"/>
                  </a:lnTo>
                  <a:lnTo>
                    <a:pt x="12594474" y="3581400"/>
                  </a:lnTo>
                  <a:lnTo>
                    <a:pt x="12614626" y="3632200"/>
                  </a:lnTo>
                  <a:lnTo>
                    <a:pt x="12634466" y="3670300"/>
                  </a:lnTo>
                  <a:lnTo>
                    <a:pt x="12653997" y="3721100"/>
                  </a:lnTo>
                  <a:lnTo>
                    <a:pt x="12673222" y="3771900"/>
                  </a:lnTo>
                  <a:lnTo>
                    <a:pt x="12692144" y="3810000"/>
                  </a:lnTo>
                  <a:lnTo>
                    <a:pt x="12710767" y="3860800"/>
                  </a:lnTo>
                  <a:lnTo>
                    <a:pt x="12729093" y="3911600"/>
                  </a:lnTo>
                  <a:lnTo>
                    <a:pt x="12747126" y="3949700"/>
                  </a:lnTo>
                  <a:lnTo>
                    <a:pt x="12764869" y="4000500"/>
                  </a:lnTo>
                  <a:lnTo>
                    <a:pt x="12782325" y="4051300"/>
                  </a:lnTo>
                  <a:lnTo>
                    <a:pt x="12799497" y="4089400"/>
                  </a:lnTo>
                  <a:lnTo>
                    <a:pt x="12816388" y="4140200"/>
                  </a:lnTo>
                  <a:lnTo>
                    <a:pt x="12833002" y="4191000"/>
                  </a:lnTo>
                  <a:lnTo>
                    <a:pt x="12849341" y="4241800"/>
                  </a:lnTo>
                  <a:lnTo>
                    <a:pt x="12865409" y="4279900"/>
                  </a:lnTo>
                  <a:lnTo>
                    <a:pt x="12881209" y="4330700"/>
                  </a:lnTo>
                  <a:lnTo>
                    <a:pt x="12896743" y="4381500"/>
                  </a:lnTo>
                  <a:lnTo>
                    <a:pt x="12912016" y="4432300"/>
                  </a:lnTo>
                  <a:lnTo>
                    <a:pt x="12927030" y="4483100"/>
                  </a:lnTo>
                  <a:lnTo>
                    <a:pt x="12941788" y="4521200"/>
                  </a:lnTo>
                  <a:lnTo>
                    <a:pt x="12956294" y="4572000"/>
                  </a:lnTo>
                  <a:lnTo>
                    <a:pt x="12970551" y="4622800"/>
                  </a:lnTo>
                  <a:lnTo>
                    <a:pt x="12984561" y="4673600"/>
                  </a:lnTo>
                  <a:lnTo>
                    <a:pt x="12998329" y="4724400"/>
                  </a:lnTo>
                  <a:lnTo>
                    <a:pt x="13011856" y="4762500"/>
                  </a:lnTo>
                  <a:lnTo>
                    <a:pt x="13025147" y="4813300"/>
                  </a:lnTo>
                  <a:lnTo>
                    <a:pt x="13038204" y="4864100"/>
                  </a:lnTo>
                  <a:lnTo>
                    <a:pt x="13050800" y="4914900"/>
                  </a:lnTo>
                  <a:lnTo>
                    <a:pt x="13063151" y="4965700"/>
                  </a:lnTo>
                  <a:lnTo>
                    <a:pt x="13075225" y="5003800"/>
                  </a:lnTo>
                  <a:lnTo>
                    <a:pt x="13086991" y="5054600"/>
                  </a:lnTo>
                  <a:lnTo>
                    <a:pt x="13098416" y="5105400"/>
                  </a:lnTo>
                  <a:lnTo>
                    <a:pt x="13109471" y="5156200"/>
                  </a:lnTo>
                  <a:lnTo>
                    <a:pt x="13120123" y="5207000"/>
                  </a:lnTo>
                  <a:lnTo>
                    <a:pt x="13130340" y="5245100"/>
                  </a:lnTo>
                  <a:lnTo>
                    <a:pt x="13140092" y="5295900"/>
                  </a:lnTo>
                  <a:lnTo>
                    <a:pt x="13149346" y="5346700"/>
                  </a:lnTo>
                  <a:lnTo>
                    <a:pt x="13158071" y="5397500"/>
                  </a:lnTo>
                  <a:lnTo>
                    <a:pt x="13166237" y="5448300"/>
                  </a:lnTo>
                  <a:lnTo>
                    <a:pt x="13173810" y="5499100"/>
                  </a:lnTo>
                  <a:lnTo>
                    <a:pt x="13180761" y="5537200"/>
                  </a:lnTo>
                  <a:lnTo>
                    <a:pt x="13187056" y="5588000"/>
                  </a:lnTo>
                  <a:lnTo>
                    <a:pt x="13192666" y="5638800"/>
                  </a:lnTo>
                  <a:lnTo>
                    <a:pt x="13197557" y="5689600"/>
                  </a:lnTo>
                  <a:lnTo>
                    <a:pt x="13201700" y="5740400"/>
                  </a:lnTo>
                  <a:lnTo>
                    <a:pt x="13205062" y="5791200"/>
                  </a:lnTo>
                  <a:lnTo>
                    <a:pt x="13207611" y="5842000"/>
                  </a:lnTo>
                  <a:lnTo>
                    <a:pt x="13209317" y="5892800"/>
                  </a:lnTo>
                  <a:lnTo>
                    <a:pt x="13210148" y="5943600"/>
                  </a:lnTo>
                  <a:lnTo>
                    <a:pt x="13210073" y="5994400"/>
                  </a:lnTo>
                  <a:lnTo>
                    <a:pt x="13207966" y="6045200"/>
                  </a:lnTo>
                  <a:lnTo>
                    <a:pt x="13202547" y="6083300"/>
                  </a:lnTo>
                  <a:lnTo>
                    <a:pt x="13193494" y="6134100"/>
                  </a:lnTo>
                  <a:lnTo>
                    <a:pt x="13180489" y="6184900"/>
                  </a:lnTo>
                  <a:lnTo>
                    <a:pt x="13163213" y="6223000"/>
                  </a:lnTo>
                  <a:lnTo>
                    <a:pt x="13141346" y="6261100"/>
                  </a:lnTo>
                  <a:lnTo>
                    <a:pt x="13114569" y="6299200"/>
                  </a:lnTo>
                  <a:lnTo>
                    <a:pt x="13082563" y="6337300"/>
                  </a:lnTo>
                  <a:lnTo>
                    <a:pt x="13045009" y="6375400"/>
                  </a:lnTo>
                  <a:lnTo>
                    <a:pt x="12957866" y="6426200"/>
                  </a:lnTo>
                  <a:lnTo>
                    <a:pt x="12923854" y="6464300"/>
                  </a:lnTo>
                  <a:lnTo>
                    <a:pt x="12899340" y="6502400"/>
                  </a:lnTo>
                  <a:lnTo>
                    <a:pt x="12884113" y="6527800"/>
                  </a:lnTo>
                  <a:lnTo>
                    <a:pt x="12877962" y="6565900"/>
                  </a:lnTo>
                  <a:lnTo>
                    <a:pt x="12880675" y="6616700"/>
                  </a:lnTo>
                  <a:lnTo>
                    <a:pt x="12892042" y="6654800"/>
                  </a:lnTo>
                  <a:lnTo>
                    <a:pt x="12911851" y="6705600"/>
                  </a:lnTo>
                  <a:lnTo>
                    <a:pt x="12932713" y="6756400"/>
                  </a:lnTo>
                  <a:lnTo>
                    <a:pt x="12953902" y="6794500"/>
                  </a:lnTo>
                  <a:lnTo>
                    <a:pt x="12975412" y="6845300"/>
                  </a:lnTo>
                  <a:lnTo>
                    <a:pt x="12997234" y="6896100"/>
                  </a:lnTo>
                  <a:lnTo>
                    <a:pt x="13019362" y="6934200"/>
                  </a:lnTo>
                  <a:lnTo>
                    <a:pt x="13041789" y="6985000"/>
                  </a:lnTo>
                  <a:lnTo>
                    <a:pt x="13064506" y="7023100"/>
                  </a:lnTo>
                  <a:lnTo>
                    <a:pt x="13087508" y="7073900"/>
                  </a:lnTo>
                  <a:lnTo>
                    <a:pt x="13110786" y="7112000"/>
                  </a:lnTo>
                  <a:lnTo>
                    <a:pt x="13134334" y="7162800"/>
                  </a:lnTo>
                  <a:lnTo>
                    <a:pt x="13158144" y="7200900"/>
                  </a:lnTo>
                  <a:lnTo>
                    <a:pt x="13182210" y="7239000"/>
                  </a:lnTo>
                  <a:lnTo>
                    <a:pt x="13206513" y="7289800"/>
                  </a:lnTo>
                  <a:lnTo>
                    <a:pt x="13228881" y="7340600"/>
                  </a:lnTo>
                  <a:lnTo>
                    <a:pt x="13249283" y="7378700"/>
                  </a:lnTo>
                  <a:lnTo>
                    <a:pt x="13267690" y="7429500"/>
                  </a:lnTo>
                  <a:lnTo>
                    <a:pt x="13284072" y="7480300"/>
                  </a:lnTo>
                  <a:lnTo>
                    <a:pt x="13298399" y="7518400"/>
                  </a:lnTo>
                  <a:lnTo>
                    <a:pt x="13310642" y="7569200"/>
                  </a:lnTo>
                  <a:lnTo>
                    <a:pt x="13320771" y="7607300"/>
                  </a:lnTo>
                  <a:lnTo>
                    <a:pt x="13328755" y="7658100"/>
                  </a:lnTo>
                  <a:lnTo>
                    <a:pt x="13334566" y="7708900"/>
                  </a:lnTo>
                  <a:lnTo>
                    <a:pt x="13338174" y="7747000"/>
                  </a:lnTo>
                  <a:lnTo>
                    <a:pt x="13339548" y="7797800"/>
                  </a:lnTo>
                  <a:lnTo>
                    <a:pt x="13338659" y="7848600"/>
                  </a:lnTo>
                  <a:lnTo>
                    <a:pt x="13335478" y="7886700"/>
                  </a:lnTo>
                  <a:lnTo>
                    <a:pt x="13329975" y="7937500"/>
                  </a:lnTo>
                  <a:lnTo>
                    <a:pt x="13322119" y="7988300"/>
                  </a:lnTo>
                  <a:lnTo>
                    <a:pt x="13311882" y="8026400"/>
                  </a:lnTo>
                  <a:lnTo>
                    <a:pt x="13299232" y="8077200"/>
                  </a:lnTo>
                  <a:lnTo>
                    <a:pt x="13284142" y="8128000"/>
                  </a:lnTo>
                  <a:lnTo>
                    <a:pt x="13266581" y="8166100"/>
                  </a:lnTo>
                  <a:lnTo>
                    <a:pt x="13246518" y="8216900"/>
                  </a:lnTo>
                  <a:lnTo>
                    <a:pt x="13223926" y="8267700"/>
                  </a:lnTo>
                  <a:lnTo>
                    <a:pt x="13201988" y="8305800"/>
                  </a:lnTo>
                  <a:lnTo>
                    <a:pt x="13180016" y="8356600"/>
                  </a:lnTo>
                  <a:lnTo>
                    <a:pt x="13136000" y="8445500"/>
                  </a:lnTo>
                  <a:lnTo>
                    <a:pt x="13069914" y="8572500"/>
                  </a:lnTo>
                  <a:lnTo>
                    <a:pt x="13025908" y="8661400"/>
                  </a:lnTo>
                  <a:lnTo>
                    <a:pt x="13003944" y="8699500"/>
                  </a:lnTo>
                  <a:lnTo>
                    <a:pt x="12982017" y="8750300"/>
                  </a:lnTo>
                  <a:lnTo>
                    <a:pt x="12958436" y="8788400"/>
                  </a:lnTo>
                  <a:lnTo>
                    <a:pt x="12935158" y="8839200"/>
                  </a:lnTo>
                  <a:lnTo>
                    <a:pt x="12888857" y="8940800"/>
                  </a:lnTo>
                  <a:lnTo>
                    <a:pt x="12912419" y="8915400"/>
                  </a:lnTo>
                  <a:lnTo>
                    <a:pt x="12923396" y="8902700"/>
                  </a:lnTo>
                  <a:lnTo>
                    <a:pt x="12932887" y="8890000"/>
                  </a:lnTo>
                  <a:lnTo>
                    <a:pt x="12957997" y="8839200"/>
                  </a:lnTo>
                  <a:lnTo>
                    <a:pt x="12983007" y="8801100"/>
                  </a:lnTo>
                  <a:lnTo>
                    <a:pt x="13007941" y="8750300"/>
                  </a:lnTo>
                  <a:lnTo>
                    <a:pt x="13032823" y="8712200"/>
                  </a:lnTo>
                  <a:lnTo>
                    <a:pt x="13107386" y="8585200"/>
                  </a:lnTo>
                  <a:lnTo>
                    <a:pt x="13132290" y="8547100"/>
                  </a:lnTo>
                  <a:lnTo>
                    <a:pt x="13157259" y="8496300"/>
                  </a:lnTo>
                  <a:lnTo>
                    <a:pt x="13182316" y="8458200"/>
                  </a:lnTo>
                  <a:lnTo>
                    <a:pt x="13207483" y="8407400"/>
                  </a:lnTo>
                  <a:lnTo>
                    <a:pt x="13232784" y="8369300"/>
                  </a:lnTo>
                  <a:lnTo>
                    <a:pt x="13258883" y="8331200"/>
                  </a:lnTo>
                  <a:lnTo>
                    <a:pt x="13284182" y="8280400"/>
                  </a:lnTo>
                  <a:lnTo>
                    <a:pt x="13308648" y="8242300"/>
                  </a:lnTo>
                  <a:lnTo>
                    <a:pt x="13332246" y="8191500"/>
                  </a:lnTo>
                  <a:lnTo>
                    <a:pt x="13354940" y="8140700"/>
                  </a:lnTo>
                  <a:lnTo>
                    <a:pt x="13376698" y="8102600"/>
                  </a:lnTo>
                  <a:lnTo>
                    <a:pt x="13397483" y="8051800"/>
                  </a:lnTo>
                  <a:lnTo>
                    <a:pt x="13417263" y="8013700"/>
                  </a:lnTo>
                  <a:lnTo>
                    <a:pt x="13436001" y="7962900"/>
                  </a:lnTo>
                  <a:lnTo>
                    <a:pt x="13453665" y="7912100"/>
                  </a:lnTo>
                  <a:lnTo>
                    <a:pt x="13470218" y="7874000"/>
                  </a:lnTo>
                  <a:lnTo>
                    <a:pt x="13485628" y="7823200"/>
                  </a:lnTo>
                  <a:lnTo>
                    <a:pt x="13499858" y="7772400"/>
                  </a:lnTo>
                  <a:lnTo>
                    <a:pt x="13512876" y="7721600"/>
                  </a:lnTo>
                  <a:lnTo>
                    <a:pt x="13524645" y="7670800"/>
                  </a:lnTo>
                  <a:lnTo>
                    <a:pt x="13535133" y="7632700"/>
                  </a:lnTo>
                  <a:lnTo>
                    <a:pt x="13544304" y="7581900"/>
                  </a:lnTo>
                  <a:lnTo>
                    <a:pt x="13552123" y="7531100"/>
                  </a:lnTo>
                  <a:lnTo>
                    <a:pt x="13558557" y="7480300"/>
                  </a:lnTo>
                  <a:lnTo>
                    <a:pt x="13563570" y="7429500"/>
                  </a:lnTo>
                  <a:lnTo>
                    <a:pt x="13567129" y="7378700"/>
                  </a:lnTo>
                  <a:lnTo>
                    <a:pt x="13569199" y="7327900"/>
                  </a:lnTo>
                  <a:lnTo>
                    <a:pt x="13569744" y="7277100"/>
                  </a:lnTo>
                  <a:lnTo>
                    <a:pt x="13568732" y="7226300"/>
                  </a:lnTo>
                  <a:lnTo>
                    <a:pt x="13566127" y="7175500"/>
                  </a:lnTo>
                  <a:lnTo>
                    <a:pt x="13561894" y="7124700"/>
                  </a:lnTo>
                  <a:lnTo>
                    <a:pt x="13542814" y="6921500"/>
                  </a:lnTo>
                  <a:lnTo>
                    <a:pt x="13538016" y="6870700"/>
                  </a:lnTo>
                  <a:lnTo>
                    <a:pt x="13533184" y="6819900"/>
                  </a:lnTo>
                  <a:lnTo>
                    <a:pt x="13528307" y="6769100"/>
                  </a:lnTo>
                  <a:lnTo>
                    <a:pt x="13523375" y="6718300"/>
                  </a:lnTo>
                  <a:lnTo>
                    <a:pt x="13518375" y="6667500"/>
                  </a:lnTo>
                  <a:lnTo>
                    <a:pt x="13513298" y="6629400"/>
                  </a:lnTo>
                  <a:lnTo>
                    <a:pt x="13508130" y="6578600"/>
                  </a:lnTo>
                  <a:lnTo>
                    <a:pt x="13502863" y="6527800"/>
                  </a:lnTo>
                  <a:lnTo>
                    <a:pt x="13497483" y="6477000"/>
                  </a:lnTo>
                  <a:lnTo>
                    <a:pt x="13491981" y="6426200"/>
                  </a:lnTo>
                  <a:lnTo>
                    <a:pt x="13486345" y="6375400"/>
                  </a:lnTo>
                  <a:lnTo>
                    <a:pt x="13480563" y="6324600"/>
                  </a:lnTo>
                  <a:lnTo>
                    <a:pt x="13474626" y="6273800"/>
                  </a:lnTo>
                  <a:lnTo>
                    <a:pt x="13468521" y="6223000"/>
                  </a:lnTo>
                  <a:lnTo>
                    <a:pt x="13462237" y="6172200"/>
                  </a:lnTo>
                  <a:lnTo>
                    <a:pt x="13455763" y="6121400"/>
                  </a:lnTo>
                  <a:lnTo>
                    <a:pt x="13449088" y="6083300"/>
                  </a:lnTo>
                  <a:lnTo>
                    <a:pt x="13442202" y="6032500"/>
                  </a:lnTo>
                  <a:lnTo>
                    <a:pt x="13434977" y="5981700"/>
                  </a:lnTo>
                  <a:lnTo>
                    <a:pt x="13427497" y="5930900"/>
                  </a:lnTo>
                  <a:lnTo>
                    <a:pt x="13419765" y="5880100"/>
                  </a:lnTo>
                  <a:lnTo>
                    <a:pt x="13411783" y="5829300"/>
                  </a:lnTo>
                  <a:lnTo>
                    <a:pt x="13403552" y="5778500"/>
                  </a:lnTo>
                  <a:lnTo>
                    <a:pt x="13395076" y="5727700"/>
                  </a:lnTo>
                  <a:lnTo>
                    <a:pt x="13386356" y="5676900"/>
                  </a:lnTo>
                  <a:lnTo>
                    <a:pt x="13377395" y="5626100"/>
                  </a:lnTo>
                  <a:lnTo>
                    <a:pt x="13368195" y="5575300"/>
                  </a:lnTo>
                  <a:lnTo>
                    <a:pt x="13358759" y="5524500"/>
                  </a:lnTo>
                  <a:lnTo>
                    <a:pt x="13349087" y="5473700"/>
                  </a:lnTo>
                  <a:lnTo>
                    <a:pt x="13339184" y="5435600"/>
                  </a:lnTo>
                  <a:lnTo>
                    <a:pt x="13329051" y="5384800"/>
                  </a:lnTo>
                  <a:lnTo>
                    <a:pt x="13318690" y="5334000"/>
                  </a:lnTo>
                  <a:lnTo>
                    <a:pt x="13308103" y="5283200"/>
                  </a:lnTo>
                  <a:lnTo>
                    <a:pt x="13297294" y="5232400"/>
                  </a:lnTo>
                  <a:lnTo>
                    <a:pt x="13286263" y="5181600"/>
                  </a:lnTo>
                  <a:lnTo>
                    <a:pt x="13275014" y="5130800"/>
                  </a:lnTo>
                  <a:lnTo>
                    <a:pt x="13263549" y="5080000"/>
                  </a:lnTo>
                  <a:lnTo>
                    <a:pt x="13251870" y="5029200"/>
                  </a:lnTo>
                  <a:lnTo>
                    <a:pt x="13239978" y="4991100"/>
                  </a:lnTo>
                  <a:lnTo>
                    <a:pt x="13227878" y="4940300"/>
                  </a:lnTo>
                  <a:lnTo>
                    <a:pt x="13215570" y="4889500"/>
                  </a:lnTo>
                  <a:lnTo>
                    <a:pt x="13203056" y="4838700"/>
                  </a:lnTo>
                  <a:lnTo>
                    <a:pt x="13190341" y="4787900"/>
                  </a:lnTo>
                  <a:lnTo>
                    <a:pt x="13177424" y="4737100"/>
                  </a:lnTo>
                  <a:lnTo>
                    <a:pt x="13164310" y="4686300"/>
                  </a:lnTo>
                  <a:lnTo>
                    <a:pt x="13150999" y="4648200"/>
                  </a:lnTo>
                  <a:lnTo>
                    <a:pt x="13137495" y="4597400"/>
                  </a:lnTo>
                  <a:lnTo>
                    <a:pt x="13123799" y="4546600"/>
                  </a:lnTo>
                  <a:lnTo>
                    <a:pt x="13109914" y="4495800"/>
                  </a:lnTo>
                  <a:lnTo>
                    <a:pt x="13095842" y="4445000"/>
                  </a:lnTo>
                  <a:lnTo>
                    <a:pt x="13081586" y="4394200"/>
                  </a:lnTo>
                  <a:lnTo>
                    <a:pt x="13067147" y="4356100"/>
                  </a:lnTo>
                  <a:lnTo>
                    <a:pt x="13052528" y="4305300"/>
                  </a:lnTo>
                  <a:lnTo>
                    <a:pt x="13037683" y="4254500"/>
                  </a:lnTo>
                  <a:lnTo>
                    <a:pt x="13022656" y="4203700"/>
                  </a:lnTo>
                  <a:lnTo>
                    <a:pt x="13007444" y="4152900"/>
                  </a:lnTo>
                  <a:lnTo>
                    <a:pt x="12992042" y="4102100"/>
                  </a:lnTo>
                  <a:lnTo>
                    <a:pt x="12976447" y="4064000"/>
                  </a:lnTo>
                  <a:lnTo>
                    <a:pt x="12960655" y="4013200"/>
                  </a:lnTo>
                  <a:lnTo>
                    <a:pt x="12944660" y="3962400"/>
                  </a:lnTo>
                  <a:lnTo>
                    <a:pt x="12928460" y="3911600"/>
                  </a:lnTo>
                  <a:lnTo>
                    <a:pt x="12912050" y="3873500"/>
                  </a:lnTo>
                  <a:lnTo>
                    <a:pt x="12895427" y="3822700"/>
                  </a:lnTo>
                  <a:lnTo>
                    <a:pt x="12878586" y="3771900"/>
                  </a:lnTo>
                  <a:lnTo>
                    <a:pt x="12861523" y="3721100"/>
                  </a:lnTo>
                  <a:lnTo>
                    <a:pt x="12844234" y="3683000"/>
                  </a:lnTo>
                  <a:lnTo>
                    <a:pt x="12826716" y="3632200"/>
                  </a:lnTo>
                  <a:lnTo>
                    <a:pt x="12808963" y="3581400"/>
                  </a:lnTo>
                  <a:lnTo>
                    <a:pt x="12790973" y="3530600"/>
                  </a:lnTo>
                  <a:lnTo>
                    <a:pt x="12772741" y="3492500"/>
                  </a:lnTo>
                  <a:lnTo>
                    <a:pt x="12754263" y="3441700"/>
                  </a:lnTo>
                  <a:lnTo>
                    <a:pt x="12735535" y="3390900"/>
                  </a:lnTo>
                  <a:lnTo>
                    <a:pt x="12716552" y="3340100"/>
                  </a:lnTo>
                  <a:lnTo>
                    <a:pt x="12697312" y="3302000"/>
                  </a:lnTo>
                  <a:lnTo>
                    <a:pt x="12677810" y="3251200"/>
                  </a:lnTo>
                  <a:lnTo>
                    <a:pt x="12658041" y="3200400"/>
                  </a:lnTo>
                  <a:lnTo>
                    <a:pt x="12638003" y="3162300"/>
                  </a:lnTo>
                  <a:lnTo>
                    <a:pt x="12617690" y="3111500"/>
                  </a:lnTo>
                  <a:lnTo>
                    <a:pt x="12597099" y="3073400"/>
                  </a:lnTo>
                  <a:lnTo>
                    <a:pt x="12576226" y="3022600"/>
                  </a:lnTo>
                  <a:lnTo>
                    <a:pt x="12555067" y="2971800"/>
                  </a:lnTo>
                  <a:lnTo>
                    <a:pt x="12533617" y="2933700"/>
                  </a:lnTo>
                  <a:lnTo>
                    <a:pt x="12511873" y="2882900"/>
                  </a:lnTo>
                  <a:lnTo>
                    <a:pt x="12489831" y="2832100"/>
                  </a:lnTo>
                  <a:lnTo>
                    <a:pt x="12467486" y="2794000"/>
                  </a:lnTo>
                  <a:lnTo>
                    <a:pt x="12444835" y="2743200"/>
                  </a:lnTo>
                  <a:lnTo>
                    <a:pt x="12421874" y="2705100"/>
                  </a:lnTo>
                  <a:lnTo>
                    <a:pt x="12404417" y="2667000"/>
                  </a:lnTo>
                  <a:close/>
                </a:path>
                <a:path w="13569950" h="11303000" extrusionOk="0">
                  <a:moveTo>
                    <a:pt x="9981671" y="8343900"/>
                  </a:moveTo>
                  <a:lnTo>
                    <a:pt x="9834708" y="8343900"/>
                  </a:lnTo>
                  <a:lnTo>
                    <a:pt x="9783073" y="8356600"/>
                  </a:lnTo>
                  <a:lnTo>
                    <a:pt x="9680322" y="8356600"/>
                  </a:lnTo>
                  <a:lnTo>
                    <a:pt x="9283798" y="8458200"/>
                  </a:lnTo>
                  <a:lnTo>
                    <a:pt x="9234679" y="8483600"/>
                  </a:lnTo>
                  <a:lnTo>
                    <a:pt x="9038501" y="8534400"/>
                  </a:lnTo>
                  <a:lnTo>
                    <a:pt x="8989511" y="8559800"/>
                  </a:lnTo>
                  <a:lnTo>
                    <a:pt x="8842611" y="8597900"/>
                  </a:lnTo>
                  <a:lnTo>
                    <a:pt x="8744696" y="8636000"/>
                  </a:lnTo>
                  <a:lnTo>
                    <a:pt x="8548766" y="8686800"/>
                  </a:lnTo>
                  <a:lnTo>
                    <a:pt x="8499740" y="8712200"/>
                  </a:lnTo>
                  <a:lnTo>
                    <a:pt x="8300854" y="8763000"/>
                  </a:lnTo>
                  <a:lnTo>
                    <a:pt x="8250711" y="8763000"/>
                  </a:lnTo>
                  <a:lnTo>
                    <a:pt x="8200449" y="8775700"/>
                  </a:lnTo>
                  <a:lnTo>
                    <a:pt x="9555030" y="8775700"/>
                  </a:lnTo>
                  <a:lnTo>
                    <a:pt x="9686107" y="8699500"/>
                  </a:lnTo>
                  <a:lnTo>
                    <a:pt x="9726672" y="8674100"/>
                  </a:lnTo>
                  <a:lnTo>
                    <a:pt x="9766206" y="8648700"/>
                  </a:lnTo>
                  <a:lnTo>
                    <a:pt x="9804868" y="8623300"/>
                  </a:lnTo>
                  <a:lnTo>
                    <a:pt x="9842818" y="8585200"/>
                  </a:lnTo>
                  <a:lnTo>
                    <a:pt x="9880216" y="8559800"/>
                  </a:lnTo>
                  <a:lnTo>
                    <a:pt x="9917221" y="8521700"/>
                  </a:lnTo>
                  <a:lnTo>
                    <a:pt x="9953994" y="8496300"/>
                  </a:lnTo>
                  <a:lnTo>
                    <a:pt x="9990694" y="8458200"/>
                  </a:lnTo>
                  <a:lnTo>
                    <a:pt x="10004132" y="8445500"/>
                  </a:lnTo>
                  <a:lnTo>
                    <a:pt x="10012745" y="8420100"/>
                  </a:lnTo>
                  <a:lnTo>
                    <a:pt x="10019306" y="8394700"/>
                  </a:lnTo>
                  <a:lnTo>
                    <a:pt x="10026589" y="8369300"/>
                  </a:lnTo>
                  <a:lnTo>
                    <a:pt x="9981671" y="8343900"/>
                  </a:lnTo>
                  <a:close/>
                </a:path>
                <a:path w="13569950" h="11303000" extrusionOk="0">
                  <a:moveTo>
                    <a:pt x="5027610" y="7505700"/>
                  </a:moveTo>
                  <a:lnTo>
                    <a:pt x="5001077" y="7505700"/>
                  </a:lnTo>
                  <a:lnTo>
                    <a:pt x="4997535" y="7556500"/>
                  </a:lnTo>
                  <a:lnTo>
                    <a:pt x="4993271" y="7607300"/>
                  </a:lnTo>
                  <a:lnTo>
                    <a:pt x="4988702" y="7658100"/>
                  </a:lnTo>
                  <a:lnTo>
                    <a:pt x="4984247" y="7708900"/>
                  </a:lnTo>
                  <a:lnTo>
                    <a:pt x="4980324" y="7759700"/>
                  </a:lnTo>
                  <a:lnTo>
                    <a:pt x="4977351" y="7810500"/>
                  </a:lnTo>
                  <a:lnTo>
                    <a:pt x="4975748" y="7861300"/>
                  </a:lnTo>
                  <a:lnTo>
                    <a:pt x="4975933" y="7899400"/>
                  </a:lnTo>
                  <a:lnTo>
                    <a:pt x="4978323" y="7950200"/>
                  </a:lnTo>
                  <a:lnTo>
                    <a:pt x="4983258" y="8001000"/>
                  </a:lnTo>
                  <a:lnTo>
                    <a:pt x="4990623" y="8051800"/>
                  </a:lnTo>
                  <a:lnTo>
                    <a:pt x="5000180" y="8102600"/>
                  </a:lnTo>
                  <a:lnTo>
                    <a:pt x="5011690" y="8153400"/>
                  </a:lnTo>
                  <a:lnTo>
                    <a:pt x="5024915" y="8204200"/>
                  </a:lnTo>
                  <a:lnTo>
                    <a:pt x="5039615" y="8242300"/>
                  </a:lnTo>
                  <a:lnTo>
                    <a:pt x="5055552" y="8293100"/>
                  </a:lnTo>
                  <a:lnTo>
                    <a:pt x="5072488" y="8343900"/>
                  </a:lnTo>
                  <a:lnTo>
                    <a:pt x="5095762" y="8382000"/>
                  </a:lnTo>
                  <a:lnTo>
                    <a:pt x="5128266" y="8407400"/>
                  </a:lnTo>
                  <a:lnTo>
                    <a:pt x="5210039" y="8407400"/>
                  </a:lnTo>
                  <a:lnTo>
                    <a:pt x="5253844" y="8382000"/>
                  </a:lnTo>
                  <a:lnTo>
                    <a:pt x="5283560" y="8369300"/>
                  </a:lnTo>
                  <a:lnTo>
                    <a:pt x="5312197" y="8343900"/>
                  </a:lnTo>
                  <a:lnTo>
                    <a:pt x="5337738" y="8318500"/>
                  </a:lnTo>
                  <a:lnTo>
                    <a:pt x="5358165" y="8293100"/>
                  </a:lnTo>
                  <a:lnTo>
                    <a:pt x="5383635" y="8242300"/>
                  </a:lnTo>
                  <a:lnTo>
                    <a:pt x="5409506" y="8204200"/>
                  </a:lnTo>
                  <a:lnTo>
                    <a:pt x="5136664" y="8204200"/>
                  </a:lnTo>
                  <a:lnTo>
                    <a:pt x="5102760" y="8191500"/>
                  </a:lnTo>
                  <a:lnTo>
                    <a:pt x="5071980" y="8153400"/>
                  </a:lnTo>
                  <a:lnTo>
                    <a:pt x="5048566" y="8115300"/>
                  </a:lnTo>
                  <a:lnTo>
                    <a:pt x="5036761" y="8077200"/>
                  </a:lnTo>
                  <a:lnTo>
                    <a:pt x="5031837" y="8026400"/>
                  </a:lnTo>
                  <a:lnTo>
                    <a:pt x="5028210" y="7975600"/>
                  </a:lnTo>
                  <a:lnTo>
                    <a:pt x="5025659" y="7924800"/>
                  </a:lnTo>
                  <a:lnTo>
                    <a:pt x="5023965" y="7874000"/>
                  </a:lnTo>
                  <a:lnTo>
                    <a:pt x="5022905" y="7823200"/>
                  </a:lnTo>
                  <a:lnTo>
                    <a:pt x="5022259" y="7785100"/>
                  </a:lnTo>
                  <a:lnTo>
                    <a:pt x="5021325" y="7683500"/>
                  </a:lnTo>
                  <a:lnTo>
                    <a:pt x="5020594" y="7632700"/>
                  </a:lnTo>
                  <a:lnTo>
                    <a:pt x="5021009" y="7607300"/>
                  </a:lnTo>
                  <a:lnTo>
                    <a:pt x="5022873" y="7569200"/>
                  </a:lnTo>
                  <a:lnTo>
                    <a:pt x="5025352" y="7543800"/>
                  </a:lnTo>
                  <a:lnTo>
                    <a:pt x="5027610" y="7505700"/>
                  </a:lnTo>
                  <a:close/>
                </a:path>
                <a:path w="13569950" h="11303000" extrusionOk="0">
                  <a:moveTo>
                    <a:pt x="5861784" y="6972300"/>
                  </a:moveTo>
                  <a:lnTo>
                    <a:pt x="5780247" y="6972300"/>
                  </a:lnTo>
                  <a:lnTo>
                    <a:pt x="5764703" y="7023100"/>
                  </a:lnTo>
                  <a:lnTo>
                    <a:pt x="5748890" y="7073900"/>
                  </a:lnTo>
                  <a:lnTo>
                    <a:pt x="5732807" y="7124700"/>
                  </a:lnTo>
                  <a:lnTo>
                    <a:pt x="5716453" y="7175500"/>
                  </a:lnTo>
                  <a:lnTo>
                    <a:pt x="5699828" y="7213600"/>
                  </a:lnTo>
                  <a:lnTo>
                    <a:pt x="5682931" y="7264400"/>
                  </a:lnTo>
                  <a:lnTo>
                    <a:pt x="5665761" y="7315200"/>
                  </a:lnTo>
                  <a:lnTo>
                    <a:pt x="5648317" y="7366000"/>
                  </a:lnTo>
                  <a:lnTo>
                    <a:pt x="5630600" y="7416800"/>
                  </a:lnTo>
                  <a:lnTo>
                    <a:pt x="5612608" y="7467600"/>
                  </a:lnTo>
                  <a:lnTo>
                    <a:pt x="5594341" y="7505700"/>
                  </a:lnTo>
                  <a:lnTo>
                    <a:pt x="5575799" y="7556500"/>
                  </a:lnTo>
                  <a:lnTo>
                    <a:pt x="5556979" y="7607300"/>
                  </a:lnTo>
                  <a:lnTo>
                    <a:pt x="5537883" y="7658100"/>
                  </a:lnTo>
                  <a:lnTo>
                    <a:pt x="5518509" y="7696200"/>
                  </a:lnTo>
                  <a:lnTo>
                    <a:pt x="5498857" y="7747000"/>
                  </a:lnTo>
                  <a:lnTo>
                    <a:pt x="5478926" y="7797800"/>
                  </a:lnTo>
                  <a:lnTo>
                    <a:pt x="5458961" y="7835900"/>
                  </a:lnTo>
                  <a:lnTo>
                    <a:pt x="5437277" y="7886700"/>
                  </a:lnTo>
                  <a:lnTo>
                    <a:pt x="5414056" y="7924800"/>
                  </a:lnTo>
                  <a:lnTo>
                    <a:pt x="5389481" y="7975600"/>
                  </a:lnTo>
                  <a:lnTo>
                    <a:pt x="5363735" y="8013700"/>
                  </a:lnTo>
                  <a:lnTo>
                    <a:pt x="5337001" y="8051800"/>
                  </a:lnTo>
                  <a:lnTo>
                    <a:pt x="5309461" y="8102600"/>
                  </a:lnTo>
                  <a:lnTo>
                    <a:pt x="5281298" y="8140700"/>
                  </a:lnTo>
                  <a:lnTo>
                    <a:pt x="5251461" y="8166100"/>
                  </a:lnTo>
                  <a:lnTo>
                    <a:pt x="5211706" y="8191500"/>
                  </a:lnTo>
                  <a:lnTo>
                    <a:pt x="5170589" y="8204200"/>
                  </a:lnTo>
                  <a:lnTo>
                    <a:pt x="5409506" y="8204200"/>
                  </a:lnTo>
                  <a:lnTo>
                    <a:pt x="5435378" y="8166100"/>
                  </a:lnTo>
                  <a:lnTo>
                    <a:pt x="5460831" y="8115300"/>
                  </a:lnTo>
                  <a:lnTo>
                    <a:pt x="5485458" y="8077200"/>
                  </a:lnTo>
                  <a:lnTo>
                    <a:pt x="5508848" y="8026400"/>
                  </a:lnTo>
                  <a:lnTo>
                    <a:pt x="5530592" y="7988300"/>
                  </a:lnTo>
                  <a:lnTo>
                    <a:pt x="5550279" y="7937500"/>
                  </a:lnTo>
                  <a:lnTo>
                    <a:pt x="5567499" y="7899400"/>
                  </a:lnTo>
                  <a:lnTo>
                    <a:pt x="5583749" y="7848600"/>
                  </a:lnTo>
                  <a:lnTo>
                    <a:pt x="5599807" y="7797800"/>
                  </a:lnTo>
                  <a:lnTo>
                    <a:pt x="5615687" y="7759700"/>
                  </a:lnTo>
                  <a:lnTo>
                    <a:pt x="5631406" y="7708900"/>
                  </a:lnTo>
                  <a:lnTo>
                    <a:pt x="5646978" y="7658100"/>
                  </a:lnTo>
                  <a:lnTo>
                    <a:pt x="5662418" y="7607300"/>
                  </a:lnTo>
                  <a:lnTo>
                    <a:pt x="5677741" y="7556500"/>
                  </a:lnTo>
                  <a:lnTo>
                    <a:pt x="5692962" y="7518400"/>
                  </a:lnTo>
                  <a:lnTo>
                    <a:pt x="5708097" y="7467600"/>
                  </a:lnTo>
                  <a:lnTo>
                    <a:pt x="5723160" y="7416800"/>
                  </a:lnTo>
                  <a:lnTo>
                    <a:pt x="5753132" y="7315200"/>
                  </a:lnTo>
                  <a:lnTo>
                    <a:pt x="5797928" y="7175500"/>
                  </a:lnTo>
                  <a:lnTo>
                    <a:pt x="5827862" y="7073900"/>
                  </a:lnTo>
                  <a:lnTo>
                    <a:pt x="5842894" y="7035800"/>
                  </a:lnTo>
                  <a:lnTo>
                    <a:pt x="5857990" y="6985000"/>
                  </a:lnTo>
                  <a:lnTo>
                    <a:pt x="5861784" y="6972300"/>
                  </a:lnTo>
                  <a:close/>
                </a:path>
                <a:path w="13569950" h="11303000" extrusionOk="0">
                  <a:moveTo>
                    <a:pt x="10164120" y="6705600"/>
                  </a:moveTo>
                  <a:lnTo>
                    <a:pt x="10113026" y="6705600"/>
                  </a:lnTo>
                  <a:lnTo>
                    <a:pt x="9969036" y="6743700"/>
                  </a:lnTo>
                  <a:lnTo>
                    <a:pt x="9923743" y="6756400"/>
                  </a:lnTo>
                  <a:lnTo>
                    <a:pt x="9786705" y="6832600"/>
                  </a:lnTo>
                  <a:lnTo>
                    <a:pt x="9741596" y="6845300"/>
                  </a:lnTo>
                  <a:lnTo>
                    <a:pt x="9519927" y="6972300"/>
                  </a:lnTo>
                  <a:lnTo>
                    <a:pt x="9218829" y="7150100"/>
                  </a:lnTo>
                  <a:lnTo>
                    <a:pt x="9176541" y="7188200"/>
                  </a:lnTo>
                  <a:lnTo>
                    <a:pt x="9008847" y="7289800"/>
                  </a:lnTo>
                  <a:lnTo>
                    <a:pt x="8967244" y="7327900"/>
                  </a:lnTo>
                  <a:lnTo>
                    <a:pt x="8884361" y="7378700"/>
                  </a:lnTo>
                  <a:lnTo>
                    <a:pt x="8843062" y="7416800"/>
                  </a:lnTo>
                  <a:lnTo>
                    <a:pt x="8760708" y="7467600"/>
                  </a:lnTo>
                  <a:lnTo>
                    <a:pt x="8719634" y="7505700"/>
                  </a:lnTo>
                  <a:lnTo>
                    <a:pt x="8677238" y="7531100"/>
                  </a:lnTo>
                  <a:lnTo>
                    <a:pt x="8636187" y="7569200"/>
                  </a:lnTo>
                  <a:lnTo>
                    <a:pt x="8596928" y="7594600"/>
                  </a:lnTo>
                  <a:lnTo>
                    <a:pt x="8559909" y="7632700"/>
                  </a:lnTo>
                  <a:lnTo>
                    <a:pt x="8525580" y="7670800"/>
                  </a:lnTo>
                  <a:lnTo>
                    <a:pt x="8494389" y="7721600"/>
                  </a:lnTo>
                  <a:lnTo>
                    <a:pt x="8466783" y="7759700"/>
                  </a:lnTo>
                  <a:lnTo>
                    <a:pt x="8443213" y="7810500"/>
                  </a:lnTo>
                  <a:lnTo>
                    <a:pt x="8426410" y="7861300"/>
                  </a:lnTo>
                  <a:lnTo>
                    <a:pt x="8421021" y="7912100"/>
                  </a:lnTo>
                  <a:lnTo>
                    <a:pt x="8427426" y="7962900"/>
                  </a:lnTo>
                  <a:lnTo>
                    <a:pt x="8446009" y="8001000"/>
                  </a:lnTo>
                  <a:lnTo>
                    <a:pt x="8477150" y="8039100"/>
                  </a:lnTo>
                  <a:lnTo>
                    <a:pt x="8566077" y="8089900"/>
                  </a:lnTo>
                  <a:lnTo>
                    <a:pt x="8752216" y="8140700"/>
                  </a:lnTo>
                  <a:lnTo>
                    <a:pt x="8796312" y="8153400"/>
                  </a:lnTo>
                  <a:lnTo>
                    <a:pt x="8847159" y="8140700"/>
                  </a:lnTo>
                  <a:lnTo>
                    <a:pt x="8896777" y="8140700"/>
                  </a:lnTo>
                  <a:lnTo>
                    <a:pt x="8992556" y="8115300"/>
                  </a:lnTo>
                  <a:lnTo>
                    <a:pt x="9038834" y="8115300"/>
                  </a:lnTo>
                  <a:lnTo>
                    <a:pt x="9171923" y="8077200"/>
                  </a:lnTo>
                  <a:lnTo>
                    <a:pt x="9220911" y="8064500"/>
                  </a:lnTo>
                  <a:lnTo>
                    <a:pt x="9269035" y="8039100"/>
                  </a:lnTo>
                  <a:lnTo>
                    <a:pt x="9316313" y="8026400"/>
                  </a:lnTo>
                  <a:lnTo>
                    <a:pt x="9408403" y="7975600"/>
                  </a:lnTo>
                  <a:lnTo>
                    <a:pt x="9497324" y="7924800"/>
                  </a:lnTo>
                  <a:lnTo>
                    <a:pt x="9540641" y="7899400"/>
                  </a:lnTo>
                  <a:lnTo>
                    <a:pt x="9583219" y="7874000"/>
                  </a:lnTo>
                  <a:lnTo>
                    <a:pt x="9625077" y="7848600"/>
                  </a:lnTo>
                  <a:lnTo>
                    <a:pt x="9044856" y="7848600"/>
                  </a:lnTo>
                  <a:lnTo>
                    <a:pt x="9020318" y="7835900"/>
                  </a:lnTo>
                  <a:lnTo>
                    <a:pt x="8997166" y="7823200"/>
                  </a:lnTo>
                  <a:lnTo>
                    <a:pt x="8982003" y="7810500"/>
                  </a:lnTo>
                  <a:lnTo>
                    <a:pt x="8977927" y="7785100"/>
                  </a:lnTo>
                  <a:lnTo>
                    <a:pt x="8982326" y="7759700"/>
                  </a:lnTo>
                  <a:lnTo>
                    <a:pt x="9007928" y="7708900"/>
                  </a:lnTo>
                  <a:lnTo>
                    <a:pt x="9041053" y="7670800"/>
                  </a:lnTo>
                  <a:lnTo>
                    <a:pt x="9075701" y="7632700"/>
                  </a:lnTo>
                  <a:lnTo>
                    <a:pt x="9111824" y="7607300"/>
                  </a:lnTo>
                  <a:lnTo>
                    <a:pt x="9149372" y="7569200"/>
                  </a:lnTo>
                  <a:lnTo>
                    <a:pt x="9188293" y="7543800"/>
                  </a:lnTo>
                  <a:lnTo>
                    <a:pt x="9228539" y="7518400"/>
                  </a:lnTo>
                  <a:lnTo>
                    <a:pt x="9270060" y="7505700"/>
                  </a:lnTo>
                  <a:lnTo>
                    <a:pt x="9312805" y="7480300"/>
                  </a:lnTo>
                  <a:lnTo>
                    <a:pt x="9356725" y="7467600"/>
                  </a:lnTo>
                  <a:lnTo>
                    <a:pt x="9401769" y="7442200"/>
                  </a:lnTo>
                  <a:lnTo>
                    <a:pt x="9543148" y="7404100"/>
                  </a:lnTo>
                  <a:lnTo>
                    <a:pt x="10123032" y="7404100"/>
                  </a:lnTo>
                  <a:lnTo>
                    <a:pt x="10145467" y="7378700"/>
                  </a:lnTo>
                  <a:lnTo>
                    <a:pt x="10178668" y="7340600"/>
                  </a:lnTo>
                  <a:lnTo>
                    <a:pt x="10209583" y="7302500"/>
                  </a:lnTo>
                  <a:lnTo>
                    <a:pt x="10237261" y="7264400"/>
                  </a:lnTo>
                  <a:lnTo>
                    <a:pt x="10261571" y="7213600"/>
                  </a:lnTo>
                  <a:lnTo>
                    <a:pt x="10282382" y="7175500"/>
                  </a:lnTo>
                  <a:lnTo>
                    <a:pt x="10299563" y="7124700"/>
                  </a:lnTo>
                  <a:lnTo>
                    <a:pt x="10312983" y="7086600"/>
                  </a:lnTo>
                  <a:lnTo>
                    <a:pt x="10322511" y="7035800"/>
                  </a:lnTo>
                  <a:lnTo>
                    <a:pt x="10328016" y="6985000"/>
                  </a:lnTo>
                  <a:lnTo>
                    <a:pt x="10329367" y="6934200"/>
                  </a:lnTo>
                  <a:lnTo>
                    <a:pt x="10326433" y="6883400"/>
                  </a:lnTo>
                  <a:lnTo>
                    <a:pt x="10317307" y="6832600"/>
                  </a:lnTo>
                  <a:lnTo>
                    <a:pt x="10300810" y="6794500"/>
                  </a:lnTo>
                  <a:lnTo>
                    <a:pt x="10277092" y="6756400"/>
                  </a:lnTo>
                  <a:lnTo>
                    <a:pt x="10246304" y="6731000"/>
                  </a:lnTo>
                  <a:lnTo>
                    <a:pt x="10208596" y="6718300"/>
                  </a:lnTo>
                  <a:lnTo>
                    <a:pt x="10164120" y="6705600"/>
                  </a:lnTo>
                  <a:close/>
                </a:path>
                <a:path w="13569950" h="11303000" extrusionOk="0">
                  <a:moveTo>
                    <a:pt x="10123032" y="7404100"/>
                  </a:moveTo>
                  <a:lnTo>
                    <a:pt x="9543148" y="7404100"/>
                  </a:lnTo>
                  <a:lnTo>
                    <a:pt x="9555576" y="7416800"/>
                  </a:lnTo>
                  <a:lnTo>
                    <a:pt x="9570431" y="7416800"/>
                  </a:lnTo>
                  <a:lnTo>
                    <a:pt x="9583050" y="7442200"/>
                  </a:lnTo>
                  <a:lnTo>
                    <a:pt x="9588769" y="7454900"/>
                  </a:lnTo>
                  <a:lnTo>
                    <a:pt x="9588081" y="7467600"/>
                  </a:lnTo>
                  <a:lnTo>
                    <a:pt x="9583771" y="7493000"/>
                  </a:lnTo>
                  <a:lnTo>
                    <a:pt x="9576267" y="7518400"/>
                  </a:lnTo>
                  <a:lnTo>
                    <a:pt x="9565995" y="7531100"/>
                  </a:lnTo>
                  <a:lnTo>
                    <a:pt x="9539088" y="7569200"/>
                  </a:lnTo>
                  <a:lnTo>
                    <a:pt x="9510615" y="7607300"/>
                  </a:lnTo>
                  <a:lnTo>
                    <a:pt x="9480473" y="7645400"/>
                  </a:lnTo>
                  <a:lnTo>
                    <a:pt x="9448556" y="7683500"/>
                  </a:lnTo>
                  <a:lnTo>
                    <a:pt x="9414760" y="7708900"/>
                  </a:lnTo>
                  <a:lnTo>
                    <a:pt x="9378980" y="7734300"/>
                  </a:lnTo>
                  <a:lnTo>
                    <a:pt x="9341111" y="7759700"/>
                  </a:lnTo>
                  <a:lnTo>
                    <a:pt x="9301049" y="7785100"/>
                  </a:lnTo>
                  <a:lnTo>
                    <a:pt x="9258689" y="7810500"/>
                  </a:lnTo>
                  <a:lnTo>
                    <a:pt x="9213927" y="7823200"/>
                  </a:lnTo>
                  <a:lnTo>
                    <a:pt x="9166657" y="7835900"/>
                  </a:lnTo>
                  <a:lnTo>
                    <a:pt x="9116776" y="7848600"/>
                  </a:lnTo>
                  <a:lnTo>
                    <a:pt x="9625077" y="7848600"/>
                  </a:lnTo>
                  <a:lnTo>
                    <a:pt x="9666232" y="7823200"/>
                  </a:lnTo>
                  <a:lnTo>
                    <a:pt x="9706703" y="7797800"/>
                  </a:lnTo>
                  <a:lnTo>
                    <a:pt x="9746506" y="7759700"/>
                  </a:lnTo>
                  <a:lnTo>
                    <a:pt x="9785661" y="7734300"/>
                  </a:lnTo>
                  <a:lnTo>
                    <a:pt x="9824185" y="7696200"/>
                  </a:lnTo>
                  <a:lnTo>
                    <a:pt x="9862096" y="7670800"/>
                  </a:lnTo>
                  <a:lnTo>
                    <a:pt x="9899412" y="7632700"/>
                  </a:lnTo>
                  <a:lnTo>
                    <a:pt x="9936151" y="7594600"/>
                  </a:lnTo>
                  <a:lnTo>
                    <a:pt x="9972330" y="7569200"/>
                  </a:lnTo>
                  <a:lnTo>
                    <a:pt x="10007969" y="7531100"/>
                  </a:lnTo>
                  <a:lnTo>
                    <a:pt x="10043083" y="7493000"/>
                  </a:lnTo>
                  <a:lnTo>
                    <a:pt x="10077693" y="7454900"/>
                  </a:lnTo>
                  <a:lnTo>
                    <a:pt x="10111815" y="7416800"/>
                  </a:lnTo>
                  <a:lnTo>
                    <a:pt x="10123032" y="7404100"/>
                  </a:lnTo>
                  <a:close/>
                </a:path>
                <a:path w="13569950" h="11303000" extrusionOk="0">
                  <a:moveTo>
                    <a:pt x="5983239" y="5308600"/>
                  </a:moveTo>
                  <a:lnTo>
                    <a:pt x="5930441" y="5308600"/>
                  </a:lnTo>
                  <a:lnTo>
                    <a:pt x="5919828" y="5359400"/>
                  </a:lnTo>
                  <a:lnTo>
                    <a:pt x="5906966" y="5397500"/>
                  </a:lnTo>
                  <a:lnTo>
                    <a:pt x="5892063" y="5448300"/>
                  </a:lnTo>
                  <a:lnTo>
                    <a:pt x="5875330" y="5486400"/>
                  </a:lnTo>
                  <a:lnTo>
                    <a:pt x="5856977" y="5524500"/>
                  </a:lnTo>
                  <a:lnTo>
                    <a:pt x="5836459" y="5575300"/>
                  </a:lnTo>
                  <a:lnTo>
                    <a:pt x="5816109" y="5613400"/>
                  </a:lnTo>
                  <a:lnTo>
                    <a:pt x="5795969" y="5664200"/>
                  </a:lnTo>
                  <a:lnTo>
                    <a:pt x="5776080" y="5702300"/>
                  </a:lnTo>
                  <a:lnTo>
                    <a:pt x="5756486" y="5753100"/>
                  </a:lnTo>
                  <a:lnTo>
                    <a:pt x="5737227" y="5803900"/>
                  </a:lnTo>
                  <a:lnTo>
                    <a:pt x="5718345" y="5842000"/>
                  </a:lnTo>
                  <a:lnTo>
                    <a:pt x="5699883" y="5892800"/>
                  </a:lnTo>
                  <a:lnTo>
                    <a:pt x="5681881" y="5930900"/>
                  </a:lnTo>
                  <a:lnTo>
                    <a:pt x="5664383" y="5981700"/>
                  </a:lnTo>
                  <a:lnTo>
                    <a:pt x="5647429" y="6032500"/>
                  </a:lnTo>
                  <a:lnTo>
                    <a:pt x="5631062" y="6070600"/>
                  </a:lnTo>
                  <a:lnTo>
                    <a:pt x="5615324" y="6121400"/>
                  </a:lnTo>
                  <a:lnTo>
                    <a:pt x="5600255" y="6172200"/>
                  </a:lnTo>
                  <a:lnTo>
                    <a:pt x="5585899" y="6223000"/>
                  </a:lnTo>
                  <a:lnTo>
                    <a:pt x="5572297" y="6261100"/>
                  </a:lnTo>
                  <a:lnTo>
                    <a:pt x="5559490" y="6311900"/>
                  </a:lnTo>
                  <a:lnTo>
                    <a:pt x="5547521" y="6362700"/>
                  </a:lnTo>
                  <a:lnTo>
                    <a:pt x="5536432" y="6413500"/>
                  </a:lnTo>
                  <a:lnTo>
                    <a:pt x="5525806" y="6464300"/>
                  </a:lnTo>
                  <a:lnTo>
                    <a:pt x="5515423" y="6502400"/>
                  </a:lnTo>
                  <a:lnTo>
                    <a:pt x="5505428" y="6553200"/>
                  </a:lnTo>
                  <a:lnTo>
                    <a:pt x="5495966" y="6604000"/>
                  </a:lnTo>
                  <a:lnTo>
                    <a:pt x="5487179" y="6654800"/>
                  </a:lnTo>
                  <a:lnTo>
                    <a:pt x="5479212" y="6705600"/>
                  </a:lnTo>
                  <a:lnTo>
                    <a:pt x="5472209" y="6756400"/>
                  </a:lnTo>
                  <a:lnTo>
                    <a:pt x="5466313" y="6807200"/>
                  </a:lnTo>
                  <a:lnTo>
                    <a:pt x="5461670" y="6858000"/>
                  </a:lnTo>
                  <a:lnTo>
                    <a:pt x="5458422" y="6896100"/>
                  </a:lnTo>
                  <a:lnTo>
                    <a:pt x="5456714" y="6946900"/>
                  </a:lnTo>
                  <a:lnTo>
                    <a:pt x="5456689" y="6997700"/>
                  </a:lnTo>
                  <a:lnTo>
                    <a:pt x="5458492" y="7048500"/>
                  </a:lnTo>
                  <a:lnTo>
                    <a:pt x="5462267" y="7099300"/>
                  </a:lnTo>
                  <a:lnTo>
                    <a:pt x="5470398" y="7137400"/>
                  </a:lnTo>
                  <a:lnTo>
                    <a:pt x="5485943" y="7162800"/>
                  </a:lnTo>
                  <a:lnTo>
                    <a:pt x="5504631" y="7188200"/>
                  </a:lnTo>
                  <a:lnTo>
                    <a:pt x="5522192" y="7226300"/>
                  </a:lnTo>
                  <a:lnTo>
                    <a:pt x="5574169" y="7200900"/>
                  </a:lnTo>
                  <a:lnTo>
                    <a:pt x="5600177" y="7175500"/>
                  </a:lnTo>
                  <a:lnTo>
                    <a:pt x="5626241" y="7162800"/>
                  </a:lnTo>
                  <a:lnTo>
                    <a:pt x="5645442" y="7150100"/>
                  </a:lnTo>
                  <a:lnTo>
                    <a:pt x="5666560" y="7150100"/>
                  </a:lnTo>
                  <a:lnTo>
                    <a:pt x="5691387" y="7137400"/>
                  </a:lnTo>
                  <a:lnTo>
                    <a:pt x="5721714" y="7112000"/>
                  </a:lnTo>
                  <a:lnTo>
                    <a:pt x="5780247" y="6972300"/>
                  </a:lnTo>
                  <a:lnTo>
                    <a:pt x="5861784" y="6972300"/>
                  </a:lnTo>
                  <a:lnTo>
                    <a:pt x="5873166" y="6934200"/>
                  </a:lnTo>
                  <a:lnTo>
                    <a:pt x="5888435" y="6883400"/>
                  </a:lnTo>
                  <a:lnTo>
                    <a:pt x="5903814" y="6845300"/>
                  </a:lnTo>
                  <a:lnTo>
                    <a:pt x="5919316" y="6794500"/>
                  </a:lnTo>
                  <a:lnTo>
                    <a:pt x="5934958" y="6743700"/>
                  </a:lnTo>
                  <a:lnTo>
                    <a:pt x="5950755" y="6692900"/>
                  </a:lnTo>
                  <a:lnTo>
                    <a:pt x="5967064" y="6642100"/>
                  </a:lnTo>
                  <a:lnTo>
                    <a:pt x="5999527" y="6540500"/>
                  </a:lnTo>
                  <a:lnTo>
                    <a:pt x="6015985" y="6502400"/>
                  </a:lnTo>
                  <a:lnTo>
                    <a:pt x="6032799" y="6451600"/>
                  </a:lnTo>
                  <a:lnTo>
                    <a:pt x="6050121" y="6400800"/>
                  </a:lnTo>
                  <a:lnTo>
                    <a:pt x="6068103" y="6350000"/>
                  </a:lnTo>
                  <a:lnTo>
                    <a:pt x="6086898" y="6299200"/>
                  </a:lnTo>
                  <a:lnTo>
                    <a:pt x="6106660" y="6248400"/>
                  </a:lnTo>
                  <a:lnTo>
                    <a:pt x="6127541" y="6197600"/>
                  </a:lnTo>
                  <a:lnTo>
                    <a:pt x="6149693" y="6159500"/>
                  </a:lnTo>
                  <a:lnTo>
                    <a:pt x="6173269" y="6108700"/>
                  </a:lnTo>
                  <a:lnTo>
                    <a:pt x="6181653" y="6096000"/>
                  </a:lnTo>
                  <a:lnTo>
                    <a:pt x="6052720" y="6096000"/>
                  </a:lnTo>
                  <a:lnTo>
                    <a:pt x="6024145" y="6083300"/>
                  </a:lnTo>
                  <a:lnTo>
                    <a:pt x="6040047" y="6045200"/>
                  </a:lnTo>
                  <a:lnTo>
                    <a:pt x="6055632" y="6007100"/>
                  </a:lnTo>
                  <a:lnTo>
                    <a:pt x="6072099" y="5969000"/>
                  </a:lnTo>
                  <a:lnTo>
                    <a:pt x="6090646" y="5943600"/>
                  </a:lnTo>
                  <a:lnTo>
                    <a:pt x="6116356" y="5892800"/>
                  </a:lnTo>
                  <a:lnTo>
                    <a:pt x="6124912" y="5880100"/>
                  </a:lnTo>
                  <a:lnTo>
                    <a:pt x="5809534" y="5880100"/>
                  </a:lnTo>
                  <a:lnTo>
                    <a:pt x="5784257" y="5867400"/>
                  </a:lnTo>
                  <a:lnTo>
                    <a:pt x="5983239" y="5308600"/>
                  </a:lnTo>
                  <a:close/>
                </a:path>
                <a:path w="13569950" h="11303000" extrusionOk="0">
                  <a:moveTo>
                    <a:pt x="9263753" y="6921500"/>
                  </a:moveTo>
                  <a:lnTo>
                    <a:pt x="9176876" y="6921500"/>
                  </a:lnTo>
                  <a:lnTo>
                    <a:pt x="9074765" y="6946900"/>
                  </a:lnTo>
                  <a:lnTo>
                    <a:pt x="9023738" y="6946900"/>
                  </a:lnTo>
                  <a:lnTo>
                    <a:pt x="8972722" y="6959600"/>
                  </a:lnTo>
                  <a:lnTo>
                    <a:pt x="8870708" y="6972300"/>
                  </a:lnTo>
                  <a:lnTo>
                    <a:pt x="8768682" y="6997700"/>
                  </a:lnTo>
                  <a:lnTo>
                    <a:pt x="8717653" y="6997700"/>
                  </a:lnTo>
                  <a:lnTo>
                    <a:pt x="8615537" y="7023100"/>
                  </a:lnTo>
                  <a:lnTo>
                    <a:pt x="8564441" y="7023100"/>
                  </a:lnTo>
                  <a:lnTo>
                    <a:pt x="8513313" y="7035800"/>
                  </a:lnTo>
                  <a:lnTo>
                    <a:pt x="8462147" y="7035800"/>
                  </a:lnTo>
                  <a:lnTo>
                    <a:pt x="8359685" y="7061200"/>
                  </a:lnTo>
                  <a:lnTo>
                    <a:pt x="8259256" y="7061200"/>
                  </a:lnTo>
                  <a:lnTo>
                    <a:pt x="8210010" y="7073900"/>
                  </a:lnTo>
                  <a:lnTo>
                    <a:pt x="8111216" y="7073900"/>
                  </a:lnTo>
                  <a:lnTo>
                    <a:pt x="8061706" y="7086600"/>
                  </a:lnTo>
                  <a:lnTo>
                    <a:pt x="9125284" y="7086600"/>
                  </a:lnTo>
                  <a:lnTo>
                    <a:pt x="9165463" y="7061200"/>
                  </a:lnTo>
                  <a:lnTo>
                    <a:pt x="9190426" y="7035800"/>
                  </a:lnTo>
                  <a:lnTo>
                    <a:pt x="9212971" y="6997700"/>
                  </a:lnTo>
                  <a:lnTo>
                    <a:pt x="9236334" y="6959600"/>
                  </a:lnTo>
                  <a:lnTo>
                    <a:pt x="9263753" y="6921500"/>
                  </a:lnTo>
                  <a:close/>
                </a:path>
                <a:path w="13569950" h="11303000" extrusionOk="0">
                  <a:moveTo>
                    <a:pt x="11745394" y="990600"/>
                  </a:moveTo>
                  <a:lnTo>
                    <a:pt x="11333151" y="990600"/>
                  </a:lnTo>
                  <a:lnTo>
                    <a:pt x="11376896" y="1003300"/>
                  </a:lnTo>
                  <a:lnTo>
                    <a:pt x="11418275" y="1028700"/>
                  </a:lnTo>
                  <a:lnTo>
                    <a:pt x="11457167" y="1041400"/>
                  </a:lnTo>
                  <a:lnTo>
                    <a:pt x="11493448" y="1066800"/>
                  </a:lnTo>
                  <a:lnTo>
                    <a:pt x="11526994" y="1104900"/>
                  </a:lnTo>
                  <a:lnTo>
                    <a:pt x="11557683" y="1143000"/>
                  </a:lnTo>
                  <a:lnTo>
                    <a:pt x="11587755" y="1181100"/>
                  </a:lnTo>
                  <a:lnTo>
                    <a:pt x="11616596" y="1219200"/>
                  </a:lnTo>
                  <a:lnTo>
                    <a:pt x="11644155" y="1270000"/>
                  </a:lnTo>
                  <a:lnTo>
                    <a:pt x="11670381" y="1308100"/>
                  </a:lnTo>
                  <a:lnTo>
                    <a:pt x="11695221" y="1358900"/>
                  </a:lnTo>
                  <a:lnTo>
                    <a:pt x="11718624" y="1397000"/>
                  </a:lnTo>
                  <a:lnTo>
                    <a:pt x="11740538" y="1447800"/>
                  </a:lnTo>
                  <a:lnTo>
                    <a:pt x="11760912" y="1485900"/>
                  </a:lnTo>
                  <a:lnTo>
                    <a:pt x="11779692" y="1536700"/>
                  </a:lnTo>
                  <a:lnTo>
                    <a:pt x="11796828" y="1587500"/>
                  </a:lnTo>
                  <a:lnTo>
                    <a:pt x="11812268" y="1625600"/>
                  </a:lnTo>
                  <a:lnTo>
                    <a:pt x="11825960" y="1676400"/>
                  </a:lnTo>
                  <a:lnTo>
                    <a:pt x="11837852" y="1727200"/>
                  </a:lnTo>
                  <a:lnTo>
                    <a:pt x="11847893" y="1778000"/>
                  </a:lnTo>
                  <a:lnTo>
                    <a:pt x="11856030" y="1828800"/>
                  </a:lnTo>
                  <a:lnTo>
                    <a:pt x="11862742" y="1879600"/>
                  </a:lnTo>
                  <a:lnTo>
                    <a:pt x="11868588" y="1930400"/>
                  </a:lnTo>
                  <a:lnTo>
                    <a:pt x="11873577" y="1981200"/>
                  </a:lnTo>
                  <a:lnTo>
                    <a:pt x="11881012" y="2095500"/>
                  </a:lnTo>
                  <a:lnTo>
                    <a:pt x="11883475" y="2146300"/>
                  </a:lnTo>
                  <a:lnTo>
                    <a:pt x="11885110" y="2197100"/>
                  </a:lnTo>
                  <a:lnTo>
                    <a:pt x="11885926" y="2235200"/>
                  </a:lnTo>
                  <a:lnTo>
                    <a:pt x="11885931" y="2286000"/>
                  </a:lnTo>
                  <a:lnTo>
                    <a:pt x="11885132" y="2336800"/>
                  </a:lnTo>
                  <a:lnTo>
                    <a:pt x="11883537" y="2387600"/>
                  </a:lnTo>
                  <a:lnTo>
                    <a:pt x="11881154" y="2438400"/>
                  </a:lnTo>
                  <a:lnTo>
                    <a:pt x="11877989" y="2489200"/>
                  </a:lnTo>
                  <a:lnTo>
                    <a:pt x="11874052" y="2540000"/>
                  </a:lnTo>
                  <a:lnTo>
                    <a:pt x="11869350" y="2590800"/>
                  </a:lnTo>
                  <a:lnTo>
                    <a:pt x="11863889" y="2641600"/>
                  </a:lnTo>
                  <a:lnTo>
                    <a:pt x="11857679" y="2692400"/>
                  </a:lnTo>
                  <a:lnTo>
                    <a:pt x="11850726" y="2743200"/>
                  </a:lnTo>
                  <a:lnTo>
                    <a:pt x="11843039" y="2781300"/>
                  </a:lnTo>
                  <a:lnTo>
                    <a:pt x="11834625" y="2832100"/>
                  </a:lnTo>
                  <a:lnTo>
                    <a:pt x="11825492" y="2882900"/>
                  </a:lnTo>
                  <a:lnTo>
                    <a:pt x="11815647" y="2933700"/>
                  </a:lnTo>
                  <a:lnTo>
                    <a:pt x="11805098" y="2984500"/>
                  </a:lnTo>
                  <a:lnTo>
                    <a:pt x="11793852" y="3022600"/>
                  </a:lnTo>
                  <a:lnTo>
                    <a:pt x="11781919" y="3073400"/>
                  </a:lnTo>
                  <a:lnTo>
                    <a:pt x="11769304" y="3124200"/>
                  </a:lnTo>
                  <a:lnTo>
                    <a:pt x="11756017" y="3175000"/>
                  </a:lnTo>
                  <a:lnTo>
                    <a:pt x="11742063" y="3213100"/>
                  </a:lnTo>
                  <a:lnTo>
                    <a:pt x="11727452" y="3263900"/>
                  </a:lnTo>
                  <a:lnTo>
                    <a:pt x="11712191" y="3314700"/>
                  </a:lnTo>
                  <a:lnTo>
                    <a:pt x="11696288" y="3352800"/>
                  </a:lnTo>
                  <a:lnTo>
                    <a:pt x="11679749" y="3403600"/>
                  </a:lnTo>
                  <a:lnTo>
                    <a:pt x="11662584" y="3454400"/>
                  </a:lnTo>
                  <a:lnTo>
                    <a:pt x="11644799" y="3505200"/>
                  </a:lnTo>
                  <a:lnTo>
                    <a:pt x="11626403" y="3543300"/>
                  </a:lnTo>
                  <a:lnTo>
                    <a:pt x="11607402" y="3594100"/>
                  </a:lnTo>
                  <a:lnTo>
                    <a:pt x="11587805" y="3632200"/>
                  </a:lnTo>
                  <a:lnTo>
                    <a:pt x="11567620" y="3683000"/>
                  </a:lnTo>
                  <a:lnTo>
                    <a:pt x="11546853" y="3733800"/>
                  </a:lnTo>
                  <a:lnTo>
                    <a:pt x="11525513" y="3771900"/>
                  </a:lnTo>
                  <a:lnTo>
                    <a:pt x="11503608" y="3822700"/>
                  </a:lnTo>
                  <a:lnTo>
                    <a:pt x="11481144" y="3873500"/>
                  </a:lnTo>
                  <a:lnTo>
                    <a:pt x="11458131" y="3911600"/>
                  </a:lnTo>
                  <a:lnTo>
                    <a:pt x="11434575" y="3962400"/>
                  </a:lnTo>
                  <a:lnTo>
                    <a:pt x="11410484" y="4000500"/>
                  </a:lnTo>
                  <a:lnTo>
                    <a:pt x="11385929" y="4051300"/>
                  </a:lnTo>
                  <a:lnTo>
                    <a:pt x="11360895" y="4089400"/>
                  </a:lnTo>
                  <a:lnTo>
                    <a:pt x="11335393" y="4140200"/>
                  </a:lnTo>
                  <a:lnTo>
                    <a:pt x="11309431" y="4178300"/>
                  </a:lnTo>
                  <a:lnTo>
                    <a:pt x="11283020" y="4229100"/>
                  </a:lnTo>
                  <a:lnTo>
                    <a:pt x="11256167" y="4267200"/>
                  </a:lnTo>
                  <a:lnTo>
                    <a:pt x="11228884" y="4305300"/>
                  </a:lnTo>
                  <a:lnTo>
                    <a:pt x="11201179" y="4356100"/>
                  </a:lnTo>
                  <a:lnTo>
                    <a:pt x="11173062" y="4394200"/>
                  </a:lnTo>
                  <a:lnTo>
                    <a:pt x="11144542" y="4432300"/>
                  </a:lnTo>
                  <a:lnTo>
                    <a:pt x="11115629" y="4483100"/>
                  </a:lnTo>
                  <a:lnTo>
                    <a:pt x="11086333" y="4521200"/>
                  </a:lnTo>
                  <a:lnTo>
                    <a:pt x="11056662" y="4559300"/>
                  </a:lnTo>
                  <a:lnTo>
                    <a:pt x="11026626" y="4597400"/>
                  </a:lnTo>
                  <a:lnTo>
                    <a:pt x="10996235" y="4648200"/>
                  </a:lnTo>
                  <a:lnTo>
                    <a:pt x="10965498" y="4686300"/>
                  </a:lnTo>
                  <a:lnTo>
                    <a:pt x="10934424" y="4724400"/>
                  </a:lnTo>
                  <a:lnTo>
                    <a:pt x="10903024" y="4762500"/>
                  </a:lnTo>
                  <a:lnTo>
                    <a:pt x="10871306" y="4800600"/>
                  </a:lnTo>
                  <a:lnTo>
                    <a:pt x="10839280" y="4838700"/>
                  </a:lnTo>
                  <a:lnTo>
                    <a:pt x="10806956" y="4876800"/>
                  </a:lnTo>
                  <a:lnTo>
                    <a:pt x="10741449" y="4953000"/>
                  </a:lnTo>
                  <a:lnTo>
                    <a:pt x="10674862" y="5029200"/>
                  </a:lnTo>
                  <a:lnTo>
                    <a:pt x="10607270" y="5105400"/>
                  </a:lnTo>
                  <a:lnTo>
                    <a:pt x="10538749" y="5181600"/>
                  </a:lnTo>
                  <a:lnTo>
                    <a:pt x="10434392" y="5295900"/>
                  </a:lnTo>
                  <a:lnTo>
                    <a:pt x="10328370" y="5410200"/>
                  </a:lnTo>
                  <a:lnTo>
                    <a:pt x="10293342" y="5448300"/>
                  </a:lnTo>
                  <a:lnTo>
                    <a:pt x="10257920" y="5473700"/>
                  </a:lnTo>
                  <a:lnTo>
                    <a:pt x="10221993" y="5511800"/>
                  </a:lnTo>
                  <a:lnTo>
                    <a:pt x="10185455" y="5549900"/>
                  </a:lnTo>
                  <a:lnTo>
                    <a:pt x="10148197" y="5588000"/>
                  </a:lnTo>
                  <a:lnTo>
                    <a:pt x="10110110" y="5613400"/>
                  </a:lnTo>
                  <a:lnTo>
                    <a:pt x="10071087" y="5651500"/>
                  </a:lnTo>
                  <a:lnTo>
                    <a:pt x="10031020" y="5676900"/>
                  </a:lnTo>
                  <a:lnTo>
                    <a:pt x="9989799" y="5702300"/>
                  </a:lnTo>
                  <a:lnTo>
                    <a:pt x="9947318" y="5727700"/>
                  </a:lnTo>
                  <a:lnTo>
                    <a:pt x="9903467" y="5753100"/>
                  </a:lnTo>
                  <a:lnTo>
                    <a:pt x="9858139" y="5765800"/>
                  </a:lnTo>
                  <a:lnTo>
                    <a:pt x="9811225" y="5791200"/>
                  </a:lnTo>
                  <a:lnTo>
                    <a:pt x="9570127" y="5854700"/>
                  </a:lnTo>
                  <a:lnTo>
                    <a:pt x="9522597" y="5880100"/>
                  </a:lnTo>
                  <a:lnTo>
                    <a:pt x="9381332" y="5918200"/>
                  </a:lnTo>
                  <a:lnTo>
                    <a:pt x="9334665" y="5943600"/>
                  </a:lnTo>
                  <a:lnTo>
                    <a:pt x="9288199" y="5956300"/>
                  </a:lnTo>
                  <a:lnTo>
                    <a:pt x="9241929" y="5981700"/>
                  </a:lnTo>
                  <a:lnTo>
                    <a:pt x="9149948" y="6007100"/>
                  </a:lnTo>
                  <a:lnTo>
                    <a:pt x="9058675" y="6057900"/>
                  </a:lnTo>
                  <a:lnTo>
                    <a:pt x="9013288" y="6070600"/>
                  </a:lnTo>
                  <a:lnTo>
                    <a:pt x="8968061" y="6096000"/>
                  </a:lnTo>
                  <a:lnTo>
                    <a:pt x="8922987" y="6108700"/>
                  </a:lnTo>
                  <a:lnTo>
                    <a:pt x="8788621" y="6184900"/>
                  </a:lnTo>
                  <a:lnTo>
                    <a:pt x="8744098" y="6197600"/>
                  </a:lnTo>
                  <a:lnTo>
                    <a:pt x="8655416" y="6248400"/>
                  </a:lnTo>
                  <a:lnTo>
                    <a:pt x="8611985" y="6273800"/>
                  </a:lnTo>
                  <a:lnTo>
                    <a:pt x="8568765" y="6286500"/>
                  </a:lnTo>
                  <a:lnTo>
                    <a:pt x="8483160" y="6337300"/>
                  </a:lnTo>
                  <a:lnTo>
                    <a:pt x="8357604" y="6413500"/>
                  </a:lnTo>
                  <a:lnTo>
                    <a:pt x="8276391" y="6464300"/>
                  </a:lnTo>
                  <a:lnTo>
                    <a:pt x="8236684" y="6502400"/>
                  </a:lnTo>
                  <a:lnTo>
                    <a:pt x="8197645" y="6527800"/>
                  </a:lnTo>
                  <a:lnTo>
                    <a:pt x="8159324" y="6553200"/>
                  </a:lnTo>
                  <a:lnTo>
                    <a:pt x="8121771" y="6591300"/>
                  </a:lnTo>
                  <a:lnTo>
                    <a:pt x="8085038" y="6616700"/>
                  </a:lnTo>
                  <a:lnTo>
                    <a:pt x="8049175" y="6654800"/>
                  </a:lnTo>
                  <a:lnTo>
                    <a:pt x="8014234" y="6692900"/>
                  </a:lnTo>
                  <a:lnTo>
                    <a:pt x="7980263" y="6731000"/>
                  </a:lnTo>
                  <a:lnTo>
                    <a:pt x="7950457" y="6756400"/>
                  </a:lnTo>
                  <a:lnTo>
                    <a:pt x="7922465" y="6794500"/>
                  </a:lnTo>
                  <a:lnTo>
                    <a:pt x="7902368" y="6832600"/>
                  </a:lnTo>
                  <a:lnTo>
                    <a:pt x="7896246" y="6870700"/>
                  </a:lnTo>
                  <a:lnTo>
                    <a:pt x="7910182" y="6908800"/>
                  </a:lnTo>
                  <a:lnTo>
                    <a:pt x="7939690" y="6946900"/>
                  </a:lnTo>
                  <a:lnTo>
                    <a:pt x="7981829" y="6959600"/>
                  </a:lnTo>
                  <a:lnTo>
                    <a:pt x="8029684" y="6972300"/>
                  </a:lnTo>
                  <a:lnTo>
                    <a:pt x="8076344" y="6997700"/>
                  </a:lnTo>
                  <a:lnTo>
                    <a:pt x="8197433" y="6997700"/>
                  </a:lnTo>
                  <a:lnTo>
                    <a:pt x="8247249" y="6985000"/>
                  </a:lnTo>
                  <a:lnTo>
                    <a:pt x="8296941" y="6985000"/>
                  </a:lnTo>
                  <a:lnTo>
                    <a:pt x="8346500" y="6972300"/>
                  </a:lnTo>
                  <a:lnTo>
                    <a:pt x="8395915" y="6972300"/>
                  </a:lnTo>
                  <a:lnTo>
                    <a:pt x="8445176" y="6959600"/>
                  </a:lnTo>
                  <a:lnTo>
                    <a:pt x="8494273" y="6959600"/>
                  </a:lnTo>
                  <a:lnTo>
                    <a:pt x="8688812" y="6908800"/>
                  </a:lnTo>
                  <a:lnTo>
                    <a:pt x="8736934" y="6908800"/>
                  </a:lnTo>
                  <a:lnTo>
                    <a:pt x="8784830" y="6896100"/>
                  </a:lnTo>
                  <a:lnTo>
                    <a:pt x="8832490" y="6870700"/>
                  </a:lnTo>
                  <a:lnTo>
                    <a:pt x="8973951" y="6832600"/>
                  </a:lnTo>
                  <a:lnTo>
                    <a:pt x="9020564" y="6807200"/>
                  </a:lnTo>
                  <a:lnTo>
                    <a:pt x="9066890" y="6794500"/>
                  </a:lnTo>
                  <a:lnTo>
                    <a:pt x="9112918" y="6769100"/>
                  </a:lnTo>
                  <a:lnTo>
                    <a:pt x="9158638" y="6756400"/>
                  </a:lnTo>
                  <a:lnTo>
                    <a:pt x="9181340" y="6743700"/>
                  </a:lnTo>
                  <a:lnTo>
                    <a:pt x="8411514" y="6743700"/>
                  </a:lnTo>
                  <a:lnTo>
                    <a:pt x="8382023" y="6731000"/>
                  </a:lnTo>
                  <a:lnTo>
                    <a:pt x="8357398" y="6705600"/>
                  </a:lnTo>
                  <a:lnTo>
                    <a:pt x="8343551" y="6692900"/>
                  </a:lnTo>
                  <a:lnTo>
                    <a:pt x="8339413" y="6654800"/>
                  </a:lnTo>
                  <a:lnTo>
                    <a:pt x="8343018" y="6629400"/>
                  </a:lnTo>
                  <a:lnTo>
                    <a:pt x="8353583" y="6591300"/>
                  </a:lnTo>
                  <a:lnTo>
                    <a:pt x="8370325" y="6565900"/>
                  </a:lnTo>
                  <a:lnTo>
                    <a:pt x="8406571" y="6540500"/>
                  </a:lnTo>
                  <a:lnTo>
                    <a:pt x="8443229" y="6502400"/>
                  </a:lnTo>
                  <a:lnTo>
                    <a:pt x="8480380" y="6464300"/>
                  </a:lnTo>
                  <a:lnTo>
                    <a:pt x="8518103" y="6438900"/>
                  </a:lnTo>
                  <a:lnTo>
                    <a:pt x="8556476" y="6413500"/>
                  </a:lnTo>
                  <a:lnTo>
                    <a:pt x="8595580" y="6375400"/>
                  </a:lnTo>
                  <a:lnTo>
                    <a:pt x="8635493" y="6350000"/>
                  </a:lnTo>
                  <a:lnTo>
                    <a:pt x="8676295" y="6324600"/>
                  </a:lnTo>
                  <a:lnTo>
                    <a:pt x="8764525" y="6273800"/>
                  </a:lnTo>
                  <a:lnTo>
                    <a:pt x="8809030" y="6235700"/>
                  </a:lnTo>
                  <a:lnTo>
                    <a:pt x="8898882" y="6184900"/>
                  </a:lnTo>
                  <a:lnTo>
                    <a:pt x="8944254" y="6172200"/>
                  </a:lnTo>
                  <a:lnTo>
                    <a:pt x="9129015" y="6070600"/>
                  </a:lnTo>
                  <a:lnTo>
                    <a:pt x="9176086" y="6057900"/>
                  </a:lnTo>
                  <a:lnTo>
                    <a:pt x="9223535" y="6032500"/>
                  </a:lnTo>
                  <a:lnTo>
                    <a:pt x="9271375" y="6019800"/>
                  </a:lnTo>
                  <a:lnTo>
                    <a:pt x="9319617" y="5994400"/>
                  </a:lnTo>
                  <a:lnTo>
                    <a:pt x="9669667" y="5905500"/>
                  </a:lnTo>
                  <a:lnTo>
                    <a:pt x="9716720" y="5892800"/>
                  </a:lnTo>
                  <a:lnTo>
                    <a:pt x="9762764" y="5867400"/>
                  </a:lnTo>
                  <a:lnTo>
                    <a:pt x="9808215" y="5854700"/>
                  </a:lnTo>
                  <a:lnTo>
                    <a:pt x="9853491" y="5829300"/>
                  </a:lnTo>
                  <a:lnTo>
                    <a:pt x="9899011" y="5816600"/>
                  </a:lnTo>
                  <a:lnTo>
                    <a:pt x="10452502" y="5816600"/>
                  </a:lnTo>
                  <a:lnTo>
                    <a:pt x="10470531" y="5803900"/>
                  </a:lnTo>
                  <a:lnTo>
                    <a:pt x="10506094" y="5765800"/>
                  </a:lnTo>
                  <a:lnTo>
                    <a:pt x="10541146" y="5727700"/>
                  </a:lnTo>
                  <a:lnTo>
                    <a:pt x="10575669" y="5689600"/>
                  </a:lnTo>
                  <a:lnTo>
                    <a:pt x="10609646" y="5651500"/>
                  </a:lnTo>
                  <a:lnTo>
                    <a:pt x="10643060" y="5613400"/>
                  </a:lnTo>
                  <a:lnTo>
                    <a:pt x="10675893" y="5575300"/>
                  </a:lnTo>
                  <a:lnTo>
                    <a:pt x="10708128" y="5537200"/>
                  </a:lnTo>
                  <a:lnTo>
                    <a:pt x="10739748" y="5499100"/>
                  </a:lnTo>
                  <a:lnTo>
                    <a:pt x="10770735" y="5461000"/>
                  </a:lnTo>
                  <a:lnTo>
                    <a:pt x="10801073" y="5422900"/>
                  </a:lnTo>
                  <a:lnTo>
                    <a:pt x="10830743" y="5384800"/>
                  </a:lnTo>
                  <a:lnTo>
                    <a:pt x="10631324" y="5384800"/>
                  </a:lnTo>
                  <a:lnTo>
                    <a:pt x="10608822" y="5359400"/>
                  </a:lnTo>
                  <a:lnTo>
                    <a:pt x="10616660" y="5346700"/>
                  </a:lnTo>
                  <a:lnTo>
                    <a:pt x="10624543" y="5346700"/>
                  </a:lnTo>
                  <a:lnTo>
                    <a:pt x="10632298" y="5334000"/>
                  </a:lnTo>
                  <a:lnTo>
                    <a:pt x="10639753" y="5321300"/>
                  </a:lnTo>
                  <a:lnTo>
                    <a:pt x="10761461" y="5168900"/>
                  </a:lnTo>
                  <a:lnTo>
                    <a:pt x="10792118" y="5118100"/>
                  </a:lnTo>
                  <a:lnTo>
                    <a:pt x="10976255" y="4889500"/>
                  </a:lnTo>
                  <a:lnTo>
                    <a:pt x="11006768" y="4838700"/>
                  </a:lnTo>
                  <a:lnTo>
                    <a:pt x="11097553" y="4724400"/>
                  </a:lnTo>
                  <a:lnTo>
                    <a:pt x="11157225" y="4648200"/>
                  </a:lnTo>
                  <a:lnTo>
                    <a:pt x="11186738" y="4597400"/>
                  </a:lnTo>
                  <a:lnTo>
                    <a:pt x="11216005" y="4559300"/>
                  </a:lnTo>
                  <a:lnTo>
                    <a:pt x="11245005" y="4521200"/>
                  </a:lnTo>
                  <a:lnTo>
                    <a:pt x="11273714" y="4483100"/>
                  </a:lnTo>
                  <a:lnTo>
                    <a:pt x="11302111" y="4432300"/>
                  </a:lnTo>
                  <a:lnTo>
                    <a:pt x="11358032" y="4356100"/>
                  </a:lnTo>
                  <a:lnTo>
                    <a:pt x="11385186" y="4305300"/>
                  </a:lnTo>
                  <a:lnTo>
                    <a:pt x="11411642" y="4267200"/>
                  </a:lnTo>
                  <a:lnTo>
                    <a:pt x="11437406" y="4229100"/>
                  </a:lnTo>
                  <a:lnTo>
                    <a:pt x="11462483" y="4178300"/>
                  </a:lnTo>
                  <a:lnTo>
                    <a:pt x="11486880" y="4140200"/>
                  </a:lnTo>
                  <a:lnTo>
                    <a:pt x="11510604" y="4089400"/>
                  </a:lnTo>
                  <a:lnTo>
                    <a:pt x="11533660" y="4051300"/>
                  </a:lnTo>
                  <a:lnTo>
                    <a:pt x="11556056" y="4000500"/>
                  </a:lnTo>
                  <a:lnTo>
                    <a:pt x="11577796" y="3962400"/>
                  </a:lnTo>
                  <a:lnTo>
                    <a:pt x="11598889" y="3911600"/>
                  </a:lnTo>
                  <a:lnTo>
                    <a:pt x="11619339" y="3873500"/>
                  </a:lnTo>
                  <a:lnTo>
                    <a:pt x="11639153" y="3822700"/>
                  </a:lnTo>
                  <a:lnTo>
                    <a:pt x="11658338" y="3771900"/>
                  </a:lnTo>
                  <a:lnTo>
                    <a:pt x="11676900" y="3733800"/>
                  </a:lnTo>
                  <a:lnTo>
                    <a:pt x="11694844" y="3683000"/>
                  </a:lnTo>
                  <a:lnTo>
                    <a:pt x="11712178" y="3644900"/>
                  </a:lnTo>
                  <a:lnTo>
                    <a:pt x="11728907" y="3594100"/>
                  </a:lnTo>
                  <a:lnTo>
                    <a:pt x="11745039" y="3543300"/>
                  </a:lnTo>
                  <a:lnTo>
                    <a:pt x="11760578" y="3505200"/>
                  </a:lnTo>
                  <a:lnTo>
                    <a:pt x="11775533" y="3454400"/>
                  </a:lnTo>
                  <a:lnTo>
                    <a:pt x="11789907" y="3403600"/>
                  </a:lnTo>
                  <a:lnTo>
                    <a:pt x="11803709" y="3352800"/>
                  </a:lnTo>
                  <a:lnTo>
                    <a:pt x="11816945" y="3314700"/>
                  </a:lnTo>
                  <a:lnTo>
                    <a:pt x="11829620" y="3263900"/>
                  </a:lnTo>
                  <a:lnTo>
                    <a:pt x="11841741" y="3213100"/>
                  </a:lnTo>
                  <a:lnTo>
                    <a:pt x="11853314" y="3162300"/>
                  </a:lnTo>
                  <a:lnTo>
                    <a:pt x="11864346" y="3111500"/>
                  </a:lnTo>
                  <a:lnTo>
                    <a:pt x="11874842" y="3073400"/>
                  </a:lnTo>
                  <a:lnTo>
                    <a:pt x="11884810" y="3022600"/>
                  </a:lnTo>
                  <a:lnTo>
                    <a:pt x="11894255" y="2971800"/>
                  </a:lnTo>
                  <a:lnTo>
                    <a:pt x="11903184" y="2921000"/>
                  </a:lnTo>
                  <a:lnTo>
                    <a:pt x="11911603" y="2870200"/>
                  </a:lnTo>
                  <a:lnTo>
                    <a:pt x="11919519" y="2819400"/>
                  </a:lnTo>
                  <a:lnTo>
                    <a:pt x="11926936" y="2768600"/>
                  </a:lnTo>
                  <a:lnTo>
                    <a:pt x="11933863" y="2717800"/>
                  </a:lnTo>
                  <a:lnTo>
                    <a:pt x="11940305" y="2667000"/>
                  </a:lnTo>
                  <a:lnTo>
                    <a:pt x="11946268" y="2616200"/>
                  </a:lnTo>
                  <a:lnTo>
                    <a:pt x="11951401" y="2578100"/>
                  </a:lnTo>
                  <a:lnTo>
                    <a:pt x="11955485" y="2527300"/>
                  </a:lnTo>
                  <a:lnTo>
                    <a:pt x="11958602" y="2476500"/>
                  </a:lnTo>
                  <a:lnTo>
                    <a:pt x="11960836" y="2425700"/>
                  </a:lnTo>
                  <a:lnTo>
                    <a:pt x="11962266" y="2374900"/>
                  </a:lnTo>
                  <a:lnTo>
                    <a:pt x="11962976" y="2324100"/>
                  </a:lnTo>
                  <a:lnTo>
                    <a:pt x="11962925" y="2260600"/>
                  </a:lnTo>
                  <a:lnTo>
                    <a:pt x="11962561" y="2222500"/>
                  </a:lnTo>
                  <a:lnTo>
                    <a:pt x="11961600" y="2171700"/>
                  </a:lnTo>
                  <a:lnTo>
                    <a:pt x="11960245" y="2120900"/>
                  </a:lnTo>
                  <a:lnTo>
                    <a:pt x="11958580" y="2070100"/>
                  </a:lnTo>
                  <a:lnTo>
                    <a:pt x="11956685" y="2019300"/>
                  </a:lnTo>
                  <a:lnTo>
                    <a:pt x="11954642" y="1968500"/>
                  </a:lnTo>
                  <a:lnTo>
                    <a:pt x="11950441" y="1866900"/>
                  </a:lnTo>
                  <a:lnTo>
                    <a:pt x="11948446" y="1816100"/>
                  </a:lnTo>
                  <a:lnTo>
                    <a:pt x="11945968" y="1765300"/>
                  </a:lnTo>
                  <a:lnTo>
                    <a:pt x="11942326" y="1714500"/>
                  </a:lnTo>
                  <a:lnTo>
                    <a:pt x="11937524" y="1663700"/>
                  </a:lnTo>
                  <a:lnTo>
                    <a:pt x="11931567" y="1612900"/>
                  </a:lnTo>
                  <a:lnTo>
                    <a:pt x="11924459" y="1574800"/>
                  </a:lnTo>
                  <a:lnTo>
                    <a:pt x="11916205" y="1524000"/>
                  </a:lnTo>
                  <a:lnTo>
                    <a:pt x="11906810" y="1473200"/>
                  </a:lnTo>
                  <a:lnTo>
                    <a:pt x="11896278" y="1422400"/>
                  </a:lnTo>
                  <a:lnTo>
                    <a:pt x="11884613" y="1371600"/>
                  </a:lnTo>
                  <a:lnTo>
                    <a:pt x="11871822" y="1333500"/>
                  </a:lnTo>
                  <a:lnTo>
                    <a:pt x="11857908" y="1282700"/>
                  </a:lnTo>
                  <a:lnTo>
                    <a:pt x="11842875" y="1231900"/>
                  </a:lnTo>
                  <a:lnTo>
                    <a:pt x="11826729" y="1193800"/>
                  </a:lnTo>
                  <a:lnTo>
                    <a:pt x="11809474" y="1143000"/>
                  </a:lnTo>
                  <a:lnTo>
                    <a:pt x="11791115" y="1092200"/>
                  </a:lnTo>
                  <a:lnTo>
                    <a:pt x="11771656" y="1054100"/>
                  </a:lnTo>
                  <a:lnTo>
                    <a:pt x="11751101" y="1003300"/>
                  </a:lnTo>
                  <a:lnTo>
                    <a:pt x="11745394" y="990600"/>
                  </a:lnTo>
                  <a:close/>
                </a:path>
                <a:path w="13569950" h="11303000" extrusionOk="0">
                  <a:moveTo>
                    <a:pt x="10452502" y="5816600"/>
                  </a:moveTo>
                  <a:lnTo>
                    <a:pt x="9907388" y="5816600"/>
                  </a:lnTo>
                  <a:lnTo>
                    <a:pt x="9871870" y="5854700"/>
                  </a:lnTo>
                  <a:lnTo>
                    <a:pt x="9765265" y="5956300"/>
                  </a:lnTo>
                  <a:lnTo>
                    <a:pt x="9729758" y="5994400"/>
                  </a:lnTo>
                  <a:lnTo>
                    <a:pt x="9694288" y="6019800"/>
                  </a:lnTo>
                  <a:lnTo>
                    <a:pt x="9623512" y="6096000"/>
                  </a:lnTo>
                  <a:lnTo>
                    <a:pt x="9562018" y="6146800"/>
                  </a:lnTo>
                  <a:lnTo>
                    <a:pt x="9532347" y="6184900"/>
                  </a:lnTo>
                  <a:lnTo>
                    <a:pt x="9504552" y="6210300"/>
                  </a:lnTo>
                  <a:lnTo>
                    <a:pt x="9473702" y="6261100"/>
                  </a:lnTo>
                  <a:lnTo>
                    <a:pt x="9457432" y="6286500"/>
                  </a:lnTo>
                  <a:lnTo>
                    <a:pt x="9456018" y="6324600"/>
                  </a:lnTo>
                  <a:lnTo>
                    <a:pt x="9469741" y="6350000"/>
                  </a:lnTo>
                  <a:lnTo>
                    <a:pt x="9498880" y="6375400"/>
                  </a:lnTo>
                  <a:lnTo>
                    <a:pt x="9543713" y="6400800"/>
                  </a:lnTo>
                  <a:lnTo>
                    <a:pt x="9543333" y="6413500"/>
                  </a:lnTo>
                  <a:lnTo>
                    <a:pt x="9543183" y="6413500"/>
                  </a:lnTo>
                  <a:lnTo>
                    <a:pt x="9542325" y="6426200"/>
                  </a:lnTo>
                  <a:lnTo>
                    <a:pt x="9539818" y="6426200"/>
                  </a:lnTo>
                  <a:lnTo>
                    <a:pt x="9499062" y="6464300"/>
                  </a:lnTo>
                  <a:lnTo>
                    <a:pt x="9457686" y="6489700"/>
                  </a:lnTo>
                  <a:lnTo>
                    <a:pt x="9415548" y="6527800"/>
                  </a:lnTo>
                  <a:lnTo>
                    <a:pt x="9372505" y="6553200"/>
                  </a:lnTo>
                  <a:lnTo>
                    <a:pt x="9328415" y="6578600"/>
                  </a:lnTo>
                  <a:lnTo>
                    <a:pt x="9283135" y="6604000"/>
                  </a:lnTo>
                  <a:lnTo>
                    <a:pt x="9236522" y="6629400"/>
                  </a:lnTo>
                  <a:lnTo>
                    <a:pt x="9138729" y="6654800"/>
                  </a:lnTo>
                  <a:lnTo>
                    <a:pt x="9033896" y="6680200"/>
                  </a:lnTo>
                  <a:lnTo>
                    <a:pt x="8984526" y="6680200"/>
                  </a:lnTo>
                  <a:lnTo>
                    <a:pt x="8886188" y="6705600"/>
                  </a:lnTo>
                  <a:lnTo>
                    <a:pt x="8837107" y="6705600"/>
                  </a:lnTo>
                  <a:lnTo>
                    <a:pt x="8738835" y="6731000"/>
                  </a:lnTo>
                  <a:lnTo>
                    <a:pt x="8689530" y="6731000"/>
                  </a:lnTo>
                  <a:lnTo>
                    <a:pt x="8639817" y="6743700"/>
                  </a:lnTo>
                  <a:lnTo>
                    <a:pt x="9181340" y="6743700"/>
                  </a:lnTo>
                  <a:lnTo>
                    <a:pt x="9294472" y="6680200"/>
                  </a:lnTo>
                  <a:lnTo>
                    <a:pt x="9339411" y="6667500"/>
                  </a:lnTo>
                  <a:lnTo>
                    <a:pt x="9428089" y="6616700"/>
                  </a:lnTo>
                  <a:lnTo>
                    <a:pt x="9471851" y="6578600"/>
                  </a:lnTo>
                  <a:lnTo>
                    <a:pt x="9643344" y="6477000"/>
                  </a:lnTo>
                  <a:lnTo>
                    <a:pt x="9685388" y="6451600"/>
                  </a:lnTo>
                  <a:lnTo>
                    <a:pt x="9727127" y="6413500"/>
                  </a:lnTo>
                  <a:lnTo>
                    <a:pt x="9768570" y="6388100"/>
                  </a:lnTo>
                  <a:lnTo>
                    <a:pt x="9809732" y="6350000"/>
                  </a:lnTo>
                  <a:lnTo>
                    <a:pt x="9891256" y="6299200"/>
                  </a:lnTo>
                  <a:lnTo>
                    <a:pt x="9931644" y="6261100"/>
                  </a:lnTo>
                  <a:lnTo>
                    <a:pt x="9971799" y="6235700"/>
                  </a:lnTo>
                  <a:lnTo>
                    <a:pt x="10011733" y="6197600"/>
                  </a:lnTo>
                  <a:lnTo>
                    <a:pt x="10051457" y="6172200"/>
                  </a:lnTo>
                  <a:lnTo>
                    <a:pt x="10090986" y="6134100"/>
                  </a:lnTo>
                  <a:lnTo>
                    <a:pt x="10130330" y="6108700"/>
                  </a:lnTo>
                  <a:lnTo>
                    <a:pt x="10208513" y="6032500"/>
                  </a:lnTo>
                  <a:lnTo>
                    <a:pt x="10247378" y="6007100"/>
                  </a:lnTo>
                  <a:lnTo>
                    <a:pt x="10285647" y="5969000"/>
                  </a:lnTo>
                  <a:lnTo>
                    <a:pt x="10323508" y="5930900"/>
                  </a:lnTo>
                  <a:lnTo>
                    <a:pt x="10360945" y="5905500"/>
                  </a:lnTo>
                  <a:lnTo>
                    <a:pt x="10397939" y="5867400"/>
                  </a:lnTo>
                  <a:lnTo>
                    <a:pt x="10434473" y="5829300"/>
                  </a:lnTo>
                  <a:lnTo>
                    <a:pt x="10452502" y="5816600"/>
                  </a:lnTo>
                  <a:close/>
                </a:path>
                <a:path w="13569950" h="11303000" extrusionOk="0">
                  <a:moveTo>
                    <a:pt x="7281709" y="2438400"/>
                  </a:moveTo>
                  <a:lnTo>
                    <a:pt x="7215342" y="2514600"/>
                  </a:lnTo>
                  <a:lnTo>
                    <a:pt x="7182420" y="2540000"/>
                  </a:lnTo>
                  <a:lnTo>
                    <a:pt x="7150247" y="2578100"/>
                  </a:lnTo>
                  <a:lnTo>
                    <a:pt x="5535474" y="4368800"/>
                  </a:lnTo>
                  <a:lnTo>
                    <a:pt x="5500473" y="4394200"/>
                  </a:lnTo>
                  <a:lnTo>
                    <a:pt x="5465338" y="4432300"/>
                  </a:lnTo>
                  <a:lnTo>
                    <a:pt x="5287955" y="4622800"/>
                  </a:lnTo>
                  <a:lnTo>
                    <a:pt x="5252192" y="4648200"/>
                  </a:lnTo>
                  <a:lnTo>
                    <a:pt x="5072382" y="4838700"/>
                  </a:lnTo>
                  <a:lnTo>
                    <a:pt x="5036277" y="4864100"/>
                  </a:lnTo>
                  <a:lnTo>
                    <a:pt x="5000142" y="4902200"/>
                  </a:lnTo>
                  <a:lnTo>
                    <a:pt x="4819315" y="5080000"/>
                  </a:lnTo>
                  <a:lnTo>
                    <a:pt x="4747060" y="5156200"/>
                  </a:lnTo>
                  <a:lnTo>
                    <a:pt x="4602614" y="5295900"/>
                  </a:lnTo>
                  <a:lnTo>
                    <a:pt x="4494179" y="5410200"/>
                  </a:lnTo>
                  <a:lnTo>
                    <a:pt x="4421843" y="5473700"/>
                  </a:lnTo>
                  <a:lnTo>
                    <a:pt x="4277032" y="5626100"/>
                  </a:lnTo>
                  <a:lnTo>
                    <a:pt x="4204546" y="5689600"/>
                  </a:lnTo>
                  <a:lnTo>
                    <a:pt x="4132000" y="5765800"/>
                  </a:lnTo>
                  <a:lnTo>
                    <a:pt x="4059388" y="5829300"/>
                  </a:lnTo>
                  <a:lnTo>
                    <a:pt x="3913942" y="5981700"/>
                  </a:lnTo>
                  <a:lnTo>
                    <a:pt x="3877530" y="6007100"/>
                  </a:lnTo>
                  <a:lnTo>
                    <a:pt x="3731661" y="6159500"/>
                  </a:lnTo>
                  <a:lnTo>
                    <a:pt x="3695135" y="6184900"/>
                  </a:lnTo>
                  <a:lnTo>
                    <a:pt x="3548775" y="6337300"/>
                  </a:lnTo>
                  <a:lnTo>
                    <a:pt x="3512117" y="6362700"/>
                  </a:lnTo>
                  <a:lnTo>
                    <a:pt x="3476767" y="6400800"/>
                  </a:lnTo>
                  <a:lnTo>
                    <a:pt x="3440282" y="6426200"/>
                  </a:lnTo>
                  <a:lnTo>
                    <a:pt x="3402645" y="6464300"/>
                  </a:lnTo>
                  <a:lnTo>
                    <a:pt x="3363838" y="6489700"/>
                  </a:lnTo>
                  <a:lnTo>
                    <a:pt x="3323843" y="6515100"/>
                  </a:lnTo>
                  <a:lnTo>
                    <a:pt x="3282642" y="6540500"/>
                  </a:lnTo>
                  <a:lnTo>
                    <a:pt x="3240218" y="6565900"/>
                  </a:lnTo>
                  <a:lnTo>
                    <a:pt x="3196554" y="6578600"/>
                  </a:lnTo>
                  <a:lnTo>
                    <a:pt x="3151632" y="6604000"/>
                  </a:lnTo>
                  <a:lnTo>
                    <a:pt x="3057942" y="6629400"/>
                  </a:lnTo>
                  <a:lnTo>
                    <a:pt x="3013082" y="6642100"/>
                  </a:lnTo>
                  <a:lnTo>
                    <a:pt x="2967606" y="6642100"/>
                  </a:lnTo>
                  <a:lnTo>
                    <a:pt x="2922686" y="6654800"/>
                  </a:lnTo>
                  <a:lnTo>
                    <a:pt x="4820945" y="6654800"/>
                  </a:lnTo>
                  <a:lnTo>
                    <a:pt x="4858553" y="6565900"/>
                  </a:lnTo>
                  <a:lnTo>
                    <a:pt x="4880157" y="6527800"/>
                  </a:lnTo>
                  <a:lnTo>
                    <a:pt x="4901857" y="6477000"/>
                  </a:lnTo>
                  <a:lnTo>
                    <a:pt x="4923662" y="6426200"/>
                  </a:lnTo>
                  <a:lnTo>
                    <a:pt x="4945586" y="6388100"/>
                  </a:lnTo>
                  <a:lnTo>
                    <a:pt x="4967638" y="6337300"/>
                  </a:lnTo>
                  <a:lnTo>
                    <a:pt x="4989832" y="6286500"/>
                  </a:lnTo>
                  <a:lnTo>
                    <a:pt x="5012178" y="6248400"/>
                  </a:lnTo>
                  <a:lnTo>
                    <a:pt x="5034687" y="6197600"/>
                  </a:lnTo>
                  <a:lnTo>
                    <a:pt x="5057372" y="6146800"/>
                  </a:lnTo>
                  <a:lnTo>
                    <a:pt x="5080244" y="6108700"/>
                  </a:lnTo>
                  <a:lnTo>
                    <a:pt x="5103313" y="6057900"/>
                  </a:lnTo>
                  <a:lnTo>
                    <a:pt x="5126593" y="6019800"/>
                  </a:lnTo>
                  <a:lnTo>
                    <a:pt x="5150094" y="5969000"/>
                  </a:lnTo>
                  <a:lnTo>
                    <a:pt x="5173827" y="5918200"/>
                  </a:lnTo>
                  <a:lnTo>
                    <a:pt x="5197805" y="5880100"/>
                  </a:lnTo>
                  <a:lnTo>
                    <a:pt x="5222039" y="5829300"/>
                  </a:lnTo>
                  <a:lnTo>
                    <a:pt x="5246539" y="5791200"/>
                  </a:lnTo>
                  <a:lnTo>
                    <a:pt x="5271319" y="5740400"/>
                  </a:lnTo>
                  <a:lnTo>
                    <a:pt x="5296388" y="5702300"/>
                  </a:lnTo>
                  <a:lnTo>
                    <a:pt x="5321759" y="5651500"/>
                  </a:lnTo>
                  <a:lnTo>
                    <a:pt x="5347444" y="5613400"/>
                  </a:lnTo>
                  <a:lnTo>
                    <a:pt x="5373453" y="5562600"/>
                  </a:lnTo>
                  <a:lnTo>
                    <a:pt x="5399175" y="5524500"/>
                  </a:lnTo>
                  <a:lnTo>
                    <a:pt x="5425003" y="5473700"/>
                  </a:lnTo>
                  <a:lnTo>
                    <a:pt x="5476959" y="5397500"/>
                  </a:lnTo>
                  <a:lnTo>
                    <a:pt x="5503079" y="5346700"/>
                  </a:lnTo>
                  <a:lnTo>
                    <a:pt x="5529290" y="5308600"/>
                  </a:lnTo>
                  <a:lnTo>
                    <a:pt x="5555587" y="5257800"/>
                  </a:lnTo>
                  <a:lnTo>
                    <a:pt x="5608424" y="5181600"/>
                  </a:lnTo>
                  <a:lnTo>
                    <a:pt x="5634956" y="5130800"/>
                  </a:lnTo>
                  <a:lnTo>
                    <a:pt x="5688230" y="5054600"/>
                  </a:lnTo>
                  <a:lnTo>
                    <a:pt x="5714963" y="5003800"/>
                  </a:lnTo>
                  <a:lnTo>
                    <a:pt x="5768605" y="4927600"/>
                  </a:lnTo>
                  <a:lnTo>
                    <a:pt x="5795505" y="4876800"/>
                  </a:lnTo>
                  <a:lnTo>
                    <a:pt x="5822453" y="4838700"/>
                  </a:lnTo>
                  <a:lnTo>
                    <a:pt x="5849446" y="4787900"/>
                  </a:lnTo>
                  <a:lnTo>
                    <a:pt x="5903548" y="4711700"/>
                  </a:lnTo>
                  <a:lnTo>
                    <a:pt x="5930650" y="4660900"/>
                  </a:lnTo>
                  <a:lnTo>
                    <a:pt x="5957780" y="4622800"/>
                  </a:lnTo>
                  <a:lnTo>
                    <a:pt x="6012113" y="4533900"/>
                  </a:lnTo>
                  <a:lnTo>
                    <a:pt x="6093733" y="4406900"/>
                  </a:lnTo>
                  <a:lnTo>
                    <a:pt x="6202624" y="4241800"/>
                  </a:lnTo>
                  <a:lnTo>
                    <a:pt x="6257028" y="4152900"/>
                  </a:lnTo>
                  <a:lnTo>
                    <a:pt x="6311365" y="4076700"/>
                  </a:lnTo>
                  <a:lnTo>
                    <a:pt x="6338498" y="4025900"/>
                  </a:lnTo>
                  <a:lnTo>
                    <a:pt x="6392675" y="3949700"/>
                  </a:lnTo>
                  <a:lnTo>
                    <a:pt x="6419711" y="3898900"/>
                  </a:lnTo>
                  <a:lnTo>
                    <a:pt x="6473659" y="3822700"/>
                  </a:lnTo>
                  <a:lnTo>
                    <a:pt x="6500564" y="3771900"/>
                  </a:lnTo>
                  <a:lnTo>
                    <a:pt x="6527418" y="3733800"/>
                  </a:lnTo>
                  <a:lnTo>
                    <a:pt x="6554055" y="3695700"/>
                  </a:lnTo>
                  <a:lnTo>
                    <a:pt x="6580657" y="3644900"/>
                  </a:lnTo>
                  <a:lnTo>
                    <a:pt x="6633760" y="3568700"/>
                  </a:lnTo>
                  <a:lnTo>
                    <a:pt x="6660265" y="3517900"/>
                  </a:lnTo>
                  <a:lnTo>
                    <a:pt x="6713192" y="3441700"/>
                  </a:lnTo>
                  <a:lnTo>
                    <a:pt x="6739616" y="3390900"/>
                  </a:lnTo>
                  <a:lnTo>
                    <a:pt x="6792397" y="3314700"/>
                  </a:lnTo>
                  <a:lnTo>
                    <a:pt x="6897737" y="3136900"/>
                  </a:lnTo>
                  <a:lnTo>
                    <a:pt x="6976604" y="3009900"/>
                  </a:lnTo>
                  <a:lnTo>
                    <a:pt x="7186723" y="2667000"/>
                  </a:lnTo>
                  <a:lnTo>
                    <a:pt x="7265584" y="2540000"/>
                  </a:lnTo>
                  <a:lnTo>
                    <a:pt x="7276764" y="2527300"/>
                  </a:lnTo>
                  <a:lnTo>
                    <a:pt x="7286705" y="2501900"/>
                  </a:lnTo>
                  <a:lnTo>
                    <a:pt x="7296121" y="2476500"/>
                  </a:lnTo>
                  <a:lnTo>
                    <a:pt x="7305729" y="2463800"/>
                  </a:lnTo>
                  <a:lnTo>
                    <a:pt x="7281709" y="2438400"/>
                  </a:lnTo>
                  <a:close/>
                </a:path>
                <a:path w="13569950" h="11303000" extrusionOk="0">
                  <a:moveTo>
                    <a:pt x="5603194" y="5816600"/>
                  </a:moveTo>
                  <a:lnTo>
                    <a:pt x="5451450" y="6121400"/>
                  </a:lnTo>
                  <a:lnTo>
                    <a:pt x="5472214" y="6134100"/>
                  </a:lnTo>
                  <a:lnTo>
                    <a:pt x="5623853" y="5829300"/>
                  </a:lnTo>
                  <a:lnTo>
                    <a:pt x="5603194" y="5816600"/>
                  </a:lnTo>
                  <a:close/>
                </a:path>
                <a:path w="13569950" h="11303000" extrusionOk="0">
                  <a:moveTo>
                    <a:pt x="8206533" y="2540000"/>
                  </a:moveTo>
                  <a:lnTo>
                    <a:pt x="8167441" y="2540000"/>
                  </a:lnTo>
                  <a:lnTo>
                    <a:pt x="8146884" y="2590800"/>
                  </a:lnTo>
                  <a:lnTo>
                    <a:pt x="8126660" y="2628900"/>
                  </a:lnTo>
                  <a:lnTo>
                    <a:pt x="8106684" y="2679700"/>
                  </a:lnTo>
                  <a:lnTo>
                    <a:pt x="8086874" y="2717800"/>
                  </a:lnTo>
                  <a:lnTo>
                    <a:pt x="8047421" y="2819400"/>
                  </a:lnTo>
                  <a:lnTo>
                    <a:pt x="8027611" y="2857500"/>
                  </a:lnTo>
                  <a:lnTo>
                    <a:pt x="8007636" y="2908300"/>
                  </a:lnTo>
                  <a:lnTo>
                    <a:pt x="7987411" y="2946400"/>
                  </a:lnTo>
                  <a:lnTo>
                    <a:pt x="7966856" y="2997200"/>
                  </a:lnTo>
                  <a:lnTo>
                    <a:pt x="7945885" y="3035300"/>
                  </a:lnTo>
                  <a:lnTo>
                    <a:pt x="7924417" y="3086100"/>
                  </a:lnTo>
                  <a:lnTo>
                    <a:pt x="7902369" y="3124200"/>
                  </a:lnTo>
                  <a:lnTo>
                    <a:pt x="7879657" y="3175000"/>
                  </a:lnTo>
                  <a:lnTo>
                    <a:pt x="7856199" y="3213100"/>
                  </a:lnTo>
                  <a:lnTo>
                    <a:pt x="7831912" y="3263900"/>
                  </a:lnTo>
                  <a:lnTo>
                    <a:pt x="7781041" y="3340100"/>
                  </a:lnTo>
                  <a:lnTo>
                    <a:pt x="7755510" y="3390900"/>
                  </a:lnTo>
                  <a:lnTo>
                    <a:pt x="7729916" y="3429000"/>
                  </a:lnTo>
                  <a:lnTo>
                    <a:pt x="7704263" y="3479800"/>
                  </a:lnTo>
                  <a:lnTo>
                    <a:pt x="7678553" y="3517900"/>
                  </a:lnTo>
                  <a:lnTo>
                    <a:pt x="7652785" y="3568700"/>
                  </a:lnTo>
                  <a:lnTo>
                    <a:pt x="7626964" y="3606800"/>
                  </a:lnTo>
                  <a:lnTo>
                    <a:pt x="7601090" y="3657600"/>
                  </a:lnTo>
                  <a:lnTo>
                    <a:pt x="7549192" y="3733800"/>
                  </a:lnTo>
                  <a:lnTo>
                    <a:pt x="7523171" y="3784600"/>
                  </a:lnTo>
                  <a:lnTo>
                    <a:pt x="7497105" y="3822700"/>
                  </a:lnTo>
                  <a:lnTo>
                    <a:pt x="7470996" y="3873500"/>
                  </a:lnTo>
                  <a:lnTo>
                    <a:pt x="7418654" y="3949700"/>
                  </a:lnTo>
                  <a:lnTo>
                    <a:pt x="7392426" y="4000500"/>
                  </a:lnTo>
                  <a:lnTo>
                    <a:pt x="7366161" y="4038600"/>
                  </a:lnTo>
                  <a:lnTo>
                    <a:pt x="7339862" y="4089400"/>
                  </a:lnTo>
                  <a:lnTo>
                    <a:pt x="7313530" y="4127500"/>
                  </a:lnTo>
                  <a:lnTo>
                    <a:pt x="7287168" y="4178300"/>
                  </a:lnTo>
                  <a:lnTo>
                    <a:pt x="7234359" y="4254500"/>
                  </a:lnTo>
                  <a:lnTo>
                    <a:pt x="7207915" y="4305300"/>
                  </a:lnTo>
                  <a:lnTo>
                    <a:pt x="7154960" y="4394200"/>
                  </a:lnTo>
                  <a:lnTo>
                    <a:pt x="7101926" y="4470400"/>
                  </a:lnTo>
                  <a:lnTo>
                    <a:pt x="7048827" y="4559300"/>
                  </a:lnTo>
                  <a:lnTo>
                    <a:pt x="6969090" y="4686300"/>
                  </a:lnTo>
                  <a:lnTo>
                    <a:pt x="6862685" y="4864100"/>
                  </a:lnTo>
                  <a:lnTo>
                    <a:pt x="6835488" y="4902200"/>
                  </a:lnTo>
                  <a:lnTo>
                    <a:pt x="6808203" y="4953000"/>
                  </a:lnTo>
                  <a:lnTo>
                    <a:pt x="6780836" y="4991100"/>
                  </a:lnTo>
                  <a:lnTo>
                    <a:pt x="6753390" y="5041900"/>
                  </a:lnTo>
                  <a:lnTo>
                    <a:pt x="6725871" y="5080000"/>
                  </a:lnTo>
                  <a:lnTo>
                    <a:pt x="6698283" y="5130800"/>
                  </a:lnTo>
                  <a:lnTo>
                    <a:pt x="6642919" y="5207000"/>
                  </a:lnTo>
                  <a:lnTo>
                    <a:pt x="6615153" y="5257800"/>
                  </a:lnTo>
                  <a:lnTo>
                    <a:pt x="6587337" y="5295900"/>
                  </a:lnTo>
                  <a:lnTo>
                    <a:pt x="6559475" y="5346700"/>
                  </a:lnTo>
                  <a:lnTo>
                    <a:pt x="6531573" y="5384800"/>
                  </a:lnTo>
                  <a:lnTo>
                    <a:pt x="6503634" y="5435600"/>
                  </a:lnTo>
                  <a:lnTo>
                    <a:pt x="6447668" y="5511800"/>
                  </a:lnTo>
                  <a:lnTo>
                    <a:pt x="6167261" y="5956300"/>
                  </a:lnTo>
                  <a:lnTo>
                    <a:pt x="6140754" y="5994400"/>
                  </a:lnTo>
                  <a:lnTo>
                    <a:pt x="6111942" y="6032500"/>
                  </a:lnTo>
                  <a:lnTo>
                    <a:pt x="6082154" y="6057900"/>
                  </a:lnTo>
                  <a:lnTo>
                    <a:pt x="6052720" y="6096000"/>
                  </a:lnTo>
                  <a:lnTo>
                    <a:pt x="6181653" y="6096000"/>
                  </a:lnTo>
                  <a:lnTo>
                    <a:pt x="6198422" y="6070600"/>
                  </a:lnTo>
                  <a:lnTo>
                    <a:pt x="6224014" y="6019800"/>
                  </a:lnTo>
                  <a:lnTo>
                    <a:pt x="6249783" y="5981700"/>
                  </a:lnTo>
                  <a:lnTo>
                    <a:pt x="6275719" y="5930900"/>
                  </a:lnTo>
                  <a:lnTo>
                    <a:pt x="6301813" y="5892800"/>
                  </a:lnTo>
                  <a:lnTo>
                    <a:pt x="6328057" y="5842000"/>
                  </a:lnTo>
                  <a:lnTo>
                    <a:pt x="6380953" y="5765800"/>
                  </a:lnTo>
                  <a:lnTo>
                    <a:pt x="6407588" y="5715000"/>
                  </a:lnTo>
                  <a:lnTo>
                    <a:pt x="6461182" y="5638800"/>
                  </a:lnTo>
                  <a:lnTo>
                    <a:pt x="6488124" y="5588000"/>
                  </a:lnTo>
                  <a:lnTo>
                    <a:pt x="6515149" y="5549900"/>
                  </a:lnTo>
                  <a:lnTo>
                    <a:pt x="6542248" y="5499100"/>
                  </a:lnTo>
                  <a:lnTo>
                    <a:pt x="6596633" y="5422900"/>
                  </a:lnTo>
                  <a:lnTo>
                    <a:pt x="6623899" y="5372100"/>
                  </a:lnTo>
                  <a:lnTo>
                    <a:pt x="6651202" y="5334000"/>
                  </a:lnTo>
                  <a:lnTo>
                    <a:pt x="6705882" y="5245100"/>
                  </a:lnTo>
                  <a:lnTo>
                    <a:pt x="6787947" y="5118100"/>
                  </a:lnTo>
                  <a:lnTo>
                    <a:pt x="6842577" y="5041900"/>
                  </a:lnTo>
                  <a:lnTo>
                    <a:pt x="6869840" y="4991100"/>
                  </a:lnTo>
                  <a:lnTo>
                    <a:pt x="6924215" y="4914900"/>
                  </a:lnTo>
                  <a:lnTo>
                    <a:pt x="6951309" y="4864100"/>
                  </a:lnTo>
                  <a:lnTo>
                    <a:pt x="6978328" y="4826000"/>
                  </a:lnTo>
                  <a:lnTo>
                    <a:pt x="7005263" y="4775200"/>
                  </a:lnTo>
                  <a:lnTo>
                    <a:pt x="7032104" y="4737100"/>
                  </a:lnTo>
                  <a:lnTo>
                    <a:pt x="7059203" y="4699000"/>
                  </a:lnTo>
                  <a:lnTo>
                    <a:pt x="7194922" y="4483100"/>
                  </a:lnTo>
                  <a:lnTo>
                    <a:pt x="7222040" y="4432300"/>
                  </a:lnTo>
                  <a:lnTo>
                    <a:pt x="7249127" y="4394200"/>
                  </a:lnTo>
                  <a:lnTo>
                    <a:pt x="7276171" y="4343400"/>
                  </a:lnTo>
                  <a:lnTo>
                    <a:pt x="7303164" y="4305300"/>
                  </a:lnTo>
                  <a:lnTo>
                    <a:pt x="7330095" y="4254500"/>
                  </a:lnTo>
                  <a:lnTo>
                    <a:pt x="7383733" y="4178300"/>
                  </a:lnTo>
                  <a:lnTo>
                    <a:pt x="7410419" y="4127500"/>
                  </a:lnTo>
                  <a:lnTo>
                    <a:pt x="7437004" y="4089400"/>
                  </a:lnTo>
                  <a:lnTo>
                    <a:pt x="7463477" y="4038600"/>
                  </a:lnTo>
                  <a:lnTo>
                    <a:pt x="7489829" y="4000500"/>
                  </a:lnTo>
                  <a:lnTo>
                    <a:pt x="7516049" y="3949700"/>
                  </a:lnTo>
                  <a:lnTo>
                    <a:pt x="7542128" y="3911600"/>
                  </a:lnTo>
                  <a:lnTo>
                    <a:pt x="7568055" y="3860800"/>
                  </a:lnTo>
                  <a:lnTo>
                    <a:pt x="7619416" y="3784600"/>
                  </a:lnTo>
                  <a:lnTo>
                    <a:pt x="7644829" y="3733800"/>
                  </a:lnTo>
                  <a:lnTo>
                    <a:pt x="7670051" y="3695700"/>
                  </a:lnTo>
                  <a:lnTo>
                    <a:pt x="7695072" y="3644900"/>
                  </a:lnTo>
                  <a:lnTo>
                    <a:pt x="7719882" y="3606800"/>
                  </a:lnTo>
                  <a:lnTo>
                    <a:pt x="7744470" y="3556000"/>
                  </a:lnTo>
                  <a:lnTo>
                    <a:pt x="7768828" y="3505200"/>
                  </a:lnTo>
                  <a:lnTo>
                    <a:pt x="7792944" y="3467100"/>
                  </a:lnTo>
                  <a:lnTo>
                    <a:pt x="7816809" y="3416300"/>
                  </a:lnTo>
                  <a:lnTo>
                    <a:pt x="7840413" y="3378200"/>
                  </a:lnTo>
                  <a:lnTo>
                    <a:pt x="7863746" y="3327400"/>
                  </a:lnTo>
                  <a:lnTo>
                    <a:pt x="7886798" y="3289300"/>
                  </a:lnTo>
                  <a:lnTo>
                    <a:pt x="7909560" y="3238500"/>
                  </a:lnTo>
                  <a:lnTo>
                    <a:pt x="7932020" y="3187700"/>
                  </a:lnTo>
                  <a:lnTo>
                    <a:pt x="7954170" y="3149600"/>
                  </a:lnTo>
                  <a:lnTo>
                    <a:pt x="7975998" y="3098800"/>
                  </a:lnTo>
                  <a:lnTo>
                    <a:pt x="7997496" y="3048000"/>
                  </a:lnTo>
                  <a:lnTo>
                    <a:pt x="8018653" y="3009900"/>
                  </a:lnTo>
                  <a:lnTo>
                    <a:pt x="8039459" y="2959100"/>
                  </a:lnTo>
                  <a:lnTo>
                    <a:pt x="8059905" y="2908300"/>
                  </a:lnTo>
                  <a:lnTo>
                    <a:pt x="8079850" y="2870200"/>
                  </a:lnTo>
                  <a:lnTo>
                    <a:pt x="8099360" y="2819400"/>
                  </a:lnTo>
                  <a:lnTo>
                    <a:pt x="8118422" y="2768600"/>
                  </a:lnTo>
                  <a:lnTo>
                    <a:pt x="8137023" y="2730500"/>
                  </a:lnTo>
                  <a:lnTo>
                    <a:pt x="8155148" y="2679700"/>
                  </a:lnTo>
                  <a:lnTo>
                    <a:pt x="8172783" y="2628900"/>
                  </a:lnTo>
                  <a:lnTo>
                    <a:pt x="8189916" y="2578100"/>
                  </a:lnTo>
                  <a:lnTo>
                    <a:pt x="8206533" y="2540000"/>
                  </a:lnTo>
                  <a:close/>
                </a:path>
                <a:path w="13569950" h="11303000" extrusionOk="0">
                  <a:moveTo>
                    <a:pt x="9003841" y="0"/>
                  </a:moveTo>
                  <a:lnTo>
                    <a:pt x="8320711" y="0"/>
                  </a:lnTo>
                  <a:lnTo>
                    <a:pt x="8322691" y="12700"/>
                  </a:lnTo>
                  <a:lnTo>
                    <a:pt x="8328846" y="63500"/>
                  </a:lnTo>
                  <a:lnTo>
                    <a:pt x="8333803" y="114300"/>
                  </a:lnTo>
                  <a:lnTo>
                    <a:pt x="8337590" y="165100"/>
                  </a:lnTo>
                  <a:lnTo>
                    <a:pt x="8340236" y="215900"/>
                  </a:lnTo>
                  <a:lnTo>
                    <a:pt x="8341769" y="266700"/>
                  </a:lnTo>
                  <a:lnTo>
                    <a:pt x="8342216" y="304800"/>
                  </a:lnTo>
                  <a:lnTo>
                    <a:pt x="8341606" y="355600"/>
                  </a:lnTo>
                  <a:lnTo>
                    <a:pt x="8339967" y="406400"/>
                  </a:lnTo>
                  <a:lnTo>
                    <a:pt x="8337326" y="457200"/>
                  </a:lnTo>
                  <a:lnTo>
                    <a:pt x="8333713" y="508000"/>
                  </a:lnTo>
                  <a:lnTo>
                    <a:pt x="8329156" y="558800"/>
                  </a:lnTo>
                  <a:lnTo>
                    <a:pt x="8323681" y="609600"/>
                  </a:lnTo>
                  <a:lnTo>
                    <a:pt x="8317318" y="660400"/>
                  </a:lnTo>
                  <a:lnTo>
                    <a:pt x="8310094" y="711200"/>
                  </a:lnTo>
                  <a:lnTo>
                    <a:pt x="8302039" y="762000"/>
                  </a:lnTo>
                  <a:lnTo>
                    <a:pt x="8293178" y="812800"/>
                  </a:lnTo>
                  <a:lnTo>
                    <a:pt x="8283542" y="863600"/>
                  </a:lnTo>
                  <a:lnTo>
                    <a:pt x="8273165" y="914400"/>
                  </a:lnTo>
                  <a:lnTo>
                    <a:pt x="8262069" y="965200"/>
                  </a:lnTo>
                  <a:lnTo>
                    <a:pt x="8250270" y="1016000"/>
                  </a:lnTo>
                  <a:lnTo>
                    <a:pt x="8237783" y="1066800"/>
                  </a:lnTo>
                  <a:lnTo>
                    <a:pt x="8224622" y="1104900"/>
                  </a:lnTo>
                  <a:lnTo>
                    <a:pt x="8210804" y="1155700"/>
                  </a:lnTo>
                  <a:lnTo>
                    <a:pt x="8196342" y="1206500"/>
                  </a:lnTo>
                  <a:lnTo>
                    <a:pt x="8181252" y="1257300"/>
                  </a:lnTo>
                  <a:lnTo>
                    <a:pt x="8165549" y="1308100"/>
                  </a:lnTo>
                  <a:lnTo>
                    <a:pt x="8149248" y="1358900"/>
                  </a:lnTo>
                  <a:lnTo>
                    <a:pt x="8132363" y="1397000"/>
                  </a:lnTo>
                  <a:lnTo>
                    <a:pt x="8114911" y="1447800"/>
                  </a:lnTo>
                  <a:lnTo>
                    <a:pt x="8096906" y="1498600"/>
                  </a:lnTo>
                  <a:lnTo>
                    <a:pt x="8078363" y="1549400"/>
                  </a:lnTo>
                  <a:lnTo>
                    <a:pt x="8059296" y="1587500"/>
                  </a:lnTo>
                  <a:lnTo>
                    <a:pt x="8039722" y="1638300"/>
                  </a:lnTo>
                  <a:lnTo>
                    <a:pt x="8019655" y="1689100"/>
                  </a:lnTo>
                  <a:lnTo>
                    <a:pt x="7999110" y="1727200"/>
                  </a:lnTo>
                  <a:lnTo>
                    <a:pt x="7978102" y="1778000"/>
                  </a:lnTo>
                  <a:lnTo>
                    <a:pt x="7956647" y="1816100"/>
                  </a:lnTo>
                  <a:lnTo>
                    <a:pt x="7934758" y="1866900"/>
                  </a:lnTo>
                  <a:lnTo>
                    <a:pt x="7912452" y="1917700"/>
                  </a:lnTo>
                  <a:lnTo>
                    <a:pt x="7889743" y="1955800"/>
                  </a:lnTo>
                  <a:lnTo>
                    <a:pt x="7866646" y="2006600"/>
                  </a:lnTo>
                  <a:lnTo>
                    <a:pt x="7843176" y="2044700"/>
                  </a:lnTo>
                  <a:lnTo>
                    <a:pt x="7819349" y="2095500"/>
                  </a:lnTo>
                  <a:lnTo>
                    <a:pt x="7795179" y="2133600"/>
                  </a:lnTo>
                  <a:lnTo>
                    <a:pt x="7770681" y="2184400"/>
                  </a:lnTo>
                  <a:lnTo>
                    <a:pt x="7745871" y="2222500"/>
                  </a:lnTo>
                  <a:lnTo>
                    <a:pt x="7720763" y="2273300"/>
                  </a:lnTo>
                  <a:lnTo>
                    <a:pt x="7695563" y="2311400"/>
                  </a:lnTo>
                  <a:lnTo>
                    <a:pt x="7670254" y="2362200"/>
                  </a:lnTo>
                  <a:lnTo>
                    <a:pt x="7644840" y="2400300"/>
                  </a:lnTo>
                  <a:lnTo>
                    <a:pt x="7619325" y="2451100"/>
                  </a:lnTo>
                  <a:lnTo>
                    <a:pt x="7593713" y="2489200"/>
                  </a:lnTo>
                  <a:lnTo>
                    <a:pt x="7568008" y="2540000"/>
                  </a:lnTo>
                  <a:lnTo>
                    <a:pt x="7516335" y="2616200"/>
                  </a:lnTo>
                  <a:lnTo>
                    <a:pt x="7490375" y="2667000"/>
                  </a:lnTo>
                  <a:lnTo>
                    <a:pt x="7464338" y="2705100"/>
                  </a:lnTo>
                  <a:lnTo>
                    <a:pt x="7438228" y="2755900"/>
                  </a:lnTo>
                  <a:lnTo>
                    <a:pt x="7412049" y="2794000"/>
                  </a:lnTo>
                  <a:lnTo>
                    <a:pt x="7385804" y="2844800"/>
                  </a:lnTo>
                  <a:lnTo>
                    <a:pt x="7333136" y="2921000"/>
                  </a:lnTo>
                  <a:lnTo>
                    <a:pt x="7306720" y="2971800"/>
                  </a:lnTo>
                  <a:lnTo>
                    <a:pt x="7280255" y="3009900"/>
                  </a:lnTo>
                  <a:lnTo>
                    <a:pt x="7253745" y="3060700"/>
                  </a:lnTo>
                  <a:lnTo>
                    <a:pt x="7200605" y="3136900"/>
                  </a:lnTo>
                  <a:lnTo>
                    <a:pt x="7173983" y="3187700"/>
                  </a:lnTo>
                  <a:lnTo>
                    <a:pt x="7147332" y="3225800"/>
                  </a:lnTo>
                  <a:lnTo>
                    <a:pt x="7040514" y="3403600"/>
                  </a:lnTo>
                  <a:lnTo>
                    <a:pt x="6906811" y="3619500"/>
                  </a:lnTo>
                  <a:lnTo>
                    <a:pt x="6853376" y="3708400"/>
                  </a:lnTo>
                  <a:lnTo>
                    <a:pt x="6799808" y="3784600"/>
                  </a:lnTo>
                  <a:lnTo>
                    <a:pt x="6773166" y="3835400"/>
                  </a:lnTo>
                  <a:lnTo>
                    <a:pt x="6746631" y="3873500"/>
                  </a:lnTo>
                  <a:lnTo>
                    <a:pt x="6720211" y="3924300"/>
                  </a:lnTo>
                  <a:lnTo>
                    <a:pt x="6693914" y="3962400"/>
                  </a:lnTo>
                  <a:lnTo>
                    <a:pt x="6667749" y="4013200"/>
                  </a:lnTo>
                  <a:lnTo>
                    <a:pt x="6615849" y="4089400"/>
                  </a:lnTo>
                  <a:lnTo>
                    <a:pt x="6590130" y="4140200"/>
                  </a:lnTo>
                  <a:lnTo>
                    <a:pt x="6564577" y="4178300"/>
                  </a:lnTo>
                  <a:lnTo>
                    <a:pt x="6539198" y="4229100"/>
                  </a:lnTo>
                  <a:lnTo>
                    <a:pt x="6514001" y="4267200"/>
                  </a:lnTo>
                  <a:lnTo>
                    <a:pt x="6488996" y="4318000"/>
                  </a:lnTo>
                  <a:lnTo>
                    <a:pt x="6464190" y="4356100"/>
                  </a:lnTo>
                  <a:lnTo>
                    <a:pt x="6439593" y="4406900"/>
                  </a:lnTo>
                  <a:lnTo>
                    <a:pt x="6415211" y="4445000"/>
                  </a:lnTo>
                  <a:lnTo>
                    <a:pt x="6391055" y="4495800"/>
                  </a:lnTo>
                  <a:lnTo>
                    <a:pt x="6367132" y="4533900"/>
                  </a:lnTo>
                  <a:lnTo>
                    <a:pt x="6343451" y="4584700"/>
                  </a:lnTo>
                  <a:lnTo>
                    <a:pt x="6320020" y="4622800"/>
                  </a:lnTo>
                  <a:lnTo>
                    <a:pt x="6296848" y="4673600"/>
                  </a:lnTo>
                  <a:lnTo>
                    <a:pt x="6273943" y="4724400"/>
                  </a:lnTo>
                  <a:lnTo>
                    <a:pt x="6251314" y="4762500"/>
                  </a:lnTo>
                  <a:lnTo>
                    <a:pt x="6228969" y="4813300"/>
                  </a:lnTo>
                  <a:lnTo>
                    <a:pt x="6206917" y="4851400"/>
                  </a:lnTo>
                  <a:lnTo>
                    <a:pt x="6185166" y="4902200"/>
                  </a:lnTo>
                  <a:lnTo>
                    <a:pt x="6163724" y="4953000"/>
                  </a:lnTo>
                  <a:lnTo>
                    <a:pt x="6142601" y="4991100"/>
                  </a:lnTo>
                  <a:lnTo>
                    <a:pt x="6121804" y="5041900"/>
                  </a:lnTo>
                  <a:lnTo>
                    <a:pt x="6101342" y="5092700"/>
                  </a:lnTo>
                  <a:lnTo>
                    <a:pt x="6081223" y="5130800"/>
                  </a:lnTo>
                  <a:lnTo>
                    <a:pt x="6061457" y="5181600"/>
                  </a:lnTo>
                  <a:lnTo>
                    <a:pt x="6042050" y="5232400"/>
                  </a:lnTo>
                  <a:lnTo>
                    <a:pt x="6023013" y="5270500"/>
                  </a:lnTo>
                  <a:lnTo>
                    <a:pt x="6004352" y="5321300"/>
                  </a:lnTo>
                  <a:lnTo>
                    <a:pt x="5986078" y="5372100"/>
                  </a:lnTo>
                  <a:lnTo>
                    <a:pt x="5968198" y="5422900"/>
                  </a:lnTo>
                  <a:lnTo>
                    <a:pt x="5950720" y="5461000"/>
                  </a:lnTo>
                  <a:lnTo>
                    <a:pt x="5933654" y="5511800"/>
                  </a:lnTo>
                  <a:lnTo>
                    <a:pt x="5917007" y="5562600"/>
                  </a:lnTo>
                  <a:lnTo>
                    <a:pt x="5899298" y="5613400"/>
                  </a:lnTo>
                  <a:lnTo>
                    <a:pt x="5881446" y="5664200"/>
                  </a:lnTo>
                  <a:lnTo>
                    <a:pt x="5827496" y="5816600"/>
                  </a:lnTo>
                  <a:lnTo>
                    <a:pt x="5809534" y="5880100"/>
                  </a:lnTo>
                  <a:lnTo>
                    <a:pt x="6124912" y="5880100"/>
                  </a:lnTo>
                  <a:lnTo>
                    <a:pt x="6142024" y="5854700"/>
                  </a:lnTo>
                  <a:lnTo>
                    <a:pt x="6167658" y="5803900"/>
                  </a:lnTo>
                  <a:lnTo>
                    <a:pt x="6295627" y="5588000"/>
                  </a:lnTo>
                  <a:lnTo>
                    <a:pt x="6346888" y="5511800"/>
                  </a:lnTo>
                  <a:lnTo>
                    <a:pt x="6372571" y="5461000"/>
                  </a:lnTo>
                  <a:lnTo>
                    <a:pt x="6398299" y="5422900"/>
                  </a:lnTo>
                  <a:lnTo>
                    <a:pt x="6424082" y="5372100"/>
                  </a:lnTo>
                  <a:lnTo>
                    <a:pt x="6449930" y="5334000"/>
                  </a:lnTo>
                  <a:lnTo>
                    <a:pt x="6475850" y="5283200"/>
                  </a:lnTo>
                  <a:lnTo>
                    <a:pt x="6527946" y="5207000"/>
                  </a:lnTo>
                  <a:lnTo>
                    <a:pt x="6554139" y="5156200"/>
                  </a:lnTo>
                  <a:lnTo>
                    <a:pt x="6606859" y="5080000"/>
                  </a:lnTo>
                  <a:lnTo>
                    <a:pt x="6633404" y="5029200"/>
                  </a:lnTo>
                  <a:lnTo>
                    <a:pt x="6660085" y="4991100"/>
                  </a:lnTo>
                  <a:lnTo>
                    <a:pt x="6686910" y="4940300"/>
                  </a:lnTo>
                  <a:lnTo>
                    <a:pt x="6741053" y="4864100"/>
                  </a:lnTo>
                  <a:lnTo>
                    <a:pt x="6768210" y="4813300"/>
                  </a:lnTo>
                  <a:lnTo>
                    <a:pt x="6822680" y="4737100"/>
                  </a:lnTo>
                  <a:lnTo>
                    <a:pt x="6849984" y="4686300"/>
                  </a:lnTo>
                  <a:lnTo>
                    <a:pt x="6904711" y="4610100"/>
                  </a:lnTo>
                  <a:lnTo>
                    <a:pt x="6932128" y="4559300"/>
                  </a:lnTo>
                  <a:lnTo>
                    <a:pt x="6987046" y="4483100"/>
                  </a:lnTo>
                  <a:lnTo>
                    <a:pt x="7042053" y="4394200"/>
                  </a:lnTo>
                  <a:lnTo>
                    <a:pt x="7234840" y="4089400"/>
                  </a:lnTo>
                  <a:lnTo>
                    <a:pt x="7289872" y="4013200"/>
                  </a:lnTo>
                  <a:lnTo>
                    <a:pt x="7317361" y="3962400"/>
                  </a:lnTo>
                  <a:lnTo>
                    <a:pt x="7372265" y="3886200"/>
                  </a:lnTo>
                  <a:lnTo>
                    <a:pt x="7399673" y="3835400"/>
                  </a:lnTo>
                  <a:lnTo>
                    <a:pt x="7454381" y="3759200"/>
                  </a:lnTo>
                  <a:lnTo>
                    <a:pt x="7481673" y="3708400"/>
                  </a:lnTo>
                  <a:lnTo>
                    <a:pt x="7536117" y="3632200"/>
                  </a:lnTo>
                  <a:lnTo>
                    <a:pt x="7563260" y="3581400"/>
                  </a:lnTo>
                  <a:lnTo>
                    <a:pt x="7617371" y="3505200"/>
                  </a:lnTo>
                  <a:lnTo>
                    <a:pt x="7644331" y="3454400"/>
                  </a:lnTo>
                  <a:lnTo>
                    <a:pt x="7671223" y="3416300"/>
                  </a:lnTo>
                  <a:lnTo>
                    <a:pt x="7698042" y="3365500"/>
                  </a:lnTo>
                  <a:lnTo>
                    <a:pt x="7724784" y="3327400"/>
                  </a:lnTo>
                  <a:lnTo>
                    <a:pt x="7750927" y="3289300"/>
                  </a:lnTo>
                  <a:lnTo>
                    <a:pt x="7776562" y="3238500"/>
                  </a:lnTo>
                  <a:lnTo>
                    <a:pt x="7801735" y="3200400"/>
                  </a:lnTo>
                  <a:lnTo>
                    <a:pt x="7826489" y="3149600"/>
                  </a:lnTo>
                  <a:lnTo>
                    <a:pt x="7850870" y="3111500"/>
                  </a:lnTo>
                  <a:lnTo>
                    <a:pt x="7874922" y="3073400"/>
                  </a:lnTo>
                  <a:lnTo>
                    <a:pt x="7898689" y="3022600"/>
                  </a:lnTo>
                  <a:lnTo>
                    <a:pt x="7922216" y="2984500"/>
                  </a:lnTo>
                  <a:lnTo>
                    <a:pt x="7945548" y="2933700"/>
                  </a:lnTo>
                  <a:lnTo>
                    <a:pt x="7968730" y="2895600"/>
                  </a:lnTo>
                  <a:lnTo>
                    <a:pt x="7991805" y="2844800"/>
                  </a:lnTo>
                  <a:lnTo>
                    <a:pt x="8037815" y="2755900"/>
                  </a:lnTo>
                  <a:lnTo>
                    <a:pt x="8060839" y="2717800"/>
                  </a:lnTo>
                  <a:lnTo>
                    <a:pt x="8083935" y="2667000"/>
                  </a:lnTo>
                  <a:lnTo>
                    <a:pt x="8107148" y="2628900"/>
                  </a:lnTo>
                  <a:lnTo>
                    <a:pt x="8130521" y="2578100"/>
                  </a:lnTo>
                  <a:lnTo>
                    <a:pt x="8154101" y="2540000"/>
                  </a:lnTo>
                  <a:lnTo>
                    <a:pt x="8206533" y="2540000"/>
                  </a:lnTo>
                  <a:lnTo>
                    <a:pt x="8222619" y="2489200"/>
                  </a:lnTo>
                  <a:lnTo>
                    <a:pt x="8238162" y="2438400"/>
                  </a:lnTo>
                  <a:lnTo>
                    <a:pt x="8253147" y="2387600"/>
                  </a:lnTo>
                  <a:lnTo>
                    <a:pt x="8267562" y="2336800"/>
                  </a:lnTo>
                  <a:lnTo>
                    <a:pt x="8281392" y="2298700"/>
                  </a:lnTo>
                  <a:lnTo>
                    <a:pt x="8294623" y="2247900"/>
                  </a:lnTo>
                  <a:lnTo>
                    <a:pt x="8307243" y="2197100"/>
                  </a:lnTo>
                  <a:lnTo>
                    <a:pt x="8319237" y="2146300"/>
                  </a:lnTo>
                  <a:lnTo>
                    <a:pt x="8330592" y="2095500"/>
                  </a:lnTo>
                  <a:lnTo>
                    <a:pt x="8341294" y="2044700"/>
                  </a:lnTo>
                  <a:lnTo>
                    <a:pt x="8351329" y="2006600"/>
                  </a:lnTo>
                  <a:lnTo>
                    <a:pt x="8360685" y="1955800"/>
                  </a:lnTo>
                  <a:lnTo>
                    <a:pt x="8369346" y="1905000"/>
                  </a:lnTo>
                  <a:lnTo>
                    <a:pt x="8377300" y="1854200"/>
                  </a:lnTo>
                  <a:lnTo>
                    <a:pt x="8384534" y="1803400"/>
                  </a:lnTo>
                  <a:lnTo>
                    <a:pt x="8391032" y="1752600"/>
                  </a:lnTo>
                  <a:lnTo>
                    <a:pt x="8396782" y="1701800"/>
                  </a:lnTo>
                  <a:lnTo>
                    <a:pt x="8401770" y="1651000"/>
                  </a:lnTo>
                  <a:lnTo>
                    <a:pt x="8405983" y="1600200"/>
                  </a:lnTo>
                  <a:lnTo>
                    <a:pt x="8409406" y="1549400"/>
                  </a:lnTo>
                  <a:lnTo>
                    <a:pt x="8412026" y="1498600"/>
                  </a:lnTo>
                  <a:lnTo>
                    <a:pt x="8413830" y="1447800"/>
                  </a:lnTo>
                  <a:lnTo>
                    <a:pt x="8414803" y="1397000"/>
                  </a:lnTo>
                  <a:lnTo>
                    <a:pt x="8414933" y="1346200"/>
                  </a:lnTo>
                  <a:lnTo>
                    <a:pt x="8414205" y="1295400"/>
                  </a:lnTo>
                  <a:lnTo>
                    <a:pt x="8412606" y="1244600"/>
                  </a:lnTo>
                  <a:lnTo>
                    <a:pt x="8411074" y="1193800"/>
                  </a:lnTo>
                  <a:lnTo>
                    <a:pt x="8410651" y="1143000"/>
                  </a:lnTo>
                  <a:lnTo>
                    <a:pt x="8410697" y="1079500"/>
                  </a:lnTo>
                  <a:lnTo>
                    <a:pt x="8411205" y="1028700"/>
                  </a:lnTo>
                  <a:lnTo>
                    <a:pt x="8411747" y="977900"/>
                  </a:lnTo>
                  <a:lnTo>
                    <a:pt x="8411999" y="914400"/>
                  </a:lnTo>
                  <a:lnTo>
                    <a:pt x="8537994" y="914400"/>
                  </a:lnTo>
                  <a:lnTo>
                    <a:pt x="8533152" y="876300"/>
                  </a:lnTo>
                  <a:lnTo>
                    <a:pt x="8526025" y="825500"/>
                  </a:lnTo>
                  <a:lnTo>
                    <a:pt x="8518226" y="774700"/>
                  </a:lnTo>
                  <a:lnTo>
                    <a:pt x="8510215" y="723900"/>
                  </a:lnTo>
                  <a:lnTo>
                    <a:pt x="8502476" y="673100"/>
                  </a:lnTo>
                  <a:lnTo>
                    <a:pt x="8494982" y="622300"/>
                  </a:lnTo>
                  <a:lnTo>
                    <a:pt x="8487706" y="571500"/>
                  </a:lnTo>
                  <a:lnTo>
                    <a:pt x="8480619" y="520700"/>
                  </a:lnTo>
                  <a:lnTo>
                    <a:pt x="8473695" y="469900"/>
                  </a:lnTo>
                  <a:lnTo>
                    <a:pt x="8466905" y="419100"/>
                  </a:lnTo>
                  <a:lnTo>
                    <a:pt x="8460222" y="368300"/>
                  </a:lnTo>
                  <a:lnTo>
                    <a:pt x="8453619" y="317500"/>
                  </a:lnTo>
                  <a:lnTo>
                    <a:pt x="8434009" y="165100"/>
                  </a:lnTo>
                  <a:lnTo>
                    <a:pt x="8431866" y="101600"/>
                  </a:lnTo>
                  <a:lnTo>
                    <a:pt x="8445836" y="76200"/>
                  </a:lnTo>
                  <a:lnTo>
                    <a:pt x="8479705" y="63500"/>
                  </a:lnTo>
                  <a:lnTo>
                    <a:pt x="9045448" y="63500"/>
                  </a:lnTo>
                  <a:lnTo>
                    <a:pt x="9026168" y="38100"/>
                  </a:lnTo>
                  <a:lnTo>
                    <a:pt x="9003841" y="0"/>
                  </a:lnTo>
                  <a:close/>
                </a:path>
                <a:path w="13569950" h="11303000" extrusionOk="0">
                  <a:moveTo>
                    <a:pt x="6071557" y="5016500"/>
                  </a:moveTo>
                  <a:lnTo>
                    <a:pt x="5718248" y="5600700"/>
                  </a:lnTo>
                  <a:lnTo>
                    <a:pt x="5740049" y="5613400"/>
                  </a:lnTo>
                  <a:lnTo>
                    <a:pt x="5930441" y="5308600"/>
                  </a:lnTo>
                  <a:lnTo>
                    <a:pt x="5983239" y="5308600"/>
                  </a:lnTo>
                  <a:lnTo>
                    <a:pt x="6082730" y="5029200"/>
                  </a:lnTo>
                  <a:lnTo>
                    <a:pt x="6071557" y="5016500"/>
                  </a:lnTo>
                  <a:close/>
                </a:path>
                <a:path w="13569950" h="11303000" extrusionOk="0">
                  <a:moveTo>
                    <a:pt x="11208950" y="4660900"/>
                  </a:moveTo>
                  <a:lnTo>
                    <a:pt x="10631324" y="5384800"/>
                  </a:lnTo>
                  <a:lnTo>
                    <a:pt x="10830743" y="5384800"/>
                  </a:lnTo>
                  <a:lnTo>
                    <a:pt x="10859729" y="5346700"/>
                  </a:lnTo>
                  <a:lnTo>
                    <a:pt x="10888013" y="5295900"/>
                  </a:lnTo>
                  <a:lnTo>
                    <a:pt x="10915578" y="5257800"/>
                  </a:lnTo>
                  <a:lnTo>
                    <a:pt x="10942407" y="5219700"/>
                  </a:lnTo>
                  <a:lnTo>
                    <a:pt x="10968483" y="5168900"/>
                  </a:lnTo>
                  <a:lnTo>
                    <a:pt x="10993787" y="5130800"/>
                  </a:lnTo>
                  <a:lnTo>
                    <a:pt x="11018304" y="5080000"/>
                  </a:lnTo>
                  <a:lnTo>
                    <a:pt x="11042014" y="5041900"/>
                  </a:lnTo>
                  <a:lnTo>
                    <a:pt x="11064902" y="4991100"/>
                  </a:lnTo>
                  <a:lnTo>
                    <a:pt x="11085093" y="4953000"/>
                  </a:lnTo>
                  <a:lnTo>
                    <a:pt x="11104575" y="4914900"/>
                  </a:lnTo>
                  <a:lnTo>
                    <a:pt x="11123514" y="4864100"/>
                  </a:lnTo>
                  <a:lnTo>
                    <a:pt x="11142073" y="4826000"/>
                  </a:lnTo>
                  <a:lnTo>
                    <a:pt x="11158692" y="4787900"/>
                  </a:lnTo>
                  <a:lnTo>
                    <a:pt x="11175017" y="4737100"/>
                  </a:lnTo>
                  <a:lnTo>
                    <a:pt x="11191589" y="4699000"/>
                  </a:lnTo>
                  <a:lnTo>
                    <a:pt x="11208950" y="4660900"/>
                  </a:lnTo>
                  <a:close/>
                </a:path>
                <a:path w="13569950" h="11303000" extrusionOk="0">
                  <a:moveTo>
                    <a:pt x="12458923" y="5232400"/>
                  </a:moveTo>
                  <a:lnTo>
                    <a:pt x="12442012" y="5232400"/>
                  </a:lnTo>
                  <a:lnTo>
                    <a:pt x="12405270" y="5384800"/>
                  </a:lnTo>
                  <a:lnTo>
                    <a:pt x="12484381" y="5384800"/>
                  </a:lnTo>
                  <a:lnTo>
                    <a:pt x="12475803" y="5334000"/>
                  </a:lnTo>
                  <a:lnTo>
                    <a:pt x="12467294" y="5283200"/>
                  </a:lnTo>
                  <a:lnTo>
                    <a:pt x="12458923" y="5232400"/>
                  </a:lnTo>
                  <a:close/>
                </a:path>
                <a:path w="13569950" h="11303000" extrusionOk="0">
                  <a:moveTo>
                    <a:pt x="9661328" y="3022600"/>
                  </a:moveTo>
                  <a:lnTo>
                    <a:pt x="9629379" y="3048000"/>
                  </a:lnTo>
                  <a:lnTo>
                    <a:pt x="9593031" y="3073400"/>
                  </a:lnTo>
                  <a:lnTo>
                    <a:pt x="9561172" y="3111500"/>
                  </a:lnTo>
                  <a:lnTo>
                    <a:pt x="9498104" y="3187700"/>
                  </a:lnTo>
                  <a:lnTo>
                    <a:pt x="9435925" y="3263900"/>
                  </a:lnTo>
                  <a:lnTo>
                    <a:pt x="9374657" y="3340100"/>
                  </a:lnTo>
                  <a:lnTo>
                    <a:pt x="9314324" y="3416300"/>
                  </a:lnTo>
                  <a:lnTo>
                    <a:pt x="9225241" y="3530600"/>
                  </a:lnTo>
                  <a:lnTo>
                    <a:pt x="9195469" y="3581400"/>
                  </a:lnTo>
                  <a:lnTo>
                    <a:pt x="9135652" y="3657600"/>
                  </a:lnTo>
                  <a:lnTo>
                    <a:pt x="9044953" y="3771900"/>
                  </a:lnTo>
                  <a:lnTo>
                    <a:pt x="8983610" y="3848100"/>
                  </a:lnTo>
                  <a:lnTo>
                    <a:pt x="8921385" y="3924300"/>
                  </a:lnTo>
                  <a:lnTo>
                    <a:pt x="8889894" y="3962400"/>
                  </a:lnTo>
                  <a:lnTo>
                    <a:pt x="8858123" y="4000500"/>
                  </a:lnTo>
                  <a:lnTo>
                    <a:pt x="8826054" y="4038600"/>
                  </a:lnTo>
                  <a:lnTo>
                    <a:pt x="8793668" y="4076700"/>
                  </a:lnTo>
                  <a:lnTo>
                    <a:pt x="8760945" y="4114800"/>
                  </a:lnTo>
                  <a:lnTo>
                    <a:pt x="8727865" y="4152900"/>
                  </a:lnTo>
                  <a:lnTo>
                    <a:pt x="8694409" y="4191000"/>
                  </a:lnTo>
                  <a:lnTo>
                    <a:pt x="8660557" y="4229100"/>
                  </a:lnTo>
                  <a:lnTo>
                    <a:pt x="8626291" y="4267200"/>
                  </a:lnTo>
                  <a:lnTo>
                    <a:pt x="8591591" y="4305300"/>
                  </a:lnTo>
                  <a:lnTo>
                    <a:pt x="8556438" y="4343400"/>
                  </a:lnTo>
                  <a:lnTo>
                    <a:pt x="8520811" y="4381500"/>
                  </a:lnTo>
                  <a:lnTo>
                    <a:pt x="8484692" y="4406900"/>
                  </a:lnTo>
                  <a:lnTo>
                    <a:pt x="8448060" y="4445000"/>
                  </a:lnTo>
                  <a:lnTo>
                    <a:pt x="8410898" y="4483100"/>
                  </a:lnTo>
                  <a:lnTo>
                    <a:pt x="8373185" y="4521200"/>
                  </a:lnTo>
                  <a:lnTo>
                    <a:pt x="8334902" y="4559300"/>
                  </a:lnTo>
                  <a:lnTo>
                    <a:pt x="9788743" y="4559300"/>
                  </a:lnTo>
                  <a:lnTo>
                    <a:pt x="9803393" y="4508500"/>
                  </a:lnTo>
                  <a:lnTo>
                    <a:pt x="9816048" y="4457700"/>
                  </a:lnTo>
                  <a:lnTo>
                    <a:pt x="9826603" y="4419600"/>
                  </a:lnTo>
                  <a:lnTo>
                    <a:pt x="9834957" y="4368800"/>
                  </a:lnTo>
                  <a:lnTo>
                    <a:pt x="9841003" y="4318000"/>
                  </a:lnTo>
                  <a:lnTo>
                    <a:pt x="9844640" y="4267200"/>
                  </a:lnTo>
                  <a:lnTo>
                    <a:pt x="9845763" y="4216400"/>
                  </a:lnTo>
                  <a:lnTo>
                    <a:pt x="9844269" y="4165600"/>
                  </a:lnTo>
                  <a:lnTo>
                    <a:pt x="9841383" y="4114800"/>
                  </a:lnTo>
                  <a:lnTo>
                    <a:pt x="9838292" y="4064000"/>
                  </a:lnTo>
                  <a:lnTo>
                    <a:pt x="9835010" y="4013200"/>
                  </a:lnTo>
                  <a:lnTo>
                    <a:pt x="9831553" y="3962400"/>
                  </a:lnTo>
                  <a:lnTo>
                    <a:pt x="9827936" y="3911600"/>
                  </a:lnTo>
                  <a:lnTo>
                    <a:pt x="9824172" y="3860800"/>
                  </a:lnTo>
                  <a:lnTo>
                    <a:pt x="9820277" y="3810000"/>
                  </a:lnTo>
                  <a:lnTo>
                    <a:pt x="9816266" y="3759200"/>
                  </a:lnTo>
                  <a:lnTo>
                    <a:pt x="9812152" y="3708400"/>
                  </a:lnTo>
                  <a:lnTo>
                    <a:pt x="9807951" y="3657600"/>
                  </a:lnTo>
                  <a:lnTo>
                    <a:pt x="9803678" y="3606800"/>
                  </a:lnTo>
                  <a:lnTo>
                    <a:pt x="9799347" y="3556000"/>
                  </a:lnTo>
                  <a:lnTo>
                    <a:pt x="9794973" y="3505200"/>
                  </a:lnTo>
                  <a:lnTo>
                    <a:pt x="9777340" y="3302000"/>
                  </a:lnTo>
                  <a:lnTo>
                    <a:pt x="9772193" y="3251200"/>
                  </a:lnTo>
                  <a:lnTo>
                    <a:pt x="9764665" y="3200400"/>
                  </a:lnTo>
                  <a:lnTo>
                    <a:pt x="9753547" y="3149600"/>
                  </a:lnTo>
                  <a:lnTo>
                    <a:pt x="9737634" y="3098800"/>
                  </a:lnTo>
                  <a:lnTo>
                    <a:pt x="9714771" y="3060700"/>
                  </a:lnTo>
                  <a:lnTo>
                    <a:pt x="9689564" y="3035300"/>
                  </a:lnTo>
                  <a:lnTo>
                    <a:pt x="9661328" y="3022600"/>
                  </a:lnTo>
                  <a:close/>
                </a:path>
                <a:path w="13569950" h="11303000" extrusionOk="0">
                  <a:moveTo>
                    <a:pt x="8849588" y="2501900"/>
                  </a:moveTo>
                  <a:lnTo>
                    <a:pt x="8810704" y="2514600"/>
                  </a:lnTo>
                  <a:lnTo>
                    <a:pt x="8769907" y="2540000"/>
                  </a:lnTo>
                  <a:lnTo>
                    <a:pt x="8730552" y="2565400"/>
                  </a:lnTo>
                  <a:lnTo>
                    <a:pt x="8695992" y="2590800"/>
                  </a:lnTo>
                  <a:lnTo>
                    <a:pt x="8643192" y="2667000"/>
                  </a:lnTo>
                  <a:lnTo>
                    <a:pt x="8617375" y="2717800"/>
                  </a:lnTo>
                  <a:lnTo>
                    <a:pt x="8592057" y="2755900"/>
                  </a:lnTo>
                  <a:lnTo>
                    <a:pt x="8567166" y="2806700"/>
                  </a:lnTo>
                  <a:lnTo>
                    <a:pt x="8542631" y="2844800"/>
                  </a:lnTo>
                  <a:lnTo>
                    <a:pt x="8518378" y="2895600"/>
                  </a:lnTo>
                  <a:lnTo>
                    <a:pt x="8494335" y="2946400"/>
                  </a:lnTo>
                  <a:lnTo>
                    <a:pt x="8470430" y="2984500"/>
                  </a:lnTo>
                  <a:lnTo>
                    <a:pt x="8422742" y="3086100"/>
                  </a:lnTo>
                  <a:lnTo>
                    <a:pt x="8398815" y="3124200"/>
                  </a:lnTo>
                  <a:lnTo>
                    <a:pt x="8374735" y="3175000"/>
                  </a:lnTo>
                  <a:lnTo>
                    <a:pt x="8350430" y="3213100"/>
                  </a:lnTo>
                  <a:lnTo>
                    <a:pt x="8326741" y="3263900"/>
                  </a:lnTo>
                  <a:lnTo>
                    <a:pt x="8303005" y="3302000"/>
                  </a:lnTo>
                  <a:lnTo>
                    <a:pt x="8279222" y="3352800"/>
                  </a:lnTo>
                  <a:lnTo>
                    <a:pt x="8255389" y="3390900"/>
                  </a:lnTo>
                  <a:lnTo>
                    <a:pt x="8231504" y="3441700"/>
                  </a:lnTo>
                  <a:lnTo>
                    <a:pt x="8207567" y="3479800"/>
                  </a:lnTo>
                  <a:lnTo>
                    <a:pt x="8183574" y="3530600"/>
                  </a:lnTo>
                  <a:lnTo>
                    <a:pt x="8135419" y="3606800"/>
                  </a:lnTo>
                  <a:lnTo>
                    <a:pt x="8111252" y="3657600"/>
                  </a:lnTo>
                  <a:lnTo>
                    <a:pt x="8087024" y="3695700"/>
                  </a:lnTo>
                  <a:lnTo>
                    <a:pt x="8062732" y="3746500"/>
                  </a:lnTo>
                  <a:lnTo>
                    <a:pt x="8050161" y="3759200"/>
                  </a:lnTo>
                  <a:lnTo>
                    <a:pt x="8034936" y="3784600"/>
                  </a:lnTo>
                  <a:lnTo>
                    <a:pt x="8018586" y="3797300"/>
                  </a:lnTo>
                  <a:lnTo>
                    <a:pt x="8002640" y="3810000"/>
                  </a:lnTo>
                  <a:lnTo>
                    <a:pt x="8791360" y="3810000"/>
                  </a:lnTo>
                  <a:lnTo>
                    <a:pt x="8814846" y="3759200"/>
                  </a:lnTo>
                  <a:lnTo>
                    <a:pt x="8837990" y="3721100"/>
                  </a:lnTo>
                  <a:lnTo>
                    <a:pt x="8860787" y="3670300"/>
                  </a:lnTo>
                  <a:lnTo>
                    <a:pt x="8883234" y="3632200"/>
                  </a:lnTo>
                  <a:lnTo>
                    <a:pt x="8905325" y="3581400"/>
                  </a:lnTo>
                  <a:lnTo>
                    <a:pt x="8912570" y="3568700"/>
                  </a:lnTo>
                  <a:lnTo>
                    <a:pt x="8831620" y="3568700"/>
                  </a:lnTo>
                  <a:lnTo>
                    <a:pt x="8805463" y="3556000"/>
                  </a:lnTo>
                  <a:lnTo>
                    <a:pt x="8847129" y="3403600"/>
                  </a:lnTo>
                  <a:lnTo>
                    <a:pt x="8860940" y="3352800"/>
                  </a:lnTo>
                  <a:lnTo>
                    <a:pt x="8886728" y="3251200"/>
                  </a:lnTo>
                  <a:lnTo>
                    <a:pt x="8898785" y="3200400"/>
                  </a:lnTo>
                  <a:lnTo>
                    <a:pt x="8910508" y="3149600"/>
                  </a:lnTo>
                  <a:lnTo>
                    <a:pt x="8921601" y="3111500"/>
                  </a:lnTo>
                  <a:lnTo>
                    <a:pt x="8931769" y="3060700"/>
                  </a:lnTo>
                  <a:lnTo>
                    <a:pt x="8940714" y="3009900"/>
                  </a:lnTo>
                  <a:lnTo>
                    <a:pt x="8948141" y="2971800"/>
                  </a:lnTo>
                  <a:lnTo>
                    <a:pt x="8953754" y="2921000"/>
                  </a:lnTo>
                  <a:lnTo>
                    <a:pt x="8957256" y="2870200"/>
                  </a:lnTo>
                  <a:lnTo>
                    <a:pt x="8958351" y="2819400"/>
                  </a:lnTo>
                  <a:lnTo>
                    <a:pt x="8956743" y="2768600"/>
                  </a:lnTo>
                  <a:lnTo>
                    <a:pt x="8952136" y="2730500"/>
                  </a:lnTo>
                  <a:lnTo>
                    <a:pt x="8944234" y="2679700"/>
                  </a:lnTo>
                  <a:lnTo>
                    <a:pt x="8928673" y="2628900"/>
                  </a:lnTo>
                  <a:lnTo>
                    <a:pt x="8904367" y="2590800"/>
                  </a:lnTo>
                  <a:lnTo>
                    <a:pt x="8876334" y="2540000"/>
                  </a:lnTo>
                  <a:lnTo>
                    <a:pt x="8849588" y="2501900"/>
                  </a:lnTo>
                  <a:close/>
                </a:path>
                <a:path w="13569950" h="11303000" extrusionOk="0">
                  <a:moveTo>
                    <a:pt x="9045448" y="63500"/>
                  </a:moveTo>
                  <a:lnTo>
                    <a:pt x="8572415" y="63500"/>
                  </a:lnTo>
                  <a:lnTo>
                    <a:pt x="8607828" y="76200"/>
                  </a:lnTo>
                  <a:lnTo>
                    <a:pt x="8640874" y="88900"/>
                  </a:lnTo>
                  <a:lnTo>
                    <a:pt x="8668923" y="101600"/>
                  </a:lnTo>
                  <a:lnTo>
                    <a:pt x="8708454" y="139700"/>
                  </a:lnTo>
                  <a:lnTo>
                    <a:pt x="8786530" y="215900"/>
                  </a:lnTo>
                  <a:lnTo>
                    <a:pt x="8825077" y="241300"/>
                  </a:lnTo>
                  <a:lnTo>
                    <a:pt x="8863300" y="279400"/>
                  </a:lnTo>
                  <a:lnTo>
                    <a:pt x="8938772" y="355600"/>
                  </a:lnTo>
                  <a:lnTo>
                    <a:pt x="9012954" y="431800"/>
                  </a:lnTo>
                  <a:lnTo>
                    <a:pt x="9052766" y="495300"/>
                  </a:lnTo>
                  <a:lnTo>
                    <a:pt x="9068315" y="533400"/>
                  </a:lnTo>
                  <a:lnTo>
                    <a:pt x="9084261" y="558800"/>
                  </a:lnTo>
                  <a:lnTo>
                    <a:pt x="9107718" y="609600"/>
                  </a:lnTo>
                  <a:lnTo>
                    <a:pt x="9130047" y="660400"/>
                  </a:lnTo>
                  <a:lnTo>
                    <a:pt x="9151260" y="711200"/>
                  </a:lnTo>
                  <a:lnTo>
                    <a:pt x="9171368" y="749300"/>
                  </a:lnTo>
                  <a:lnTo>
                    <a:pt x="9190385" y="800100"/>
                  </a:lnTo>
                  <a:lnTo>
                    <a:pt x="9208321" y="850900"/>
                  </a:lnTo>
                  <a:lnTo>
                    <a:pt x="9225187" y="901700"/>
                  </a:lnTo>
                  <a:lnTo>
                    <a:pt x="9240997" y="939800"/>
                  </a:lnTo>
                  <a:lnTo>
                    <a:pt x="9255761" y="990600"/>
                  </a:lnTo>
                  <a:lnTo>
                    <a:pt x="9269491" y="1041400"/>
                  </a:lnTo>
                  <a:lnTo>
                    <a:pt x="9282199" y="1092200"/>
                  </a:lnTo>
                  <a:lnTo>
                    <a:pt x="9293896" y="1143000"/>
                  </a:lnTo>
                  <a:lnTo>
                    <a:pt x="9304595" y="1181100"/>
                  </a:lnTo>
                  <a:lnTo>
                    <a:pt x="9314307" y="1231900"/>
                  </a:lnTo>
                  <a:lnTo>
                    <a:pt x="9323043" y="1282700"/>
                  </a:lnTo>
                  <a:lnTo>
                    <a:pt x="9330816" y="1333500"/>
                  </a:lnTo>
                  <a:lnTo>
                    <a:pt x="9337638" y="1371600"/>
                  </a:lnTo>
                  <a:lnTo>
                    <a:pt x="9343518" y="1422400"/>
                  </a:lnTo>
                  <a:lnTo>
                    <a:pt x="9348471" y="1473200"/>
                  </a:lnTo>
                  <a:lnTo>
                    <a:pt x="9352507" y="1524000"/>
                  </a:lnTo>
                  <a:lnTo>
                    <a:pt x="9355638" y="1574800"/>
                  </a:lnTo>
                  <a:lnTo>
                    <a:pt x="9357875" y="1612900"/>
                  </a:lnTo>
                  <a:lnTo>
                    <a:pt x="9359231" y="1663700"/>
                  </a:lnTo>
                  <a:lnTo>
                    <a:pt x="9359596" y="1701800"/>
                  </a:lnTo>
                  <a:lnTo>
                    <a:pt x="9359624" y="1727200"/>
                  </a:lnTo>
                  <a:lnTo>
                    <a:pt x="9359345" y="1765300"/>
                  </a:lnTo>
                  <a:lnTo>
                    <a:pt x="9358127" y="1816100"/>
                  </a:lnTo>
                  <a:lnTo>
                    <a:pt x="9356074" y="1854200"/>
                  </a:lnTo>
                  <a:lnTo>
                    <a:pt x="9353198" y="1905000"/>
                  </a:lnTo>
                  <a:lnTo>
                    <a:pt x="9349510" y="1955800"/>
                  </a:lnTo>
                  <a:lnTo>
                    <a:pt x="9345024" y="2006600"/>
                  </a:lnTo>
                  <a:lnTo>
                    <a:pt x="9339749" y="2057400"/>
                  </a:lnTo>
                  <a:lnTo>
                    <a:pt x="9333698" y="2108200"/>
                  </a:lnTo>
                  <a:lnTo>
                    <a:pt x="9326883" y="2146300"/>
                  </a:lnTo>
                  <a:lnTo>
                    <a:pt x="9319314" y="2197100"/>
                  </a:lnTo>
                  <a:lnTo>
                    <a:pt x="9311005" y="2247900"/>
                  </a:lnTo>
                  <a:lnTo>
                    <a:pt x="9301967" y="2298700"/>
                  </a:lnTo>
                  <a:lnTo>
                    <a:pt x="9292211" y="2349500"/>
                  </a:lnTo>
                  <a:lnTo>
                    <a:pt x="9281749" y="2387600"/>
                  </a:lnTo>
                  <a:lnTo>
                    <a:pt x="9270594" y="2438400"/>
                  </a:lnTo>
                  <a:lnTo>
                    <a:pt x="9258755" y="2489200"/>
                  </a:lnTo>
                  <a:lnTo>
                    <a:pt x="9246246" y="2540000"/>
                  </a:lnTo>
                  <a:lnTo>
                    <a:pt x="9233078" y="2590800"/>
                  </a:lnTo>
                  <a:lnTo>
                    <a:pt x="9219263" y="2641600"/>
                  </a:lnTo>
                  <a:lnTo>
                    <a:pt x="9204812" y="2679700"/>
                  </a:lnTo>
                  <a:lnTo>
                    <a:pt x="9189738" y="2730500"/>
                  </a:lnTo>
                  <a:lnTo>
                    <a:pt x="9174051" y="2781300"/>
                  </a:lnTo>
                  <a:lnTo>
                    <a:pt x="9157764" y="2832100"/>
                  </a:lnTo>
                  <a:lnTo>
                    <a:pt x="9140888" y="2882900"/>
                  </a:lnTo>
                  <a:lnTo>
                    <a:pt x="9124002" y="2921000"/>
                  </a:lnTo>
                  <a:lnTo>
                    <a:pt x="9106388" y="2971800"/>
                  </a:lnTo>
                  <a:lnTo>
                    <a:pt x="9088131" y="3022600"/>
                  </a:lnTo>
                  <a:lnTo>
                    <a:pt x="9069318" y="3060700"/>
                  </a:lnTo>
                  <a:lnTo>
                    <a:pt x="9050037" y="3111500"/>
                  </a:lnTo>
                  <a:lnTo>
                    <a:pt x="9030374" y="3149600"/>
                  </a:lnTo>
                  <a:lnTo>
                    <a:pt x="9010417" y="3200400"/>
                  </a:lnTo>
                  <a:lnTo>
                    <a:pt x="8990252" y="3251200"/>
                  </a:lnTo>
                  <a:lnTo>
                    <a:pt x="8969966" y="3289300"/>
                  </a:lnTo>
                  <a:lnTo>
                    <a:pt x="8949647" y="3340100"/>
                  </a:lnTo>
                  <a:lnTo>
                    <a:pt x="8929381" y="3378200"/>
                  </a:lnTo>
                  <a:lnTo>
                    <a:pt x="8909255" y="3429000"/>
                  </a:lnTo>
                  <a:lnTo>
                    <a:pt x="8889356" y="3479800"/>
                  </a:lnTo>
                  <a:lnTo>
                    <a:pt x="8876807" y="3505200"/>
                  </a:lnTo>
                  <a:lnTo>
                    <a:pt x="8862216" y="3517900"/>
                  </a:lnTo>
                  <a:lnTo>
                    <a:pt x="8846761" y="3543300"/>
                  </a:lnTo>
                  <a:lnTo>
                    <a:pt x="8831620" y="3568700"/>
                  </a:lnTo>
                  <a:lnTo>
                    <a:pt x="8912570" y="3568700"/>
                  </a:lnTo>
                  <a:lnTo>
                    <a:pt x="8927059" y="3543300"/>
                  </a:lnTo>
                  <a:lnTo>
                    <a:pt x="8948429" y="3492500"/>
                  </a:lnTo>
                  <a:lnTo>
                    <a:pt x="8969434" y="3454400"/>
                  </a:lnTo>
                  <a:lnTo>
                    <a:pt x="8990068" y="3403600"/>
                  </a:lnTo>
                  <a:lnTo>
                    <a:pt x="9010327" y="3352800"/>
                  </a:lnTo>
                  <a:lnTo>
                    <a:pt x="9030208" y="3314700"/>
                  </a:lnTo>
                  <a:lnTo>
                    <a:pt x="9049707" y="3263900"/>
                  </a:lnTo>
                  <a:lnTo>
                    <a:pt x="9068796" y="3213100"/>
                  </a:lnTo>
                  <a:lnTo>
                    <a:pt x="9087578" y="3175000"/>
                  </a:lnTo>
                  <a:lnTo>
                    <a:pt x="9106041" y="3124200"/>
                  </a:lnTo>
                  <a:lnTo>
                    <a:pt x="9124171" y="3073400"/>
                  </a:lnTo>
                  <a:lnTo>
                    <a:pt x="9141955" y="3035300"/>
                  </a:lnTo>
                  <a:lnTo>
                    <a:pt x="9159379" y="2984500"/>
                  </a:lnTo>
                  <a:lnTo>
                    <a:pt x="9176430" y="2933700"/>
                  </a:lnTo>
                  <a:lnTo>
                    <a:pt x="9193095" y="2895600"/>
                  </a:lnTo>
                  <a:lnTo>
                    <a:pt x="9209360" y="2844800"/>
                  </a:lnTo>
                  <a:lnTo>
                    <a:pt x="9225212" y="2794000"/>
                  </a:lnTo>
                  <a:lnTo>
                    <a:pt x="9240638" y="2755900"/>
                  </a:lnTo>
                  <a:lnTo>
                    <a:pt x="9255625" y="2705100"/>
                  </a:lnTo>
                  <a:lnTo>
                    <a:pt x="9270158" y="2654300"/>
                  </a:lnTo>
                  <a:lnTo>
                    <a:pt x="9284225" y="2603500"/>
                  </a:lnTo>
                  <a:lnTo>
                    <a:pt x="9297812" y="2565400"/>
                  </a:lnTo>
                  <a:lnTo>
                    <a:pt x="9310906" y="2514600"/>
                  </a:lnTo>
                  <a:lnTo>
                    <a:pt x="9323494" y="2463800"/>
                  </a:lnTo>
                  <a:lnTo>
                    <a:pt x="9335562" y="2425700"/>
                  </a:lnTo>
                  <a:lnTo>
                    <a:pt x="9347096" y="2374900"/>
                  </a:lnTo>
                  <a:lnTo>
                    <a:pt x="9358085" y="2324100"/>
                  </a:lnTo>
                  <a:lnTo>
                    <a:pt x="9368513" y="2273300"/>
                  </a:lnTo>
                  <a:lnTo>
                    <a:pt x="9378368" y="2222500"/>
                  </a:lnTo>
                  <a:lnTo>
                    <a:pt x="9387637" y="2184400"/>
                  </a:lnTo>
                  <a:lnTo>
                    <a:pt x="9396306" y="2133600"/>
                  </a:lnTo>
                  <a:lnTo>
                    <a:pt x="9404361" y="2082800"/>
                  </a:lnTo>
                  <a:lnTo>
                    <a:pt x="9411790" y="2032000"/>
                  </a:lnTo>
                  <a:lnTo>
                    <a:pt x="9418579" y="1981200"/>
                  </a:lnTo>
                  <a:lnTo>
                    <a:pt x="9424714" y="1943100"/>
                  </a:lnTo>
                  <a:lnTo>
                    <a:pt x="9430183" y="1892300"/>
                  </a:lnTo>
                  <a:lnTo>
                    <a:pt x="9434972" y="1841500"/>
                  </a:lnTo>
                  <a:lnTo>
                    <a:pt x="9439068" y="1790700"/>
                  </a:lnTo>
                  <a:lnTo>
                    <a:pt x="9442457" y="1739900"/>
                  </a:lnTo>
                  <a:lnTo>
                    <a:pt x="9445125" y="1689100"/>
                  </a:lnTo>
                  <a:lnTo>
                    <a:pt x="9447061" y="1638300"/>
                  </a:lnTo>
                  <a:lnTo>
                    <a:pt x="9448249" y="1600200"/>
                  </a:lnTo>
                  <a:lnTo>
                    <a:pt x="9448571" y="1562100"/>
                  </a:lnTo>
                  <a:lnTo>
                    <a:pt x="9448505" y="1524000"/>
                  </a:lnTo>
                  <a:lnTo>
                    <a:pt x="9447201" y="1447800"/>
                  </a:lnTo>
                  <a:lnTo>
                    <a:pt x="9445269" y="1397000"/>
                  </a:lnTo>
                  <a:lnTo>
                    <a:pt x="9442523" y="1346200"/>
                  </a:lnTo>
                  <a:lnTo>
                    <a:pt x="9438951" y="1295400"/>
                  </a:lnTo>
                  <a:lnTo>
                    <a:pt x="9434538" y="1244600"/>
                  </a:lnTo>
                  <a:lnTo>
                    <a:pt x="9429272" y="1193800"/>
                  </a:lnTo>
                  <a:lnTo>
                    <a:pt x="9423139" y="1143000"/>
                  </a:lnTo>
                  <a:lnTo>
                    <a:pt x="9416125" y="1092200"/>
                  </a:lnTo>
                  <a:lnTo>
                    <a:pt x="9408694" y="1041400"/>
                  </a:lnTo>
                  <a:lnTo>
                    <a:pt x="9400786" y="990600"/>
                  </a:lnTo>
                  <a:lnTo>
                    <a:pt x="9392345" y="952500"/>
                  </a:lnTo>
                  <a:lnTo>
                    <a:pt x="9383313" y="901700"/>
                  </a:lnTo>
                  <a:lnTo>
                    <a:pt x="9373634" y="850900"/>
                  </a:lnTo>
                  <a:lnTo>
                    <a:pt x="9363251" y="800100"/>
                  </a:lnTo>
                  <a:lnTo>
                    <a:pt x="9352106" y="749300"/>
                  </a:lnTo>
                  <a:lnTo>
                    <a:pt x="9340141" y="711200"/>
                  </a:lnTo>
                  <a:lnTo>
                    <a:pt x="9327301" y="660400"/>
                  </a:lnTo>
                  <a:lnTo>
                    <a:pt x="9313527" y="609600"/>
                  </a:lnTo>
                  <a:lnTo>
                    <a:pt x="9298763" y="558800"/>
                  </a:lnTo>
                  <a:lnTo>
                    <a:pt x="9282952" y="520700"/>
                  </a:lnTo>
                  <a:lnTo>
                    <a:pt x="9266035" y="469900"/>
                  </a:lnTo>
                  <a:lnTo>
                    <a:pt x="9247957" y="431800"/>
                  </a:lnTo>
                  <a:lnTo>
                    <a:pt x="9228659" y="381000"/>
                  </a:lnTo>
                  <a:lnTo>
                    <a:pt x="9208086" y="342900"/>
                  </a:lnTo>
                  <a:lnTo>
                    <a:pt x="9186179" y="292100"/>
                  </a:lnTo>
                  <a:lnTo>
                    <a:pt x="9162881" y="254000"/>
                  </a:lnTo>
                  <a:lnTo>
                    <a:pt x="9138135" y="203200"/>
                  </a:lnTo>
                  <a:lnTo>
                    <a:pt x="9111885" y="165100"/>
                  </a:lnTo>
                  <a:lnTo>
                    <a:pt x="9084073" y="114300"/>
                  </a:lnTo>
                  <a:lnTo>
                    <a:pt x="9045448" y="63500"/>
                  </a:lnTo>
                  <a:close/>
                </a:path>
                <a:path w="13569950" h="11303000" extrusionOk="0">
                  <a:moveTo>
                    <a:pt x="7375298" y="800100"/>
                  </a:moveTo>
                  <a:lnTo>
                    <a:pt x="7341864" y="812800"/>
                  </a:lnTo>
                  <a:lnTo>
                    <a:pt x="7307707" y="838200"/>
                  </a:lnTo>
                  <a:lnTo>
                    <a:pt x="7275825" y="850900"/>
                  </a:lnTo>
                  <a:lnTo>
                    <a:pt x="7219272" y="914400"/>
                  </a:lnTo>
                  <a:lnTo>
                    <a:pt x="7190815" y="952500"/>
                  </a:lnTo>
                  <a:lnTo>
                    <a:pt x="7164527" y="990600"/>
                  </a:lnTo>
                  <a:lnTo>
                    <a:pt x="7141089" y="1041400"/>
                  </a:lnTo>
                  <a:lnTo>
                    <a:pt x="7121180" y="1079500"/>
                  </a:lnTo>
                  <a:lnTo>
                    <a:pt x="7101060" y="1130300"/>
                  </a:lnTo>
                  <a:lnTo>
                    <a:pt x="7079718" y="1181100"/>
                  </a:lnTo>
                  <a:lnTo>
                    <a:pt x="7057214" y="1219200"/>
                  </a:lnTo>
                  <a:lnTo>
                    <a:pt x="7033609" y="1270000"/>
                  </a:lnTo>
                  <a:lnTo>
                    <a:pt x="7008960" y="1308100"/>
                  </a:lnTo>
                  <a:lnTo>
                    <a:pt x="6983329" y="1358900"/>
                  </a:lnTo>
                  <a:lnTo>
                    <a:pt x="6956775" y="1397000"/>
                  </a:lnTo>
                  <a:lnTo>
                    <a:pt x="6929357" y="1447800"/>
                  </a:lnTo>
                  <a:lnTo>
                    <a:pt x="6901136" y="1485900"/>
                  </a:lnTo>
                  <a:lnTo>
                    <a:pt x="6872170" y="1524000"/>
                  </a:lnTo>
                  <a:lnTo>
                    <a:pt x="6842520" y="1562100"/>
                  </a:lnTo>
                  <a:lnTo>
                    <a:pt x="6812246" y="1612900"/>
                  </a:lnTo>
                  <a:lnTo>
                    <a:pt x="6781406" y="1651000"/>
                  </a:lnTo>
                  <a:lnTo>
                    <a:pt x="6750061" y="1689100"/>
                  </a:lnTo>
                  <a:lnTo>
                    <a:pt x="6718271" y="1727200"/>
                  </a:lnTo>
                  <a:lnTo>
                    <a:pt x="6686094" y="1765300"/>
                  </a:lnTo>
                  <a:lnTo>
                    <a:pt x="6653591" y="1803400"/>
                  </a:lnTo>
                  <a:lnTo>
                    <a:pt x="6126175" y="2413000"/>
                  </a:lnTo>
                  <a:lnTo>
                    <a:pt x="6093349" y="2463800"/>
                  </a:lnTo>
                  <a:lnTo>
                    <a:pt x="5800400" y="2806700"/>
                  </a:lnTo>
                  <a:lnTo>
                    <a:pt x="5640471" y="2997200"/>
                  </a:lnTo>
                  <a:lnTo>
                    <a:pt x="5611430" y="3035300"/>
                  </a:lnTo>
                  <a:lnTo>
                    <a:pt x="5583927" y="3073400"/>
                  </a:lnTo>
                  <a:lnTo>
                    <a:pt x="5557823" y="3111500"/>
                  </a:lnTo>
                  <a:lnTo>
                    <a:pt x="5532977" y="3162300"/>
                  </a:lnTo>
                  <a:lnTo>
                    <a:pt x="5509247" y="3200400"/>
                  </a:lnTo>
                  <a:lnTo>
                    <a:pt x="5486493" y="3238500"/>
                  </a:lnTo>
                  <a:lnTo>
                    <a:pt x="5464573" y="3289300"/>
                  </a:lnTo>
                  <a:lnTo>
                    <a:pt x="5443348" y="3327400"/>
                  </a:lnTo>
                  <a:lnTo>
                    <a:pt x="5422675" y="3378200"/>
                  </a:lnTo>
                  <a:lnTo>
                    <a:pt x="5402415" y="3416300"/>
                  </a:lnTo>
                  <a:lnTo>
                    <a:pt x="5390524" y="3454400"/>
                  </a:lnTo>
                  <a:lnTo>
                    <a:pt x="5397249" y="3492500"/>
                  </a:lnTo>
                  <a:lnTo>
                    <a:pt x="5419690" y="3517900"/>
                  </a:lnTo>
                  <a:lnTo>
                    <a:pt x="5454950" y="3517900"/>
                  </a:lnTo>
                  <a:lnTo>
                    <a:pt x="5500129" y="3505200"/>
                  </a:lnTo>
                  <a:lnTo>
                    <a:pt x="5599429" y="3454400"/>
                  </a:lnTo>
                  <a:lnTo>
                    <a:pt x="5647616" y="3429000"/>
                  </a:lnTo>
                  <a:lnTo>
                    <a:pt x="5694297" y="3403600"/>
                  </a:lnTo>
                  <a:lnTo>
                    <a:pt x="5739075" y="3365500"/>
                  </a:lnTo>
                  <a:lnTo>
                    <a:pt x="5779569" y="3340100"/>
                  </a:lnTo>
                  <a:lnTo>
                    <a:pt x="5819589" y="3302000"/>
                  </a:lnTo>
                  <a:lnTo>
                    <a:pt x="5859137" y="3276600"/>
                  </a:lnTo>
                  <a:lnTo>
                    <a:pt x="5898216" y="3238500"/>
                  </a:lnTo>
                  <a:lnTo>
                    <a:pt x="5936828" y="3200400"/>
                  </a:lnTo>
                  <a:lnTo>
                    <a:pt x="5974975" y="3175000"/>
                  </a:lnTo>
                  <a:lnTo>
                    <a:pt x="6012659" y="3136900"/>
                  </a:lnTo>
                  <a:lnTo>
                    <a:pt x="6049883" y="3111500"/>
                  </a:lnTo>
                  <a:lnTo>
                    <a:pt x="6086649" y="3073400"/>
                  </a:lnTo>
                  <a:lnTo>
                    <a:pt x="6122958" y="3035300"/>
                  </a:lnTo>
                  <a:lnTo>
                    <a:pt x="6158815" y="2997200"/>
                  </a:lnTo>
                  <a:lnTo>
                    <a:pt x="6194220" y="2971800"/>
                  </a:lnTo>
                  <a:lnTo>
                    <a:pt x="6229176" y="2933700"/>
                  </a:lnTo>
                  <a:lnTo>
                    <a:pt x="6263686" y="2895600"/>
                  </a:lnTo>
                  <a:lnTo>
                    <a:pt x="6297750" y="2857500"/>
                  </a:lnTo>
                  <a:lnTo>
                    <a:pt x="6331373" y="2819400"/>
                  </a:lnTo>
                  <a:lnTo>
                    <a:pt x="6364556" y="2781300"/>
                  </a:lnTo>
                  <a:lnTo>
                    <a:pt x="6397301" y="2743200"/>
                  </a:lnTo>
                  <a:lnTo>
                    <a:pt x="6429611" y="2705100"/>
                  </a:lnTo>
                  <a:lnTo>
                    <a:pt x="6461488" y="2667000"/>
                  </a:lnTo>
                  <a:lnTo>
                    <a:pt x="6492934" y="2628900"/>
                  </a:lnTo>
                  <a:lnTo>
                    <a:pt x="6523951" y="2590800"/>
                  </a:lnTo>
                  <a:lnTo>
                    <a:pt x="6554542" y="2552700"/>
                  </a:lnTo>
                  <a:lnTo>
                    <a:pt x="6584709" y="2514600"/>
                  </a:lnTo>
                  <a:lnTo>
                    <a:pt x="6614454" y="2476500"/>
                  </a:lnTo>
                  <a:lnTo>
                    <a:pt x="6643780" y="2425700"/>
                  </a:lnTo>
                  <a:lnTo>
                    <a:pt x="6672688" y="2387600"/>
                  </a:lnTo>
                  <a:lnTo>
                    <a:pt x="6701182" y="2349500"/>
                  </a:lnTo>
                  <a:lnTo>
                    <a:pt x="6729263" y="2311400"/>
                  </a:lnTo>
                  <a:lnTo>
                    <a:pt x="6756933" y="2260600"/>
                  </a:lnTo>
                  <a:lnTo>
                    <a:pt x="6784196" y="2222500"/>
                  </a:lnTo>
                  <a:lnTo>
                    <a:pt x="6811052" y="2184400"/>
                  </a:lnTo>
                  <a:lnTo>
                    <a:pt x="6837505" y="2133600"/>
                  </a:lnTo>
                  <a:lnTo>
                    <a:pt x="6863557" y="2095500"/>
                  </a:lnTo>
                  <a:lnTo>
                    <a:pt x="6889209" y="2044700"/>
                  </a:lnTo>
                  <a:lnTo>
                    <a:pt x="6914465" y="2006600"/>
                  </a:lnTo>
                  <a:lnTo>
                    <a:pt x="6939327" y="1968500"/>
                  </a:lnTo>
                  <a:lnTo>
                    <a:pt x="6963796" y="1917700"/>
                  </a:lnTo>
                  <a:lnTo>
                    <a:pt x="6987875" y="1866900"/>
                  </a:lnTo>
                  <a:lnTo>
                    <a:pt x="7010106" y="1828800"/>
                  </a:lnTo>
                  <a:lnTo>
                    <a:pt x="7032626" y="1790700"/>
                  </a:lnTo>
                  <a:lnTo>
                    <a:pt x="7055962" y="1752600"/>
                  </a:lnTo>
                  <a:lnTo>
                    <a:pt x="7080637" y="1701800"/>
                  </a:lnTo>
                  <a:lnTo>
                    <a:pt x="7107179" y="1663700"/>
                  </a:lnTo>
                  <a:lnTo>
                    <a:pt x="7136111" y="1625600"/>
                  </a:lnTo>
                  <a:lnTo>
                    <a:pt x="7166903" y="1587500"/>
                  </a:lnTo>
                  <a:lnTo>
                    <a:pt x="7195647" y="1549400"/>
                  </a:lnTo>
                  <a:lnTo>
                    <a:pt x="7222440" y="1511300"/>
                  </a:lnTo>
                  <a:lnTo>
                    <a:pt x="7247375" y="1473200"/>
                  </a:lnTo>
                  <a:lnTo>
                    <a:pt x="7270548" y="1435100"/>
                  </a:lnTo>
                  <a:lnTo>
                    <a:pt x="7292053" y="1384300"/>
                  </a:lnTo>
                  <a:lnTo>
                    <a:pt x="7311986" y="1346200"/>
                  </a:lnTo>
                  <a:lnTo>
                    <a:pt x="7330440" y="1295400"/>
                  </a:lnTo>
                  <a:lnTo>
                    <a:pt x="7347512" y="1257300"/>
                  </a:lnTo>
                  <a:lnTo>
                    <a:pt x="7363295" y="1206500"/>
                  </a:lnTo>
                  <a:lnTo>
                    <a:pt x="7377884" y="1168400"/>
                  </a:lnTo>
                  <a:lnTo>
                    <a:pt x="7391375" y="1117600"/>
                  </a:lnTo>
                  <a:lnTo>
                    <a:pt x="7403862" y="1066800"/>
                  </a:lnTo>
                  <a:lnTo>
                    <a:pt x="7415440" y="1016000"/>
                  </a:lnTo>
                  <a:lnTo>
                    <a:pt x="7426204" y="965200"/>
                  </a:lnTo>
                  <a:lnTo>
                    <a:pt x="7436249" y="914400"/>
                  </a:lnTo>
                  <a:lnTo>
                    <a:pt x="7375298" y="800100"/>
                  </a:lnTo>
                  <a:close/>
                </a:path>
                <a:path w="13569950" h="11303000" extrusionOk="0">
                  <a:moveTo>
                    <a:pt x="8537994" y="914400"/>
                  </a:moveTo>
                  <a:lnTo>
                    <a:pt x="8411999" y="914400"/>
                  </a:lnTo>
                  <a:lnTo>
                    <a:pt x="8421268" y="952500"/>
                  </a:lnTo>
                  <a:lnTo>
                    <a:pt x="8429568" y="977900"/>
                  </a:lnTo>
                  <a:lnTo>
                    <a:pt x="8436913" y="1016000"/>
                  </a:lnTo>
                  <a:lnTo>
                    <a:pt x="8443318" y="1054100"/>
                  </a:lnTo>
                  <a:lnTo>
                    <a:pt x="8448798" y="1092200"/>
                  </a:lnTo>
                  <a:lnTo>
                    <a:pt x="8453367" y="1130300"/>
                  </a:lnTo>
                  <a:lnTo>
                    <a:pt x="8457040" y="1168400"/>
                  </a:lnTo>
                  <a:lnTo>
                    <a:pt x="8459833" y="1206500"/>
                  </a:lnTo>
                  <a:lnTo>
                    <a:pt x="8461759" y="1257300"/>
                  </a:lnTo>
                  <a:lnTo>
                    <a:pt x="8462834" y="1295400"/>
                  </a:lnTo>
                  <a:lnTo>
                    <a:pt x="8463072" y="1346200"/>
                  </a:lnTo>
                  <a:lnTo>
                    <a:pt x="8462488" y="1397000"/>
                  </a:lnTo>
                  <a:lnTo>
                    <a:pt x="8461097" y="1435100"/>
                  </a:lnTo>
                  <a:lnTo>
                    <a:pt x="8458913" y="1485900"/>
                  </a:lnTo>
                  <a:lnTo>
                    <a:pt x="8455952" y="1536700"/>
                  </a:lnTo>
                  <a:lnTo>
                    <a:pt x="8452228" y="1587500"/>
                  </a:lnTo>
                  <a:lnTo>
                    <a:pt x="8447756" y="1638300"/>
                  </a:lnTo>
                  <a:lnTo>
                    <a:pt x="8442550" y="1701800"/>
                  </a:lnTo>
                  <a:lnTo>
                    <a:pt x="8436626" y="1752600"/>
                  </a:lnTo>
                  <a:lnTo>
                    <a:pt x="8429997" y="1803400"/>
                  </a:lnTo>
                  <a:lnTo>
                    <a:pt x="8422680" y="1854200"/>
                  </a:lnTo>
                  <a:lnTo>
                    <a:pt x="8414688" y="1917700"/>
                  </a:lnTo>
                  <a:lnTo>
                    <a:pt x="8406037" y="1968500"/>
                  </a:lnTo>
                  <a:lnTo>
                    <a:pt x="8396741" y="2032000"/>
                  </a:lnTo>
                  <a:lnTo>
                    <a:pt x="8386815" y="2082800"/>
                  </a:lnTo>
                  <a:lnTo>
                    <a:pt x="8376274" y="2133600"/>
                  </a:lnTo>
                  <a:lnTo>
                    <a:pt x="8365132" y="2197100"/>
                  </a:lnTo>
                  <a:lnTo>
                    <a:pt x="8353404" y="2247900"/>
                  </a:lnTo>
                  <a:lnTo>
                    <a:pt x="8341105" y="2311400"/>
                  </a:lnTo>
                  <a:lnTo>
                    <a:pt x="8328250" y="2362200"/>
                  </a:lnTo>
                  <a:lnTo>
                    <a:pt x="8314853" y="2413000"/>
                  </a:lnTo>
                  <a:lnTo>
                    <a:pt x="8300930" y="2476500"/>
                  </a:lnTo>
                  <a:lnTo>
                    <a:pt x="8286495" y="2527300"/>
                  </a:lnTo>
                  <a:lnTo>
                    <a:pt x="8271562" y="2578100"/>
                  </a:lnTo>
                  <a:lnTo>
                    <a:pt x="8256147" y="2641600"/>
                  </a:lnTo>
                  <a:lnTo>
                    <a:pt x="8240265" y="2692400"/>
                  </a:lnTo>
                  <a:lnTo>
                    <a:pt x="8223929" y="2743200"/>
                  </a:lnTo>
                  <a:lnTo>
                    <a:pt x="8207155" y="2794000"/>
                  </a:lnTo>
                  <a:lnTo>
                    <a:pt x="8189958" y="2844800"/>
                  </a:lnTo>
                  <a:lnTo>
                    <a:pt x="8172352" y="2895600"/>
                  </a:lnTo>
                  <a:lnTo>
                    <a:pt x="8154352" y="2946400"/>
                  </a:lnTo>
                  <a:lnTo>
                    <a:pt x="8135974" y="2997200"/>
                  </a:lnTo>
                  <a:lnTo>
                    <a:pt x="8117230" y="3035300"/>
                  </a:lnTo>
                  <a:lnTo>
                    <a:pt x="8098137" y="3086100"/>
                  </a:lnTo>
                  <a:lnTo>
                    <a:pt x="8078710" y="3136900"/>
                  </a:lnTo>
                  <a:lnTo>
                    <a:pt x="8058962" y="3175000"/>
                  </a:lnTo>
                  <a:lnTo>
                    <a:pt x="8038908" y="3213100"/>
                  </a:lnTo>
                  <a:lnTo>
                    <a:pt x="8018565" y="3251200"/>
                  </a:lnTo>
                  <a:lnTo>
                    <a:pt x="7997945" y="3289300"/>
                  </a:lnTo>
                  <a:lnTo>
                    <a:pt x="7977064" y="3327400"/>
                  </a:lnTo>
                  <a:lnTo>
                    <a:pt x="7955937" y="3365500"/>
                  </a:lnTo>
                  <a:lnTo>
                    <a:pt x="7934579" y="3403600"/>
                  </a:lnTo>
                  <a:lnTo>
                    <a:pt x="8093529" y="3403600"/>
                  </a:lnTo>
                  <a:lnTo>
                    <a:pt x="8171104" y="3175000"/>
                  </a:lnTo>
                  <a:lnTo>
                    <a:pt x="8188303" y="3136900"/>
                  </a:lnTo>
                  <a:lnTo>
                    <a:pt x="8205452" y="3086100"/>
                  </a:lnTo>
                  <a:lnTo>
                    <a:pt x="8222535" y="3035300"/>
                  </a:lnTo>
                  <a:lnTo>
                    <a:pt x="8239536" y="2984500"/>
                  </a:lnTo>
                  <a:lnTo>
                    <a:pt x="8256437" y="2933700"/>
                  </a:lnTo>
                  <a:lnTo>
                    <a:pt x="8273223" y="2895600"/>
                  </a:lnTo>
                  <a:lnTo>
                    <a:pt x="8289878" y="2844800"/>
                  </a:lnTo>
                  <a:lnTo>
                    <a:pt x="8306385" y="2794000"/>
                  </a:lnTo>
                  <a:lnTo>
                    <a:pt x="8322729" y="2743200"/>
                  </a:lnTo>
                  <a:lnTo>
                    <a:pt x="8338891" y="2692400"/>
                  </a:lnTo>
                  <a:lnTo>
                    <a:pt x="8354858" y="2641600"/>
                  </a:lnTo>
                  <a:lnTo>
                    <a:pt x="8370611" y="2590800"/>
                  </a:lnTo>
                  <a:lnTo>
                    <a:pt x="8386136" y="2552700"/>
                  </a:lnTo>
                  <a:lnTo>
                    <a:pt x="8400973" y="2501900"/>
                  </a:lnTo>
                  <a:lnTo>
                    <a:pt x="8415189" y="2451100"/>
                  </a:lnTo>
                  <a:lnTo>
                    <a:pt x="8428782" y="2400300"/>
                  </a:lnTo>
                  <a:lnTo>
                    <a:pt x="8441752" y="2349500"/>
                  </a:lnTo>
                  <a:lnTo>
                    <a:pt x="8454096" y="2298700"/>
                  </a:lnTo>
                  <a:lnTo>
                    <a:pt x="8465813" y="2260600"/>
                  </a:lnTo>
                  <a:lnTo>
                    <a:pt x="8476901" y="2209800"/>
                  </a:lnTo>
                  <a:lnTo>
                    <a:pt x="8487359" y="2159000"/>
                  </a:lnTo>
                  <a:lnTo>
                    <a:pt x="8497186" y="2108200"/>
                  </a:lnTo>
                  <a:lnTo>
                    <a:pt x="8506380" y="2057400"/>
                  </a:lnTo>
                  <a:lnTo>
                    <a:pt x="8514938" y="2006600"/>
                  </a:lnTo>
                  <a:lnTo>
                    <a:pt x="8522861" y="1968500"/>
                  </a:lnTo>
                  <a:lnTo>
                    <a:pt x="8530146" y="1917700"/>
                  </a:lnTo>
                  <a:lnTo>
                    <a:pt x="8536792" y="1866900"/>
                  </a:lnTo>
                  <a:lnTo>
                    <a:pt x="8542797" y="1816100"/>
                  </a:lnTo>
                  <a:lnTo>
                    <a:pt x="8548161" y="1765300"/>
                  </a:lnTo>
                  <a:lnTo>
                    <a:pt x="8552880" y="1714500"/>
                  </a:lnTo>
                  <a:lnTo>
                    <a:pt x="8556954" y="1663700"/>
                  </a:lnTo>
                  <a:lnTo>
                    <a:pt x="8560381" y="1612900"/>
                  </a:lnTo>
                  <a:lnTo>
                    <a:pt x="8563160" y="1574800"/>
                  </a:lnTo>
                  <a:lnTo>
                    <a:pt x="8565290" y="1524000"/>
                  </a:lnTo>
                  <a:lnTo>
                    <a:pt x="8566768" y="1473200"/>
                  </a:lnTo>
                  <a:lnTo>
                    <a:pt x="8567593" y="1422400"/>
                  </a:lnTo>
                  <a:lnTo>
                    <a:pt x="8567678" y="1397000"/>
                  </a:lnTo>
                  <a:lnTo>
                    <a:pt x="8567643" y="1358900"/>
                  </a:lnTo>
                  <a:lnTo>
                    <a:pt x="8567279" y="1320800"/>
                  </a:lnTo>
                  <a:lnTo>
                    <a:pt x="8566137" y="1270000"/>
                  </a:lnTo>
                  <a:lnTo>
                    <a:pt x="8564335" y="1219200"/>
                  </a:lnTo>
                  <a:lnTo>
                    <a:pt x="8561874" y="1168400"/>
                  </a:lnTo>
                  <a:lnTo>
                    <a:pt x="8558750" y="1117600"/>
                  </a:lnTo>
                  <a:lnTo>
                    <a:pt x="8554964" y="1066800"/>
                  </a:lnTo>
                  <a:lnTo>
                    <a:pt x="8550512" y="1016000"/>
                  </a:lnTo>
                  <a:lnTo>
                    <a:pt x="8545394" y="965200"/>
                  </a:lnTo>
                  <a:lnTo>
                    <a:pt x="8539607" y="927100"/>
                  </a:lnTo>
                  <a:lnTo>
                    <a:pt x="8537994" y="914400"/>
                  </a:lnTo>
                  <a:close/>
                </a:path>
                <a:path w="13569950" h="11303000" extrusionOk="0">
                  <a:moveTo>
                    <a:pt x="12018746" y="3251200"/>
                  </a:moveTo>
                  <a:lnTo>
                    <a:pt x="11957472" y="3251200"/>
                  </a:lnTo>
                  <a:lnTo>
                    <a:pt x="12032486" y="3314700"/>
                  </a:lnTo>
                  <a:lnTo>
                    <a:pt x="12018746" y="3251200"/>
                  </a:lnTo>
                  <a:close/>
                </a:path>
                <a:path w="13569950" h="11303000" extrusionOk="0">
                  <a:moveTo>
                    <a:pt x="12007711" y="1993900"/>
                  </a:moveTo>
                  <a:lnTo>
                    <a:pt x="11983440" y="2006600"/>
                  </a:lnTo>
                  <a:lnTo>
                    <a:pt x="11983440" y="2705100"/>
                  </a:lnTo>
                  <a:lnTo>
                    <a:pt x="12009728" y="2667000"/>
                  </a:lnTo>
                  <a:lnTo>
                    <a:pt x="12404417" y="2667000"/>
                  </a:lnTo>
                  <a:lnTo>
                    <a:pt x="12398597" y="2654300"/>
                  </a:lnTo>
                  <a:lnTo>
                    <a:pt x="12375003" y="2616200"/>
                  </a:lnTo>
                  <a:lnTo>
                    <a:pt x="12351086" y="2565400"/>
                  </a:lnTo>
                  <a:lnTo>
                    <a:pt x="12326842" y="2527300"/>
                  </a:lnTo>
                  <a:lnTo>
                    <a:pt x="12302268" y="2476500"/>
                  </a:lnTo>
                  <a:lnTo>
                    <a:pt x="12277359" y="2438400"/>
                  </a:lnTo>
                  <a:lnTo>
                    <a:pt x="12252112" y="2387600"/>
                  </a:lnTo>
                  <a:lnTo>
                    <a:pt x="12226522" y="2349500"/>
                  </a:lnTo>
                  <a:lnTo>
                    <a:pt x="12200159" y="2298700"/>
                  </a:lnTo>
                  <a:lnTo>
                    <a:pt x="12173285" y="2260600"/>
                  </a:lnTo>
                  <a:lnTo>
                    <a:pt x="12146013" y="2209800"/>
                  </a:lnTo>
                  <a:lnTo>
                    <a:pt x="12118459" y="2171700"/>
                  </a:lnTo>
                  <a:lnTo>
                    <a:pt x="12090738" y="2120900"/>
                  </a:lnTo>
                  <a:lnTo>
                    <a:pt x="12035249" y="2044700"/>
                  </a:lnTo>
                  <a:lnTo>
                    <a:pt x="12007711" y="1993900"/>
                  </a:lnTo>
                  <a:close/>
                </a:path>
                <a:path w="13569950" h="11303000" extrusionOk="0">
                  <a:moveTo>
                    <a:pt x="260020" y="2082800"/>
                  </a:moveTo>
                  <a:lnTo>
                    <a:pt x="29961" y="2082800"/>
                  </a:lnTo>
                  <a:lnTo>
                    <a:pt x="47196" y="2095500"/>
                  </a:lnTo>
                  <a:lnTo>
                    <a:pt x="0" y="2209800"/>
                  </a:lnTo>
                  <a:lnTo>
                    <a:pt x="0" y="2654300"/>
                  </a:lnTo>
                  <a:lnTo>
                    <a:pt x="6070" y="2641600"/>
                  </a:lnTo>
                  <a:lnTo>
                    <a:pt x="26823" y="2590800"/>
                  </a:lnTo>
                  <a:lnTo>
                    <a:pt x="47644" y="2552700"/>
                  </a:lnTo>
                  <a:lnTo>
                    <a:pt x="89502" y="2451100"/>
                  </a:lnTo>
                  <a:lnTo>
                    <a:pt x="110541" y="2413000"/>
                  </a:lnTo>
                  <a:lnTo>
                    <a:pt x="152848" y="2311400"/>
                  </a:lnTo>
                  <a:lnTo>
                    <a:pt x="174119" y="2273300"/>
                  </a:lnTo>
                  <a:lnTo>
                    <a:pt x="216903" y="2171700"/>
                  </a:lnTo>
                  <a:lnTo>
                    <a:pt x="238419" y="2133600"/>
                  </a:lnTo>
                  <a:lnTo>
                    <a:pt x="260020" y="2082800"/>
                  </a:lnTo>
                  <a:close/>
                </a:path>
                <a:path w="13569950" h="11303000" extrusionOk="0">
                  <a:moveTo>
                    <a:pt x="9859630" y="177800"/>
                  </a:moveTo>
                  <a:lnTo>
                    <a:pt x="9843987" y="177800"/>
                  </a:lnTo>
                  <a:lnTo>
                    <a:pt x="9849335" y="203200"/>
                  </a:lnTo>
                  <a:lnTo>
                    <a:pt x="9866566" y="279400"/>
                  </a:lnTo>
                  <a:lnTo>
                    <a:pt x="9878296" y="330200"/>
                  </a:lnTo>
                  <a:lnTo>
                    <a:pt x="9890068" y="381000"/>
                  </a:lnTo>
                  <a:lnTo>
                    <a:pt x="9949228" y="635000"/>
                  </a:lnTo>
                  <a:lnTo>
                    <a:pt x="9961052" y="673100"/>
                  </a:lnTo>
                  <a:lnTo>
                    <a:pt x="9972852" y="723900"/>
                  </a:lnTo>
                  <a:lnTo>
                    <a:pt x="9984617" y="774700"/>
                  </a:lnTo>
                  <a:lnTo>
                    <a:pt x="9996338" y="825500"/>
                  </a:lnTo>
                  <a:lnTo>
                    <a:pt x="10008006" y="876300"/>
                  </a:lnTo>
                  <a:lnTo>
                    <a:pt x="10019610" y="927100"/>
                  </a:lnTo>
                  <a:lnTo>
                    <a:pt x="10031142" y="977900"/>
                  </a:lnTo>
                  <a:lnTo>
                    <a:pt x="10042592" y="1028700"/>
                  </a:lnTo>
                  <a:lnTo>
                    <a:pt x="10053950" y="1079500"/>
                  </a:lnTo>
                  <a:lnTo>
                    <a:pt x="10065206" y="1130300"/>
                  </a:lnTo>
                  <a:lnTo>
                    <a:pt x="10076352" y="1181100"/>
                  </a:lnTo>
                  <a:lnTo>
                    <a:pt x="10087377" y="1219200"/>
                  </a:lnTo>
                  <a:lnTo>
                    <a:pt x="10098272" y="1270000"/>
                  </a:lnTo>
                  <a:lnTo>
                    <a:pt x="10108657" y="1320800"/>
                  </a:lnTo>
                  <a:lnTo>
                    <a:pt x="10118674" y="1371600"/>
                  </a:lnTo>
                  <a:lnTo>
                    <a:pt x="10128379" y="1422400"/>
                  </a:lnTo>
                  <a:lnTo>
                    <a:pt x="10137830" y="1473200"/>
                  </a:lnTo>
                  <a:lnTo>
                    <a:pt x="10147084" y="1524000"/>
                  </a:lnTo>
                  <a:lnTo>
                    <a:pt x="10156196" y="1562100"/>
                  </a:lnTo>
                  <a:lnTo>
                    <a:pt x="10165224" y="1612900"/>
                  </a:lnTo>
                  <a:lnTo>
                    <a:pt x="10174225" y="1663700"/>
                  </a:lnTo>
                  <a:lnTo>
                    <a:pt x="10183255" y="1714500"/>
                  </a:lnTo>
                  <a:lnTo>
                    <a:pt x="10192372" y="1765300"/>
                  </a:lnTo>
                  <a:lnTo>
                    <a:pt x="10201631" y="1816100"/>
                  </a:lnTo>
                  <a:lnTo>
                    <a:pt x="10211090" y="1866900"/>
                  </a:lnTo>
                  <a:lnTo>
                    <a:pt x="10220806" y="1905000"/>
                  </a:lnTo>
                  <a:lnTo>
                    <a:pt x="10230835" y="1955800"/>
                  </a:lnTo>
                  <a:lnTo>
                    <a:pt x="10241234" y="2006600"/>
                  </a:lnTo>
                  <a:lnTo>
                    <a:pt x="10252060" y="2057400"/>
                  </a:lnTo>
                  <a:lnTo>
                    <a:pt x="10263370" y="2108200"/>
                  </a:lnTo>
                  <a:lnTo>
                    <a:pt x="10275220" y="2159000"/>
                  </a:lnTo>
                  <a:lnTo>
                    <a:pt x="10289134" y="2197100"/>
                  </a:lnTo>
                  <a:lnTo>
                    <a:pt x="10306380" y="2247900"/>
                  </a:lnTo>
                  <a:lnTo>
                    <a:pt x="10326613" y="2298700"/>
                  </a:lnTo>
                  <a:lnTo>
                    <a:pt x="10349487" y="2336800"/>
                  </a:lnTo>
                  <a:lnTo>
                    <a:pt x="10374657" y="2387600"/>
                  </a:lnTo>
                  <a:lnTo>
                    <a:pt x="10401778" y="2425700"/>
                  </a:lnTo>
                  <a:lnTo>
                    <a:pt x="10430505" y="2476500"/>
                  </a:lnTo>
                  <a:lnTo>
                    <a:pt x="10460492" y="2514600"/>
                  </a:lnTo>
                  <a:lnTo>
                    <a:pt x="10495122" y="2552700"/>
                  </a:lnTo>
                  <a:lnTo>
                    <a:pt x="10534604" y="2578100"/>
                  </a:lnTo>
                  <a:lnTo>
                    <a:pt x="10577783" y="2590800"/>
                  </a:lnTo>
                  <a:lnTo>
                    <a:pt x="10623506" y="2603500"/>
                  </a:lnTo>
                  <a:lnTo>
                    <a:pt x="10670621" y="2603500"/>
                  </a:lnTo>
                  <a:lnTo>
                    <a:pt x="10717975" y="2590800"/>
                  </a:lnTo>
                  <a:lnTo>
                    <a:pt x="10764414" y="2565400"/>
                  </a:lnTo>
                  <a:lnTo>
                    <a:pt x="10808785" y="2540000"/>
                  </a:lnTo>
                  <a:lnTo>
                    <a:pt x="10852216" y="2501900"/>
                  </a:lnTo>
                  <a:lnTo>
                    <a:pt x="10887822" y="2476500"/>
                  </a:lnTo>
                  <a:lnTo>
                    <a:pt x="10915683" y="2438400"/>
                  </a:lnTo>
                  <a:lnTo>
                    <a:pt x="10935878" y="2400300"/>
                  </a:lnTo>
                  <a:lnTo>
                    <a:pt x="10948485" y="2374900"/>
                  </a:lnTo>
                  <a:lnTo>
                    <a:pt x="10953585" y="2324100"/>
                  </a:lnTo>
                  <a:lnTo>
                    <a:pt x="10951257" y="2286000"/>
                  </a:lnTo>
                  <a:lnTo>
                    <a:pt x="10941581" y="2235200"/>
                  </a:lnTo>
                  <a:lnTo>
                    <a:pt x="10924634" y="2184400"/>
                  </a:lnTo>
                  <a:lnTo>
                    <a:pt x="10906844" y="2133600"/>
                  </a:lnTo>
                  <a:lnTo>
                    <a:pt x="10888584" y="2095500"/>
                  </a:lnTo>
                  <a:lnTo>
                    <a:pt x="10869914" y="2044700"/>
                  </a:lnTo>
                  <a:lnTo>
                    <a:pt x="10850895" y="1993900"/>
                  </a:lnTo>
                  <a:lnTo>
                    <a:pt x="10831587" y="1955800"/>
                  </a:lnTo>
                  <a:lnTo>
                    <a:pt x="10812049" y="1905000"/>
                  </a:lnTo>
                  <a:lnTo>
                    <a:pt x="10792342" y="1854200"/>
                  </a:lnTo>
                  <a:lnTo>
                    <a:pt x="10772526" y="1816100"/>
                  </a:lnTo>
                  <a:lnTo>
                    <a:pt x="10732806" y="1714500"/>
                  </a:lnTo>
                  <a:lnTo>
                    <a:pt x="10713022" y="1676400"/>
                  </a:lnTo>
                  <a:lnTo>
                    <a:pt x="10693370" y="1625600"/>
                  </a:lnTo>
                  <a:lnTo>
                    <a:pt x="10673909" y="1587500"/>
                  </a:lnTo>
                  <a:lnTo>
                    <a:pt x="10654862" y="1524000"/>
                  </a:lnTo>
                  <a:lnTo>
                    <a:pt x="10642656" y="1473200"/>
                  </a:lnTo>
                  <a:lnTo>
                    <a:pt x="10637359" y="1435100"/>
                  </a:lnTo>
                  <a:lnTo>
                    <a:pt x="10639039" y="1384300"/>
                  </a:lnTo>
                  <a:lnTo>
                    <a:pt x="10647763" y="1346200"/>
                  </a:lnTo>
                  <a:lnTo>
                    <a:pt x="10663601" y="1308100"/>
                  </a:lnTo>
                  <a:lnTo>
                    <a:pt x="10686620" y="1270000"/>
                  </a:lnTo>
                  <a:lnTo>
                    <a:pt x="10716888" y="1231900"/>
                  </a:lnTo>
                  <a:lnTo>
                    <a:pt x="10754474" y="1193800"/>
                  </a:lnTo>
                  <a:lnTo>
                    <a:pt x="10799445" y="1168400"/>
                  </a:lnTo>
                  <a:lnTo>
                    <a:pt x="10843333" y="1130300"/>
                  </a:lnTo>
                  <a:lnTo>
                    <a:pt x="10888222" y="1104900"/>
                  </a:lnTo>
                  <a:lnTo>
                    <a:pt x="10934015" y="1079500"/>
                  </a:lnTo>
                  <a:lnTo>
                    <a:pt x="10980613" y="1066800"/>
                  </a:lnTo>
                  <a:lnTo>
                    <a:pt x="11027919" y="1041400"/>
                  </a:lnTo>
                  <a:lnTo>
                    <a:pt x="11083266" y="1016000"/>
                  </a:lnTo>
                  <a:lnTo>
                    <a:pt x="11188960" y="990600"/>
                  </a:lnTo>
                  <a:lnTo>
                    <a:pt x="11745394" y="990600"/>
                  </a:lnTo>
                  <a:lnTo>
                    <a:pt x="11728272" y="952500"/>
                  </a:lnTo>
                  <a:lnTo>
                    <a:pt x="11704508" y="914400"/>
                  </a:lnTo>
                  <a:lnTo>
                    <a:pt x="11679779" y="863600"/>
                  </a:lnTo>
                  <a:lnTo>
                    <a:pt x="11654051" y="825500"/>
                  </a:lnTo>
                  <a:lnTo>
                    <a:pt x="11627291" y="787400"/>
                  </a:lnTo>
                  <a:lnTo>
                    <a:pt x="11599466" y="749300"/>
                  </a:lnTo>
                  <a:lnTo>
                    <a:pt x="11570544" y="711200"/>
                  </a:lnTo>
                  <a:lnTo>
                    <a:pt x="11540492" y="673100"/>
                  </a:lnTo>
                  <a:lnTo>
                    <a:pt x="11509276" y="635000"/>
                  </a:lnTo>
                  <a:lnTo>
                    <a:pt x="11476864" y="609600"/>
                  </a:lnTo>
                  <a:lnTo>
                    <a:pt x="11443223" y="571500"/>
                  </a:lnTo>
                  <a:lnTo>
                    <a:pt x="11408321" y="546100"/>
                  </a:lnTo>
                  <a:lnTo>
                    <a:pt x="11372123" y="520700"/>
                  </a:lnTo>
                  <a:lnTo>
                    <a:pt x="11334599" y="495300"/>
                  </a:lnTo>
                  <a:lnTo>
                    <a:pt x="11295714" y="469900"/>
                  </a:lnTo>
                  <a:lnTo>
                    <a:pt x="11255435" y="457200"/>
                  </a:lnTo>
                  <a:lnTo>
                    <a:pt x="11213731" y="431800"/>
                  </a:lnTo>
                  <a:lnTo>
                    <a:pt x="11125912" y="406400"/>
                  </a:lnTo>
                  <a:lnTo>
                    <a:pt x="9977315" y="406400"/>
                  </a:lnTo>
                  <a:lnTo>
                    <a:pt x="9947935" y="393700"/>
                  </a:lnTo>
                  <a:lnTo>
                    <a:pt x="9926517" y="368300"/>
                  </a:lnTo>
                  <a:lnTo>
                    <a:pt x="9913178" y="330200"/>
                  </a:lnTo>
                  <a:lnTo>
                    <a:pt x="9902880" y="292100"/>
                  </a:lnTo>
                  <a:lnTo>
                    <a:pt x="9889286" y="254000"/>
                  </a:lnTo>
                  <a:lnTo>
                    <a:pt x="9874252" y="215900"/>
                  </a:lnTo>
                  <a:lnTo>
                    <a:pt x="9859630" y="177800"/>
                  </a:lnTo>
                  <a:close/>
                </a:path>
                <a:path w="13569950" h="11303000" extrusionOk="0">
                  <a:moveTo>
                    <a:pt x="251764" y="0"/>
                  </a:moveTo>
                  <a:lnTo>
                    <a:pt x="0" y="0"/>
                  </a:lnTo>
                  <a:lnTo>
                    <a:pt x="0" y="2171700"/>
                  </a:lnTo>
                  <a:lnTo>
                    <a:pt x="29961" y="2082800"/>
                  </a:lnTo>
                  <a:lnTo>
                    <a:pt x="260020" y="2082800"/>
                  </a:lnTo>
                  <a:lnTo>
                    <a:pt x="281708" y="2032000"/>
                  </a:lnTo>
                  <a:lnTo>
                    <a:pt x="303483" y="1993900"/>
                  </a:lnTo>
                  <a:lnTo>
                    <a:pt x="325348" y="1943100"/>
                  </a:lnTo>
                  <a:lnTo>
                    <a:pt x="347304" y="1905000"/>
                  </a:lnTo>
                  <a:lnTo>
                    <a:pt x="391496" y="1803400"/>
                  </a:lnTo>
                  <a:lnTo>
                    <a:pt x="413734" y="1765300"/>
                  </a:lnTo>
                  <a:lnTo>
                    <a:pt x="436070" y="1714500"/>
                  </a:lnTo>
                  <a:lnTo>
                    <a:pt x="458504" y="1663700"/>
                  </a:lnTo>
                  <a:lnTo>
                    <a:pt x="481039" y="1625600"/>
                  </a:lnTo>
                  <a:lnTo>
                    <a:pt x="503676" y="1574800"/>
                  </a:lnTo>
                  <a:lnTo>
                    <a:pt x="526416" y="1536700"/>
                  </a:lnTo>
                  <a:lnTo>
                    <a:pt x="549261" y="1485900"/>
                  </a:lnTo>
                  <a:lnTo>
                    <a:pt x="572212" y="1447800"/>
                  </a:lnTo>
                  <a:lnTo>
                    <a:pt x="595272" y="1397000"/>
                  </a:lnTo>
                  <a:lnTo>
                    <a:pt x="618441" y="1346200"/>
                  </a:lnTo>
                  <a:lnTo>
                    <a:pt x="641721" y="1308100"/>
                  </a:lnTo>
                  <a:lnTo>
                    <a:pt x="665114" y="1257300"/>
                  </a:lnTo>
                  <a:lnTo>
                    <a:pt x="688622" y="1219200"/>
                  </a:lnTo>
                  <a:lnTo>
                    <a:pt x="711804" y="1168400"/>
                  </a:lnTo>
                  <a:lnTo>
                    <a:pt x="734932" y="1130300"/>
                  </a:lnTo>
                  <a:lnTo>
                    <a:pt x="758007" y="1079500"/>
                  </a:lnTo>
                  <a:lnTo>
                    <a:pt x="781028" y="1041400"/>
                  </a:lnTo>
                  <a:lnTo>
                    <a:pt x="803997" y="990600"/>
                  </a:lnTo>
                  <a:lnTo>
                    <a:pt x="826914" y="952500"/>
                  </a:lnTo>
                  <a:lnTo>
                    <a:pt x="872593" y="850900"/>
                  </a:lnTo>
                  <a:lnTo>
                    <a:pt x="895356" y="812800"/>
                  </a:lnTo>
                  <a:lnTo>
                    <a:pt x="918069" y="762000"/>
                  </a:lnTo>
                  <a:lnTo>
                    <a:pt x="940731" y="723900"/>
                  </a:lnTo>
                  <a:lnTo>
                    <a:pt x="963344" y="673100"/>
                  </a:lnTo>
                  <a:lnTo>
                    <a:pt x="985908" y="635000"/>
                  </a:lnTo>
                  <a:lnTo>
                    <a:pt x="1008423" y="584200"/>
                  </a:lnTo>
                  <a:lnTo>
                    <a:pt x="1030889" y="546100"/>
                  </a:lnTo>
                  <a:lnTo>
                    <a:pt x="1053308" y="495300"/>
                  </a:lnTo>
                  <a:lnTo>
                    <a:pt x="1075680" y="457200"/>
                  </a:lnTo>
                  <a:lnTo>
                    <a:pt x="1120282" y="355600"/>
                  </a:lnTo>
                  <a:lnTo>
                    <a:pt x="1135103" y="330200"/>
                  </a:lnTo>
                  <a:lnTo>
                    <a:pt x="418214" y="330200"/>
                  </a:lnTo>
                  <a:lnTo>
                    <a:pt x="381626" y="317500"/>
                  </a:lnTo>
                  <a:lnTo>
                    <a:pt x="350910" y="292100"/>
                  </a:lnTo>
                  <a:lnTo>
                    <a:pt x="325377" y="254000"/>
                  </a:lnTo>
                  <a:lnTo>
                    <a:pt x="304339" y="215900"/>
                  </a:lnTo>
                  <a:lnTo>
                    <a:pt x="287105" y="152400"/>
                  </a:lnTo>
                  <a:lnTo>
                    <a:pt x="275186" y="114300"/>
                  </a:lnTo>
                  <a:lnTo>
                    <a:pt x="264022" y="63500"/>
                  </a:lnTo>
                  <a:lnTo>
                    <a:pt x="253628" y="12700"/>
                  </a:lnTo>
                  <a:lnTo>
                    <a:pt x="251764" y="0"/>
                  </a:lnTo>
                  <a:close/>
                </a:path>
                <a:path w="13569950" h="11303000" extrusionOk="0">
                  <a:moveTo>
                    <a:pt x="11031995" y="381000"/>
                  </a:moveTo>
                  <a:lnTo>
                    <a:pt x="10618330" y="381000"/>
                  </a:lnTo>
                  <a:lnTo>
                    <a:pt x="10568092" y="393700"/>
                  </a:lnTo>
                  <a:lnTo>
                    <a:pt x="10165480" y="393700"/>
                  </a:lnTo>
                  <a:lnTo>
                    <a:pt x="10115147" y="406400"/>
                  </a:lnTo>
                  <a:lnTo>
                    <a:pt x="11125912" y="406400"/>
                  </a:lnTo>
                  <a:lnTo>
                    <a:pt x="11031995" y="381000"/>
                  </a:lnTo>
                  <a:close/>
                </a:path>
                <a:path w="13569950" h="11303000" extrusionOk="0">
                  <a:moveTo>
                    <a:pt x="10931717" y="368300"/>
                  </a:moveTo>
                  <a:lnTo>
                    <a:pt x="10824814" y="368300"/>
                  </a:lnTo>
                  <a:lnTo>
                    <a:pt x="10768796" y="381000"/>
                  </a:lnTo>
                  <a:lnTo>
                    <a:pt x="10982668" y="381000"/>
                  </a:lnTo>
                  <a:lnTo>
                    <a:pt x="10931717" y="368300"/>
                  </a:lnTo>
                  <a:close/>
                </a:path>
                <a:path w="13569950" h="11303000" extrusionOk="0">
                  <a:moveTo>
                    <a:pt x="1086982" y="165100"/>
                  </a:moveTo>
                  <a:lnTo>
                    <a:pt x="994268" y="165100"/>
                  </a:lnTo>
                  <a:lnTo>
                    <a:pt x="977087" y="177800"/>
                  </a:lnTo>
                  <a:lnTo>
                    <a:pt x="959925" y="177800"/>
                  </a:lnTo>
                  <a:lnTo>
                    <a:pt x="942876" y="190500"/>
                  </a:lnTo>
                  <a:lnTo>
                    <a:pt x="896421" y="203200"/>
                  </a:lnTo>
                  <a:lnTo>
                    <a:pt x="850097" y="228600"/>
                  </a:lnTo>
                  <a:lnTo>
                    <a:pt x="757502" y="254000"/>
                  </a:lnTo>
                  <a:lnTo>
                    <a:pt x="711057" y="279400"/>
                  </a:lnTo>
                  <a:lnTo>
                    <a:pt x="570102" y="317500"/>
                  </a:lnTo>
                  <a:lnTo>
                    <a:pt x="511762" y="330200"/>
                  </a:lnTo>
                  <a:lnTo>
                    <a:pt x="1135103" y="330200"/>
                  </a:lnTo>
                  <a:lnTo>
                    <a:pt x="1142513" y="317500"/>
                  </a:lnTo>
                  <a:lnTo>
                    <a:pt x="1154238" y="279400"/>
                  </a:lnTo>
                  <a:lnTo>
                    <a:pt x="1160463" y="241300"/>
                  </a:lnTo>
                  <a:lnTo>
                    <a:pt x="1159350" y="215900"/>
                  </a:lnTo>
                  <a:lnTo>
                    <a:pt x="1149058" y="190500"/>
                  </a:lnTo>
                  <a:lnTo>
                    <a:pt x="1121798" y="177800"/>
                  </a:lnTo>
                  <a:lnTo>
                    <a:pt x="1086982" y="165100"/>
                  </a:lnTo>
                  <a:close/>
                </a:path>
              </a:pathLst>
            </a:custGeom>
            <a:solidFill>
              <a:srgbClr val="F00044">
                <a:alpha val="9999"/>
              </a:srgbClr>
            </a:solidFill>
          </p:spPr>
          <p:txBody>
            <a:bodyPr wrap="square" lIns="0" tIns="0" rIns="0" bIns="0" rtlCol="0"/>
            <a:lstStyle/>
            <a:p>
              <a:pPr>
                <a:defRPr/>
              </a:pPr>
              <a:endParaRPr/>
            </a:p>
          </p:txBody>
        </p:sp>
      </p:grpSp>
      <p:sp>
        <p:nvSpPr>
          <p:cNvPr id="1984863666" name="object 7"/>
          <p:cNvSpPr txBox="1"/>
          <p:nvPr/>
        </p:nvSpPr>
        <p:spPr bwMode="auto">
          <a:xfrm>
            <a:off x="1878347" y="5205278"/>
            <a:ext cx="6949567" cy="998349"/>
          </a:xfrm>
          <a:prstGeom prst="rect">
            <a:avLst/>
          </a:prstGeom>
        </p:spPr>
        <p:txBody>
          <a:bodyPr vert="horz" wrap="square" lIns="0" tIns="13334" rIns="0" bIns="0" rtlCol="0">
            <a:spAutoFit/>
          </a:bodyPr>
          <a:lstStyle/>
          <a:p>
            <a:pPr marL="12699" marR="5079">
              <a:lnSpc>
                <a:spcPct val="100000"/>
              </a:lnSpc>
              <a:spcBef>
                <a:spcPts val="104"/>
              </a:spcBef>
              <a:defRPr/>
            </a:pPr>
            <a:r>
              <a:rPr lang="fr-FR" sz="6400" b="1" spc="124" dirty="0">
                <a:solidFill>
                  <a:srgbClr val="FFFFFF"/>
                </a:solidFill>
                <a:latin typeface="Poppins-ExtraBold"/>
                <a:cs typeface="Poppins-ExtraBold"/>
              </a:rPr>
              <a:t>Q&amp;A</a:t>
            </a:r>
            <a:endParaRPr sz="6400" dirty="0">
              <a:latin typeface="Poppins-ExtraBold"/>
              <a:cs typeface="Poppins-ExtraBold"/>
            </a:endParaRPr>
          </a:p>
        </p:txBody>
      </p:sp>
      <p:grpSp>
        <p:nvGrpSpPr>
          <p:cNvPr id="1091882752" name="object 8"/>
          <p:cNvGrpSpPr/>
          <p:nvPr/>
        </p:nvGrpSpPr>
        <p:grpSpPr bwMode="auto">
          <a:xfrm>
            <a:off x="523544" y="647769"/>
            <a:ext cx="18460719" cy="9943463"/>
            <a:chOff x="523544" y="647769"/>
            <a:chExt cx="18460719" cy="9943463"/>
          </a:xfrm>
        </p:grpSpPr>
        <p:pic>
          <p:nvPicPr>
            <p:cNvPr id="1902031486" name="object 9"/>
            <p:cNvPicPr/>
            <p:nvPr/>
          </p:nvPicPr>
          <p:blipFill>
            <a:blip r:embed="rId4"/>
            <a:stretch/>
          </p:blipFill>
          <p:spPr bwMode="auto">
            <a:xfrm>
              <a:off x="18901179" y="10507662"/>
              <a:ext cx="83075" cy="83075"/>
            </a:xfrm>
            <a:prstGeom prst="rect">
              <a:avLst/>
            </a:prstGeom>
          </p:spPr>
        </p:pic>
        <p:sp>
          <p:nvSpPr>
            <p:cNvPr id="1188765196" name="object 10"/>
            <p:cNvSpPr/>
            <p:nvPr/>
          </p:nvSpPr>
          <p:spPr bwMode="auto">
            <a:xfrm>
              <a:off x="2351112" y="647775"/>
              <a:ext cx="0" cy="1028700"/>
            </a:xfrm>
            <a:custGeom>
              <a:avLst/>
              <a:gdLst/>
              <a:ahLst/>
              <a:cxnLst/>
              <a:rect l="l" t="t" r="r" b="b"/>
              <a:pathLst>
                <a:path h="1028700" extrusionOk="0">
                  <a:moveTo>
                    <a:pt x="0" y="0"/>
                  </a:moveTo>
                  <a:lnTo>
                    <a:pt x="0" y="1028293"/>
                  </a:lnTo>
                </a:path>
              </a:pathLst>
            </a:custGeom>
            <a:grpFill/>
            <a:ln w="41213">
              <a:solidFill>
                <a:srgbClr val="FFFFFF"/>
              </a:solidFill>
            </a:ln>
          </p:spPr>
          <p:txBody>
            <a:bodyPr wrap="square" lIns="0" tIns="0" rIns="0" bIns="0" rtlCol="0"/>
            <a:lstStyle/>
            <a:p>
              <a:pPr>
                <a:defRPr/>
              </a:pPr>
              <a:endParaRPr/>
            </a:p>
          </p:txBody>
        </p:sp>
        <p:sp>
          <p:nvSpPr>
            <p:cNvPr id="277060247" name="object 11"/>
            <p:cNvSpPr/>
            <p:nvPr/>
          </p:nvSpPr>
          <p:spPr bwMode="auto">
            <a:xfrm>
              <a:off x="527036" y="647781"/>
              <a:ext cx="1402079" cy="1028700"/>
            </a:xfrm>
            <a:custGeom>
              <a:avLst/>
              <a:gdLst/>
              <a:ahLst/>
              <a:cxnLst/>
              <a:rect l="l" t="t" r="r" b="b"/>
              <a:pathLst>
                <a:path w="1402080" h="1028700" extrusionOk="0">
                  <a:moveTo>
                    <a:pt x="135966" y="740816"/>
                  </a:moveTo>
                  <a:lnTo>
                    <a:pt x="45326" y="740816"/>
                  </a:lnTo>
                  <a:lnTo>
                    <a:pt x="45326" y="1028293"/>
                  </a:lnTo>
                  <a:lnTo>
                    <a:pt x="135966" y="1028293"/>
                  </a:lnTo>
                  <a:lnTo>
                    <a:pt x="135966" y="740816"/>
                  </a:lnTo>
                  <a:close/>
                </a:path>
                <a:path w="1402080" h="1028700" extrusionOk="0">
                  <a:moveTo>
                    <a:pt x="146672" y="373367"/>
                  </a:moveTo>
                  <a:lnTo>
                    <a:pt x="0" y="373367"/>
                  </a:lnTo>
                  <a:lnTo>
                    <a:pt x="0" y="388607"/>
                  </a:lnTo>
                  <a:lnTo>
                    <a:pt x="0" y="507987"/>
                  </a:lnTo>
                  <a:lnTo>
                    <a:pt x="0" y="523227"/>
                  </a:lnTo>
                  <a:lnTo>
                    <a:pt x="0" y="657847"/>
                  </a:lnTo>
                  <a:lnTo>
                    <a:pt x="18237" y="657847"/>
                  </a:lnTo>
                  <a:lnTo>
                    <a:pt x="18237" y="523227"/>
                  </a:lnTo>
                  <a:lnTo>
                    <a:pt x="130467" y="523227"/>
                  </a:lnTo>
                  <a:lnTo>
                    <a:pt x="130467" y="507987"/>
                  </a:lnTo>
                  <a:lnTo>
                    <a:pt x="18237" y="507987"/>
                  </a:lnTo>
                  <a:lnTo>
                    <a:pt x="18237" y="388607"/>
                  </a:lnTo>
                  <a:lnTo>
                    <a:pt x="146672" y="388607"/>
                  </a:lnTo>
                  <a:lnTo>
                    <a:pt x="146672" y="373367"/>
                  </a:lnTo>
                  <a:close/>
                </a:path>
                <a:path w="1402080" h="1028700" extrusionOk="0">
                  <a:moveTo>
                    <a:pt x="259041" y="0"/>
                  </a:moveTo>
                  <a:lnTo>
                    <a:pt x="179120" y="0"/>
                  </a:lnTo>
                  <a:lnTo>
                    <a:pt x="179120" y="108051"/>
                  </a:lnTo>
                  <a:lnTo>
                    <a:pt x="156057" y="94259"/>
                  </a:lnTo>
                  <a:lnTo>
                    <a:pt x="130390" y="89649"/>
                  </a:lnTo>
                  <a:lnTo>
                    <a:pt x="104724" y="94259"/>
                  </a:lnTo>
                  <a:lnTo>
                    <a:pt x="81661" y="108051"/>
                  </a:lnTo>
                  <a:lnTo>
                    <a:pt x="81661" y="0"/>
                  </a:lnTo>
                  <a:lnTo>
                    <a:pt x="1739" y="0"/>
                  </a:lnTo>
                  <a:lnTo>
                    <a:pt x="1739" y="287477"/>
                  </a:lnTo>
                  <a:lnTo>
                    <a:pt x="81661" y="287477"/>
                  </a:lnTo>
                  <a:lnTo>
                    <a:pt x="81661" y="220802"/>
                  </a:lnTo>
                  <a:lnTo>
                    <a:pt x="85483" y="201841"/>
                  </a:lnTo>
                  <a:lnTo>
                    <a:pt x="95935" y="186347"/>
                  </a:lnTo>
                  <a:lnTo>
                    <a:pt x="111429" y="175907"/>
                  </a:lnTo>
                  <a:lnTo>
                    <a:pt x="130390" y="172072"/>
                  </a:lnTo>
                  <a:lnTo>
                    <a:pt x="149352" y="175907"/>
                  </a:lnTo>
                  <a:lnTo>
                    <a:pt x="164846" y="186347"/>
                  </a:lnTo>
                  <a:lnTo>
                    <a:pt x="175298" y="201841"/>
                  </a:lnTo>
                  <a:lnTo>
                    <a:pt x="179120" y="220802"/>
                  </a:lnTo>
                  <a:lnTo>
                    <a:pt x="179120" y="287477"/>
                  </a:lnTo>
                  <a:lnTo>
                    <a:pt x="259041" y="287477"/>
                  </a:lnTo>
                  <a:lnTo>
                    <a:pt x="259041" y="172072"/>
                  </a:lnTo>
                  <a:lnTo>
                    <a:pt x="259041" y="108051"/>
                  </a:lnTo>
                  <a:lnTo>
                    <a:pt x="259041" y="0"/>
                  </a:lnTo>
                  <a:close/>
                </a:path>
                <a:path w="1402080" h="1028700" extrusionOk="0">
                  <a:moveTo>
                    <a:pt x="370281" y="657783"/>
                  </a:moveTo>
                  <a:lnTo>
                    <a:pt x="296710" y="536638"/>
                  </a:lnTo>
                  <a:lnTo>
                    <a:pt x="295732" y="535025"/>
                  </a:lnTo>
                  <a:lnTo>
                    <a:pt x="327342" y="525564"/>
                  </a:lnTo>
                  <a:lnTo>
                    <a:pt x="332968" y="521246"/>
                  </a:lnTo>
                  <a:lnTo>
                    <a:pt x="349872" y="508279"/>
                  </a:lnTo>
                  <a:lnTo>
                    <a:pt x="363359" y="484314"/>
                  </a:lnTo>
                  <a:lnTo>
                    <a:pt x="367842" y="454799"/>
                  </a:lnTo>
                  <a:lnTo>
                    <a:pt x="362267" y="422249"/>
                  </a:lnTo>
                  <a:lnTo>
                    <a:pt x="348805" y="402082"/>
                  </a:lnTo>
                  <a:lnTo>
                    <a:pt x="348805" y="454799"/>
                  </a:lnTo>
                  <a:lnTo>
                    <a:pt x="344449" y="481241"/>
                  </a:lnTo>
                  <a:lnTo>
                    <a:pt x="330923" y="502297"/>
                  </a:lnTo>
                  <a:lnTo>
                    <a:pt x="307606" y="516216"/>
                  </a:lnTo>
                  <a:lnTo>
                    <a:pt x="273850" y="521246"/>
                  </a:lnTo>
                  <a:lnTo>
                    <a:pt x="213080" y="521246"/>
                  </a:lnTo>
                  <a:lnTo>
                    <a:pt x="213080" y="389572"/>
                  </a:lnTo>
                  <a:lnTo>
                    <a:pt x="273037" y="389572"/>
                  </a:lnTo>
                  <a:lnTo>
                    <a:pt x="307962" y="394119"/>
                  </a:lnTo>
                  <a:lnTo>
                    <a:pt x="331444" y="407149"/>
                  </a:lnTo>
                  <a:lnTo>
                    <a:pt x="344665" y="427685"/>
                  </a:lnTo>
                  <a:lnTo>
                    <a:pt x="348805" y="454799"/>
                  </a:lnTo>
                  <a:lnTo>
                    <a:pt x="348805" y="402082"/>
                  </a:lnTo>
                  <a:lnTo>
                    <a:pt x="345059" y="396455"/>
                  </a:lnTo>
                  <a:lnTo>
                    <a:pt x="333095" y="389572"/>
                  </a:lnTo>
                  <a:lnTo>
                    <a:pt x="315544" y="379476"/>
                  </a:lnTo>
                  <a:lnTo>
                    <a:pt x="273037" y="373367"/>
                  </a:lnTo>
                  <a:lnTo>
                    <a:pt x="194843" y="373367"/>
                  </a:lnTo>
                  <a:lnTo>
                    <a:pt x="194843" y="657783"/>
                  </a:lnTo>
                  <a:lnTo>
                    <a:pt x="213080" y="657783"/>
                  </a:lnTo>
                  <a:lnTo>
                    <a:pt x="213080" y="536638"/>
                  </a:lnTo>
                  <a:lnTo>
                    <a:pt x="275475" y="536638"/>
                  </a:lnTo>
                  <a:lnTo>
                    <a:pt x="348399" y="657783"/>
                  </a:lnTo>
                  <a:lnTo>
                    <a:pt x="370281" y="657783"/>
                  </a:lnTo>
                  <a:close/>
                </a:path>
                <a:path w="1402080" h="1028700" extrusionOk="0">
                  <a:moveTo>
                    <a:pt x="581329" y="0"/>
                  </a:moveTo>
                  <a:lnTo>
                    <a:pt x="501421" y="0"/>
                  </a:lnTo>
                  <a:lnTo>
                    <a:pt x="501421" y="166776"/>
                  </a:lnTo>
                  <a:lnTo>
                    <a:pt x="498716" y="186918"/>
                  </a:lnTo>
                  <a:lnTo>
                    <a:pt x="490499" y="202209"/>
                  </a:lnTo>
                  <a:lnTo>
                    <a:pt x="476643" y="211899"/>
                  </a:lnTo>
                  <a:lnTo>
                    <a:pt x="456958" y="215303"/>
                  </a:lnTo>
                  <a:lnTo>
                    <a:pt x="437413" y="211899"/>
                  </a:lnTo>
                  <a:lnTo>
                    <a:pt x="423837" y="202209"/>
                  </a:lnTo>
                  <a:lnTo>
                    <a:pt x="415912" y="186918"/>
                  </a:lnTo>
                  <a:lnTo>
                    <a:pt x="413334" y="166776"/>
                  </a:lnTo>
                  <a:lnTo>
                    <a:pt x="413334" y="0"/>
                  </a:lnTo>
                  <a:lnTo>
                    <a:pt x="333819" y="0"/>
                  </a:lnTo>
                  <a:lnTo>
                    <a:pt x="333819" y="166776"/>
                  </a:lnTo>
                  <a:lnTo>
                    <a:pt x="343052" y="220662"/>
                  </a:lnTo>
                  <a:lnTo>
                    <a:pt x="368579" y="259283"/>
                  </a:lnTo>
                  <a:lnTo>
                    <a:pt x="407098" y="282549"/>
                  </a:lnTo>
                  <a:lnTo>
                    <a:pt x="455333" y="290322"/>
                  </a:lnTo>
                  <a:lnTo>
                    <a:pt x="504088" y="282549"/>
                  </a:lnTo>
                  <a:lnTo>
                    <a:pt x="544169" y="259283"/>
                  </a:lnTo>
                  <a:lnTo>
                    <a:pt x="571334" y="220662"/>
                  </a:lnTo>
                  <a:lnTo>
                    <a:pt x="581329" y="166776"/>
                  </a:lnTo>
                  <a:lnTo>
                    <a:pt x="581329" y="0"/>
                  </a:lnTo>
                  <a:close/>
                </a:path>
                <a:path w="1402080" h="1028700" extrusionOk="0">
                  <a:moveTo>
                    <a:pt x="630351" y="657783"/>
                  </a:moveTo>
                  <a:lnTo>
                    <a:pt x="603034" y="584847"/>
                  </a:lnTo>
                  <a:lnTo>
                    <a:pt x="597268" y="569455"/>
                  </a:lnTo>
                  <a:lnTo>
                    <a:pt x="577684" y="517182"/>
                  </a:lnTo>
                  <a:lnTo>
                    <a:pt x="577684" y="569455"/>
                  </a:lnTo>
                  <a:lnTo>
                    <a:pt x="454126" y="569455"/>
                  </a:lnTo>
                  <a:lnTo>
                    <a:pt x="516102" y="403745"/>
                  </a:lnTo>
                  <a:lnTo>
                    <a:pt x="577684" y="569455"/>
                  </a:lnTo>
                  <a:lnTo>
                    <a:pt x="577684" y="517182"/>
                  </a:lnTo>
                  <a:lnTo>
                    <a:pt x="535190" y="403745"/>
                  </a:lnTo>
                  <a:lnTo>
                    <a:pt x="526237" y="379857"/>
                  </a:lnTo>
                  <a:lnTo>
                    <a:pt x="505980" y="379857"/>
                  </a:lnTo>
                  <a:lnTo>
                    <a:pt x="401447" y="657783"/>
                  </a:lnTo>
                  <a:lnTo>
                    <a:pt x="421309" y="657783"/>
                  </a:lnTo>
                  <a:lnTo>
                    <a:pt x="448449" y="584847"/>
                  </a:lnTo>
                  <a:lnTo>
                    <a:pt x="583361" y="584847"/>
                  </a:lnTo>
                  <a:lnTo>
                    <a:pt x="610501" y="657783"/>
                  </a:lnTo>
                  <a:lnTo>
                    <a:pt x="630351" y="657783"/>
                  </a:lnTo>
                  <a:close/>
                </a:path>
                <a:path w="1402080" h="1028700" extrusionOk="0">
                  <a:moveTo>
                    <a:pt x="879487" y="373773"/>
                  </a:moveTo>
                  <a:lnTo>
                    <a:pt x="861263" y="373773"/>
                  </a:lnTo>
                  <a:lnTo>
                    <a:pt x="861263" y="627392"/>
                  </a:lnTo>
                  <a:lnTo>
                    <a:pt x="694334" y="373773"/>
                  </a:lnTo>
                  <a:lnTo>
                    <a:pt x="676109" y="373773"/>
                  </a:lnTo>
                  <a:lnTo>
                    <a:pt x="676109" y="657783"/>
                  </a:lnTo>
                  <a:lnTo>
                    <a:pt x="694334" y="657783"/>
                  </a:lnTo>
                  <a:lnTo>
                    <a:pt x="694334" y="403352"/>
                  </a:lnTo>
                  <a:lnTo>
                    <a:pt x="861263" y="657783"/>
                  </a:lnTo>
                  <a:lnTo>
                    <a:pt x="879487" y="657783"/>
                  </a:lnTo>
                  <a:lnTo>
                    <a:pt x="879487" y="373773"/>
                  </a:lnTo>
                  <a:close/>
                </a:path>
                <a:path w="1402080" h="1028700" extrusionOk="0">
                  <a:moveTo>
                    <a:pt x="894676" y="209181"/>
                  </a:moveTo>
                  <a:lnTo>
                    <a:pt x="890879" y="185674"/>
                  </a:lnTo>
                  <a:lnTo>
                    <a:pt x="882992" y="170853"/>
                  </a:lnTo>
                  <a:lnTo>
                    <a:pt x="879983" y="165188"/>
                  </a:lnTo>
                  <a:lnTo>
                    <a:pt x="862672" y="149377"/>
                  </a:lnTo>
                  <a:lnTo>
                    <a:pt x="839609" y="139865"/>
                  </a:lnTo>
                  <a:lnTo>
                    <a:pt x="859066" y="131279"/>
                  </a:lnTo>
                  <a:lnTo>
                    <a:pt x="874433" y="117335"/>
                  </a:lnTo>
                  <a:lnTo>
                    <a:pt x="876109" y="114173"/>
                  </a:lnTo>
                  <a:lnTo>
                    <a:pt x="884516" y="98348"/>
                  </a:lnTo>
                  <a:lnTo>
                    <a:pt x="888136" y="74625"/>
                  </a:lnTo>
                  <a:lnTo>
                    <a:pt x="885875" y="63614"/>
                  </a:lnTo>
                  <a:lnTo>
                    <a:pt x="881621" y="42837"/>
                  </a:lnTo>
                  <a:lnTo>
                    <a:pt x="862901" y="19418"/>
                  </a:lnTo>
                  <a:lnTo>
                    <a:pt x="833259" y="4953"/>
                  </a:lnTo>
                  <a:lnTo>
                    <a:pt x="812698" y="2362"/>
                  </a:lnTo>
                  <a:lnTo>
                    <a:pt x="812698" y="197764"/>
                  </a:lnTo>
                  <a:lnTo>
                    <a:pt x="810793" y="208940"/>
                  </a:lnTo>
                  <a:lnTo>
                    <a:pt x="805103" y="216827"/>
                  </a:lnTo>
                  <a:lnTo>
                    <a:pt x="795667" y="221500"/>
                  </a:lnTo>
                  <a:lnTo>
                    <a:pt x="782523" y="223050"/>
                  </a:lnTo>
                  <a:lnTo>
                    <a:pt x="736041" y="223050"/>
                  </a:lnTo>
                  <a:lnTo>
                    <a:pt x="736041" y="170853"/>
                  </a:lnTo>
                  <a:lnTo>
                    <a:pt x="782129" y="170853"/>
                  </a:lnTo>
                  <a:lnTo>
                    <a:pt x="795159" y="172593"/>
                  </a:lnTo>
                  <a:lnTo>
                    <a:pt x="804748" y="177736"/>
                  </a:lnTo>
                  <a:lnTo>
                    <a:pt x="810666" y="186156"/>
                  </a:lnTo>
                  <a:lnTo>
                    <a:pt x="812698" y="197764"/>
                  </a:lnTo>
                  <a:lnTo>
                    <a:pt x="812698" y="2362"/>
                  </a:lnTo>
                  <a:lnTo>
                    <a:pt x="806589" y="1600"/>
                  </a:lnTo>
                  <a:lnTo>
                    <a:pt x="806589" y="89293"/>
                  </a:lnTo>
                  <a:lnTo>
                    <a:pt x="804621" y="100241"/>
                  </a:lnTo>
                  <a:lnTo>
                    <a:pt x="798842" y="108000"/>
                  </a:lnTo>
                  <a:lnTo>
                    <a:pt x="789381" y="112636"/>
                  </a:lnTo>
                  <a:lnTo>
                    <a:pt x="776401" y="114173"/>
                  </a:lnTo>
                  <a:lnTo>
                    <a:pt x="736041" y="114173"/>
                  </a:lnTo>
                  <a:lnTo>
                    <a:pt x="736041" y="63614"/>
                  </a:lnTo>
                  <a:lnTo>
                    <a:pt x="776401" y="63614"/>
                  </a:lnTo>
                  <a:lnTo>
                    <a:pt x="789381" y="65214"/>
                  </a:lnTo>
                  <a:lnTo>
                    <a:pt x="798842" y="70027"/>
                  </a:lnTo>
                  <a:lnTo>
                    <a:pt x="804621" y="78054"/>
                  </a:lnTo>
                  <a:lnTo>
                    <a:pt x="806589" y="89293"/>
                  </a:lnTo>
                  <a:lnTo>
                    <a:pt x="806589" y="1600"/>
                  </a:lnTo>
                  <a:lnTo>
                    <a:pt x="793953" y="0"/>
                  </a:lnTo>
                  <a:lnTo>
                    <a:pt x="656107" y="0"/>
                  </a:lnTo>
                  <a:lnTo>
                    <a:pt x="656107" y="287477"/>
                  </a:lnTo>
                  <a:lnTo>
                    <a:pt x="798436" y="287477"/>
                  </a:lnTo>
                  <a:lnTo>
                    <a:pt x="839444" y="282067"/>
                  </a:lnTo>
                  <a:lnTo>
                    <a:pt x="869645" y="266522"/>
                  </a:lnTo>
                  <a:lnTo>
                    <a:pt x="888288" y="241884"/>
                  </a:lnTo>
                  <a:lnTo>
                    <a:pt x="891971" y="223050"/>
                  </a:lnTo>
                  <a:lnTo>
                    <a:pt x="894676" y="209181"/>
                  </a:lnTo>
                  <a:close/>
                </a:path>
                <a:path w="1402080" h="1028700" extrusionOk="0">
                  <a:moveTo>
                    <a:pt x="1201153" y="456831"/>
                  </a:moveTo>
                  <a:lnTo>
                    <a:pt x="1181506" y="420954"/>
                  </a:lnTo>
                  <a:lnTo>
                    <a:pt x="1153083" y="393776"/>
                  </a:lnTo>
                  <a:lnTo>
                    <a:pt x="1116088" y="376542"/>
                  </a:lnTo>
                  <a:lnTo>
                    <a:pt x="1070698" y="370522"/>
                  </a:lnTo>
                  <a:lnTo>
                    <a:pt x="1026706" y="377444"/>
                  </a:lnTo>
                  <a:lnTo>
                    <a:pt x="989317" y="397103"/>
                  </a:lnTo>
                  <a:lnTo>
                    <a:pt x="960335" y="427850"/>
                  </a:lnTo>
                  <a:lnTo>
                    <a:pt x="941616" y="468020"/>
                  </a:lnTo>
                  <a:lnTo>
                    <a:pt x="934974" y="515975"/>
                  </a:lnTo>
                  <a:lnTo>
                    <a:pt x="941616" y="563537"/>
                  </a:lnTo>
                  <a:lnTo>
                    <a:pt x="960335" y="603478"/>
                  </a:lnTo>
                  <a:lnTo>
                    <a:pt x="989317" y="634098"/>
                  </a:lnTo>
                  <a:lnTo>
                    <a:pt x="1026706" y="653707"/>
                  </a:lnTo>
                  <a:lnTo>
                    <a:pt x="1070698" y="660628"/>
                  </a:lnTo>
                  <a:lnTo>
                    <a:pt x="1116088" y="654596"/>
                  </a:lnTo>
                  <a:lnTo>
                    <a:pt x="1153083" y="637374"/>
                  </a:lnTo>
                  <a:lnTo>
                    <a:pt x="1181506" y="610196"/>
                  </a:lnTo>
                  <a:lnTo>
                    <a:pt x="1201153" y="574319"/>
                  </a:lnTo>
                  <a:lnTo>
                    <a:pt x="1180084" y="574319"/>
                  </a:lnTo>
                  <a:lnTo>
                    <a:pt x="1164297" y="602703"/>
                  </a:lnTo>
                  <a:lnTo>
                    <a:pt x="1140739" y="624865"/>
                  </a:lnTo>
                  <a:lnTo>
                    <a:pt x="1109497" y="639279"/>
                  </a:lnTo>
                  <a:lnTo>
                    <a:pt x="1070698" y="644410"/>
                  </a:lnTo>
                  <a:lnTo>
                    <a:pt x="1024877" y="635508"/>
                  </a:lnTo>
                  <a:lnTo>
                    <a:pt x="987679" y="609981"/>
                  </a:lnTo>
                  <a:lnTo>
                    <a:pt x="962723" y="569544"/>
                  </a:lnTo>
                  <a:lnTo>
                    <a:pt x="953592" y="515975"/>
                  </a:lnTo>
                  <a:lnTo>
                    <a:pt x="962723" y="461772"/>
                  </a:lnTo>
                  <a:lnTo>
                    <a:pt x="987679" y="421119"/>
                  </a:lnTo>
                  <a:lnTo>
                    <a:pt x="1024877" y="395592"/>
                  </a:lnTo>
                  <a:lnTo>
                    <a:pt x="1070698" y="386740"/>
                  </a:lnTo>
                  <a:lnTo>
                    <a:pt x="1109497" y="391871"/>
                  </a:lnTo>
                  <a:lnTo>
                    <a:pt x="1140739" y="406285"/>
                  </a:lnTo>
                  <a:lnTo>
                    <a:pt x="1164297" y="428447"/>
                  </a:lnTo>
                  <a:lnTo>
                    <a:pt x="1180084" y="456831"/>
                  </a:lnTo>
                  <a:lnTo>
                    <a:pt x="1201153" y="456831"/>
                  </a:lnTo>
                  <a:close/>
                </a:path>
                <a:path w="1402080" h="1028700" extrusionOk="0">
                  <a:moveTo>
                    <a:pt x="1402067" y="373519"/>
                  </a:moveTo>
                  <a:lnTo>
                    <a:pt x="1258239" y="373519"/>
                  </a:lnTo>
                  <a:lnTo>
                    <a:pt x="1258239" y="388759"/>
                  </a:lnTo>
                  <a:lnTo>
                    <a:pt x="1258239" y="506869"/>
                  </a:lnTo>
                  <a:lnTo>
                    <a:pt x="1258239" y="523379"/>
                  </a:lnTo>
                  <a:lnTo>
                    <a:pt x="1258239" y="642759"/>
                  </a:lnTo>
                  <a:lnTo>
                    <a:pt x="1258239" y="657999"/>
                  </a:lnTo>
                  <a:lnTo>
                    <a:pt x="1402067" y="657999"/>
                  </a:lnTo>
                  <a:lnTo>
                    <a:pt x="1402067" y="642759"/>
                  </a:lnTo>
                  <a:lnTo>
                    <a:pt x="1276464" y="642759"/>
                  </a:lnTo>
                  <a:lnTo>
                    <a:pt x="1276464" y="523379"/>
                  </a:lnTo>
                  <a:lnTo>
                    <a:pt x="1389913" y="523379"/>
                  </a:lnTo>
                  <a:lnTo>
                    <a:pt x="1389913" y="506869"/>
                  </a:lnTo>
                  <a:lnTo>
                    <a:pt x="1276464" y="506869"/>
                  </a:lnTo>
                  <a:lnTo>
                    <a:pt x="1276464" y="388759"/>
                  </a:lnTo>
                  <a:lnTo>
                    <a:pt x="1402067" y="388759"/>
                  </a:lnTo>
                  <a:lnTo>
                    <a:pt x="1402067" y="373519"/>
                  </a:lnTo>
                  <a:close/>
                </a:path>
              </a:pathLst>
            </a:custGeom>
            <a:solidFill>
              <a:srgbClr val="FFFFFF"/>
            </a:solidFill>
          </p:spPr>
          <p:txBody>
            <a:bodyPr wrap="square" lIns="0" tIns="0" rIns="0" bIns="0" rtlCol="0"/>
            <a:lstStyle/>
            <a:p>
              <a:pPr>
                <a:defRPr/>
              </a:pPr>
              <a:endParaRPr/>
            </a:p>
          </p:txBody>
        </p:sp>
        <p:pic>
          <p:nvPicPr>
            <p:cNvPr id="1643748823" name="object 12"/>
            <p:cNvPicPr/>
            <p:nvPr/>
          </p:nvPicPr>
          <p:blipFill>
            <a:blip r:embed="rId5"/>
            <a:stretch/>
          </p:blipFill>
          <p:spPr bwMode="auto">
            <a:xfrm>
              <a:off x="523544" y="1578425"/>
              <a:ext cx="97641" cy="97650"/>
            </a:xfrm>
            <a:prstGeom prst="rect">
              <a:avLst/>
            </a:prstGeom>
          </p:spPr>
        </p:pic>
        <p:sp>
          <p:nvSpPr>
            <p:cNvPr id="360737818" name="object 13"/>
            <p:cNvSpPr/>
            <p:nvPr/>
          </p:nvSpPr>
          <p:spPr bwMode="auto">
            <a:xfrm>
              <a:off x="658936" y="1388592"/>
              <a:ext cx="301624" cy="287654"/>
            </a:xfrm>
            <a:custGeom>
              <a:avLst/>
              <a:gdLst/>
              <a:ahLst/>
              <a:cxnLst/>
              <a:rect l="l" t="t" r="r" b="b"/>
              <a:pathLst>
                <a:path w="301625" h="287655" extrusionOk="0">
                  <a:moveTo>
                    <a:pt x="196957" y="0"/>
                  </a:moveTo>
                  <a:lnTo>
                    <a:pt x="104782" y="0"/>
                  </a:lnTo>
                  <a:lnTo>
                    <a:pt x="0" y="287478"/>
                  </a:lnTo>
                  <a:lnTo>
                    <a:pt x="83986" y="287478"/>
                  </a:lnTo>
                  <a:lnTo>
                    <a:pt x="99494" y="240589"/>
                  </a:lnTo>
                  <a:lnTo>
                    <a:pt x="284316" y="240589"/>
                  </a:lnTo>
                  <a:lnTo>
                    <a:pt x="262104" y="179418"/>
                  </a:lnTo>
                  <a:lnTo>
                    <a:pt x="119881" y="179418"/>
                  </a:lnTo>
                  <a:lnTo>
                    <a:pt x="150456" y="86447"/>
                  </a:lnTo>
                  <a:lnTo>
                    <a:pt x="228346" y="86447"/>
                  </a:lnTo>
                  <a:lnTo>
                    <a:pt x="196957" y="0"/>
                  </a:lnTo>
                  <a:close/>
                </a:path>
                <a:path w="301625" h="287655" extrusionOk="0">
                  <a:moveTo>
                    <a:pt x="284316" y="240589"/>
                  </a:moveTo>
                  <a:lnTo>
                    <a:pt x="201438" y="240589"/>
                  </a:lnTo>
                  <a:lnTo>
                    <a:pt x="216925" y="287478"/>
                  </a:lnTo>
                  <a:lnTo>
                    <a:pt x="301341" y="287478"/>
                  </a:lnTo>
                  <a:lnTo>
                    <a:pt x="284316" y="240589"/>
                  </a:lnTo>
                  <a:close/>
                </a:path>
                <a:path w="301625" h="287655" extrusionOk="0">
                  <a:moveTo>
                    <a:pt x="228346" y="86447"/>
                  </a:moveTo>
                  <a:lnTo>
                    <a:pt x="150456" y="86447"/>
                  </a:lnTo>
                  <a:lnTo>
                    <a:pt x="181449" y="179418"/>
                  </a:lnTo>
                  <a:lnTo>
                    <a:pt x="262104" y="179418"/>
                  </a:lnTo>
                  <a:lnTo>
                    <a:pt x="228346" y="86447"/>
                  </a:lnTo>
                  <a:close/>
                </a:path>
              </a:pathLst>
            </a:custGeom>
            <a:solidFill>
              <a:srgbClr val="FFFFFF"/>
            </a:solidFill>
          </p:spPr>
          <p:txBody>
            <a:bodyPr wrap="square" lIns="0" tIns="0" rIns="0" bIns="0" rtlCol="0"/>
            <a:lstStyle/>
            <a:p>
              <a:pPr>
                <a:defRPr/>
              </a:pPr>
              <a:endParaRPr/>
            </a:p>
          </p:txBody>
        </p:sp>
      </p:grpSp>
      <p:sp>
        <p:nvSpPr>
          <p:cNvPr id="2125426810" name="object 15"/>
          <p:cNvSpPr txBox="1"/>
          <p:nvPr/>
        </p:nvSpPr>
        <p:spPr bwMode="auto">
          <a:xfrm>
            <a:off x="19042540" y="10293238"/>
            <a:ext cx="307974" cy="575309"/>
          </a:xfrm>
          <a:prstGeom prst="rect">
            <a:avLst/>
          </a:prstGeom>
        </p:spPr>
        <p:txBody>
          <a:bodyPr vert="horz" wrap="square" lIns="0" tIns="50164" rIns="0" bIns="0" rtlCol="0">
            <a:spAutoFit/>
          </a:bodyPr>
          <a:lstStyle/>
          <a:p>
            <a:pPr marL="38099">
              <a:lnSpc>
                <a:spcPct val="100000"/>
              </a:lnSpc>
              <a:spcBef>
                <a:spcPts val="394"/>
              </a:spcBef>
              <a:defRPr/>
            </a:pPr>
            <a:fld id="{DD5AF096-224B-9418-094B-392B8527FAFC}" type="slidenum">
              <a:rPr sz="2500" b="1" spc="-9">
                <a:solidFill>
                  <a:srgbClr val="FFFFFF"/>
                </a:solidFill>
                <a:latin typeface="Poppins-ExtraBold"/>
                <a:cs typeface="Poppins-ExtraBold"/>
              </a:rPr>
              <a:t>54</a:t>
            </a:fld>
            <a:endParaRPr sz="2500">
              <a:latin typeface="Poppins-ExtraBold"/>
              <a:cs typeface="Poppins-ExtraBold"/>
            </a:endParaRPr>
          </a:p>
        </p:txBody>
      </p:sp>
      <p:sp>
        <p:nvSpPr>
          <p:cNvPr id="4" name="object 18">
            <a:extLst>
              <a:ext uri="{FF2B5EF4-FFF2-40B4-BE49-F238E27FC236}">
                <a16:creationId xmlns:a16="http://schemas.microsoft.com/office/drawing/2014/main" id="{5F748925-E014-7A25-4274-07103DC40892}"/>
              </a:ext>
            </a:extLst>
          </p:cNvPr>
          <p:cNvSpPr txBox="1"/>
          <p:nvPr/>
        </p:nvSpPr>
        <p:spPr bwMode="auto">
          <a:xfrm>
            <a:off x="2851250" y="3060688"/>
            <a:ext cx="1099891" cy="2165336"/>
          </a:xfrm>
          <a:prstGeom prst="rect">
            <a:avLst/>
          </a:prstGeom>
        </p:spPr>
        <p:txBody>
          <a:bodyPr vert="horz" wrap="square" lIns="0" tIns="201295" rIns="0" bIns="0" rtlCol="0">
            <a:spAutoFit/>
          </a:bodyPr>
          <a:lstStyle/>
          <a:p>
            <a:pPr>
              <a:lnSpc>
                <a:spcPct val="100000"/>
              </a:lnSpc>
              <a:spcBef>
                <a:spcPts val="1585"/>
              </a:spcBef>
              <a:defRPr/>
            </a:pPr>
            <a:r>
              <a:rPr lang="fr-FR" sz="12750" b="1" dirty="0">
                <a:solidFill>
                  <a:schemeClr val="bg1"/>
                </a:solidFill>
                <a:latin typeface="Poppins-ExtraBold"/>
                <a:cs typeface="Poppins-ExtraBold"/>
              </a:rPr>
              <a:t>5</a:t>
            </a:r>
            <a:endParaRPr sz="12750" b="1" dirty="0">
              <a:solidFill>
                <a:schemeClr val="bg1"/>
              </a:solidFill>
              <a:latin typeface="Poppins-ExtraBold"/>
              <a:cs typeface="Poppins-ExtraBold"/>
            </a:endParaRPr>
          </a:p>
        </p:txBody>
      </p:sp>
      <p:sp>
        <p:nvSpPr>
          <p:cNvPr id="5" name="object 19">
            <a:extLst>
              <a:ext uri="{FF2B5EF4-FFF2-40B4-BE49-F238E27FC236}">
                <a16:creationId xmlns:a16="http://schemas.microsoft.com/office/drawing/2014/main" id="{2C4DBBFA-5B9B-972B-215D-6A5D56ABC7C4}"/>
              </a:ext>
            </a:extLst>
          </p:cNvPr>
          <p:cNvSpPr txBox="1"/>
          <p:nvPr/>
        </p:nvSpPr>
        <p:spPr bwMode="auto">
          <a:xfrm>
            <a:off x="1739027" y="3244506"/>
            <a:ext cx="1080135" cy="1974850"/>
          </a:xfrm>
          <a:prstGeom prst="rect">
            <a:avLst/>
          </a:prstGeom>
        </p:spPr>
        <p:txBody>
          <a:bodyPr vert="horz" wrap="square" lIns="0" tIns="17145" rIns="0" bIns="0" rtlCol="0">
            <a:spAutoFit/>
          </a:bodyPr>
          <a:lstStyle/>
          <a:p>
            <a:pPr marL="12700">
              <a:lnSpc>
                <a:spcPct val="100000"/>
              </a:lnSpc>
              <a:spcBef>
                <a:spcPts val="135"/>
              </a:spcBef>
              <a:defRPr/>
            </a:pPr>
            <a:r>
              <a:rPr sz="12750" b="1" spc="-3670" dirty="0">
                <a:solidFill>
                  <a:schemeClr val="bg1"/>
                </a:solidFill>
                <a:latin typeface="Poppins-ExtraBold"/>
                <a:cs typeface="Poppins-ExtraBold"/>
              </a:rPr>
              <a:t>0</a:t>
            </a:r>
            <a:endParaRPr sz="12750" dirty="0">
              <a:solidFill>
                <a:schemeClr val="bg1"/>
              </a:solidFill>
              <a:latin typeface="Poppins-ExtraBold"/>
              <a:cs typeface="Poppins-ExtraBold"/>
            </a:endParaRPr>
          </a:p>
        </p:txBody>
      </p:sp>
      <p:sp>
        <p:nvSpPr>
          <p:cNvPr id="2" name="object 14">
            <a:extLst>
              <a:ext uri="{FF2B5EF4-FFF2-40B4-BE49-F238E27FC236}">
                <a16:creationId xmlns:a16="http://schemas.microsoft.com/office/drawing/2014/main" id="{9EB01006-1572-7022-31E8-86AAA275F186}"/>
              </a:ext>
            </a:extLst>
          </p:cNvPr>
          <p:cNvSpPr txBox="1">
            <a:spLocks noGrp="1"/>
          </p:cNvSpPr>
          <p:nvPr>
            <p:ph type="ftr" sz="quarter" idx="5"/>
          </p:nvPr>
        </p:nvSpPr>
        <p:spPr bwMode="auto">
          <a:xfrm>
            <a:off x="510843" y="10009030"/>
            <a:ext cx="5724783" cy="702114"/>
          </a:xfrm>
          <a:prstGeom prst="rect">
            <a:avLst/>
          </a:prstGeom>
        </p:spPr>
        <p:txBody>
          <a:bodyPr vert="horz" wrap="square" lIns="0" tIns="50164" rIns="0" bIns="0" rtlCol="0">
            <a:spAutoFit/>
          </a:bodyPr>
          <a:lstStyle/>
          <a:p>
            <a:pPr marL="12699">
              <a:lnSpc>
                <a:spcPct val="100000"/>
              </a:lnSpc>
              <a:spcBef>
                <a:spcPts val="394"/>
              </a:spcBef>
              <a:defRPr/>
            </a:pPr>
            <a:r>
              <a:rPr lang="fr-FR" spc="45" dirty="0"/>
              <a:t>IA &amp; RH, THE ULTIMATE MEETING</a:t>
            </a:r>
            <a:endParaRPr dirty="0"/>
          </a:p>
          <a:p>
            <a:pPr marL="12699">
              <a:lnSpc>
                <a:spcPct val="100000"/>
              </a:lnSpc>
              <a:spcBef>
                <a:spcPts val="374"/>
              </a:spcBef>
              <a:defRPr/>
            </a:pPr>
            <a:r>
              <a:rPr lang="fr-FR" sz="1600" b="0" spc="19" dirty="0">
                <a:latin typeface="Poppins"/>
                <a:cs typeface="Poppins"/>
              </a:rPr>
              <a:t>06/06/2023</a:t>
            </a:r>
            <a:r>
              <a:rPr sz="1600" b="0" spc="34" dirty="0">
                <a:latin typeface="Poppins"/>
                <a:cs typeface="Poppins"/>
              </a:rPr>
              <a:t> </a:t>
            </a:r>
            <a:r>
              <a:rPr sz="1600" b="0" dirty="0">
                <a:latin typeface="Poppins"/>
                <a:cs typeface="Poppins"/>
              </a:rPr>
              <a:t>-</a:t>
            </a:r>
            <a:r>
              <a:rPr sz="1600" b="0" spc="34" dirty="0">
                <a:latin typeface="Poppins"/>
                <a:cs typeface="Poppins"/>
              </a:rPr>
              <a:t> </a:t>
            </a:r>
            <a:r>
              <a:rPr lang="fr-FR" sz="1600" b="0" spc="28" dirty="0">
                <a:latin typeface="Poppins"/>
                <a:cs typeface="Poppins"/>
              </a:rPr>
              <a:t>MASTERCLASS</a:t>
            </a:r>
            <a:endParaRPr sz="1600" dirty="0">
              <a:latin typeface="Poppins"/>
              <a:cs typeface="Poppins"/>
            </a:endParaRPr>
          </a:p>
        </p:txBody>
      </p:sp>
    </p:spTree>
    <p:extLst>
      <p:ext uri="{BB962C8B-B14F-4D97-AF65-F5344CB8AC3E}">
        <p14:creationId xmlns:p14="http://schemas.microsoft.com/office/powerpoint/2010/main" val="5297755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 name="object 2"/>
          <p:cNvSpPr/>
          <p:nvPr/>
        </p:nvSpPr>
        <p:spPr bwMode="auto">
          <a:xfrm>
            <a:off x="0" y="0"/>
            <a:ext cx="20104100" cy="11308715"/>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00002E"/>
          </a:solidFill>
        </p:spPr>
        <p:txBody>
          <a:bodyPr wrap="square" lIns="0" tIns="0" rIns="0" bIns="0" rtlCol="0"/>
          <a:lstStyle/>
          <a:p>
            <a:pPr>
              <a:defRPr/>
            </a:pPr>
            <a:endParaRPr/>
          </a:p>
        </p:txBody>
      </p:sp>
      <p:pic>
        <p:nvPicPr>
          <p:cNvPr id="4" name="object 4"/>
          <p:cNvPicPr/>
          <p:nvPr/>
        </p:nvPicPr>
        <p:blipFill>
          <a:blip r:embed="rId2"/>
          <a:stretch/>
        </p:blipFill>
        <p:spPr bwMode="auto">
          <a:xfrm>
            <a:off x="31750" y="5556"/>
            <a:ext cx="13069489" cy="11303000"/>
          </a:xfrm>
          <a:prstGeom prst="rect">
            <a:avLst/>
          </a:prstGeom>
        </p:spPr>
      </p:pic>
      <p:pic>
        <p:nvPicPr>
          <p:cNvPr id="19" name="object 4"/>
          <p:cNvPicPr/>
          <p:nvPr/>
        </p:nvPicPr>
        <p:blipFill>
          <a:blip r:embed="rId3">
            <a:alphaModFix amt="15000"/>
          </a:blip>
          <a:stretch/>
        </p:blipFill>
        <p:spPr bwMode="auto">
          <a:xfrm>
            <a:off x="4931842" y="4010"/>
            <a:ext cx="15204008" cy="11300535"/>
          </a:xfrm>
          <a:prstGeom prst="rect">
            <a:avLst/>
          </a:prstGeom>
        </p:spPr>
      </p:pic>
      <p:sp>
        <p:nvSpPr>
          <p:cNvPr id="6" name="object 6"/>
          <p:cNvSpPr txBox="1">
            <a:spLocks noGrp="1"/>
          </p:cNvSpPr>
          <p:nvPr>
            <p:ph type="title"/>
          </p:nvPr>
        </p:nvSpPr>
        <p:spPr bwMode="auto">
          <a:xfrm>
            <a:off x="3174051" y="5002359"/>
            <a:ext cx="4388485" cy="1607185"/>
          </a:xfrm>
          <a:prstGeom prst="rect">
            <a:avLst/>
          </a:prstGeom>
        </p:spPr>
        <p:txBody>
          <a:bodyPr vert="horz" wrap="square" lIns="0" tIns="15875" rIns="0" bIns="0" rtlCol="0">
            <a:spAutoFit/>
          </a:bodyPr>
          <a:lstStyle/>
          <a:p>
            <a:pPr marL="12700">
              <a:lnSpc>
                <a:spcPct val="100000"/>
              </a:lnSpc>
              <a:spcBef>
                <a:spcPts val="125"/>
              </a:spcBef>
              <a:defRPr/>
            </a:pPr>
            <a:r>
              <a:rPr sz="10350" spc="220" dirty="0">
                <a:solidFill>
                  <a:srgbClr val="FFFFFF"/>
                </a:solidFill>
              </a:rPr>
              <a:t>MERCI</a:t>
            </a:r>
            <a:endParaRPr sz="10350" dirty="0"/>
          </a:p>
        </p:txBody>
      </p:sp>
      <p:sp>
        <p:nvSpPr>
          <p:cNvPr id="8" name="object 8"/>
          <p:cNvSpPr/>
          <p:nvPr/>
        </p:nvSpPr>
        <p:spPr bwMode="auto">
          <a:xfrm>
            <a:off x="12776890" y="6305764"/>
            <a:ext cx="4321810" cy="0"/>
          </a:xfrm>
          <a:custGeom>
            <a:avLst/>
            <a:gdLst/>
            <a:ahLst/>
            <a:cxnLst/>
            <a:rect l="l" t="t" r="r" b="b"/>
            <a:pathLst>
              <a:path w="4321809" extrusionOk="0">
                <a:moveTo>
                  <a:pt x="0" y="0"/>
                </a:moveTo>
                <a:lnTo>
                  <a:pt x="4321753" y="0"/>
                </a:lnTo>
              </a:path>
            </a:pathLst>
          </a:custGeom>
          <a:ln w="73683">
            <a:solidFill>
              <a:srgbClr val="FFFFFF"/>
            </a:solidFill>
          </a:ln>
        </p:spPr>
        <p:txBody>
          <a:bodyPr wrap="square" lIns="0" tIns="0" rIns="0" bIns="0" rtlCol="0"/>
          <a:lstStyle/>
          <a:p>
            <a:pPr>
              <a:defRPr/>
            </a:pPr>
            <a:endParaRPr/>
          </a:p>
        </p:txBody>
      </p:sp>
      <p:grpSp>
        <p:nvGrpSpPr>
          <p:cNvPr id="16" name="Groupe 15"/>
          <p:cNvGrpSpPr/>
          <p:nvPr/>
        </p:nvGrpSpPr>
        <p:grpSpPr bwMode="auto">
          <a:xfrm>
            <a:off x="1159515" y="666102"/>
            <a:ext cx="7553239" cy="3300930"/>
            <a:chOff x="1350798" y="2562203"/>
            <a:chExt cx="10636084" cy="4648200"/>
          </a:xfrm>
        </p:grpSpPr>
        <p:sp>
          <p:nvSpPr>
            <p:cNvPr id="17" name="object 6"/>
            <p:cNvSpPr/>
            <p:nvPr/>
          </p:nvSpPr>
          <p:spPr bwMode="auto">
            <a:xfrm>
              <a:off x="9182722" y="2948755"/>
              <a:ext cx="2804160" cy="2483485"/>
            </a:xfrm>
            <a:custGeom>
              <a:avLst/>
              <a:gdLst/>
              <a:ahLst/>
              <a:cxnLst/>
              <a:rect l="l" t="t" r="r" b="b"/>
              <a:pathLst>
                <a:path w="2804159" h="2483485" extrusionOk="0">
                  <a:moveTo>
                    <a:pt x="839711" y="1405051"/>
                  </a:moveTo>
                  <a:lnTo>
                    <a:pt x="771182" y="1405051"/>
                  </a:lnTo>
                  <a:lnTo>
                    <a:pt x="771182" y="2358466"/>
                  </a:lnTo>
                  <a:lnTo>
                    <a:pt x="143700" y="1405051"/>
                  </a:lnTo>
                  <a:lnTo>
                    <a:pt x="75158" y="1405051"/>
                  </a:lnTo>
                  <a:lnTo>
                    <a:pt x="75158" y="2472690"/>
                  </a:lnTo>
                  <a:lnTo>
                    <a:pt x="143700" y="2472690"/>
                  </a:lnTo>
                  <a:lnTo>
                    <a:pt x="143700" y="1516227"/>
                  </a:lnTo>
                  <a:lnTo>
                    <a:pt x="771182" y="2472690"/>
                  </a:lnTo>
                  <a:lnTo>
                    <a:pt x="839711" y="2472690"/>
                  </a:lnTo>
                  <a:lnTo>
                    <a:pt x="839711" y="1405051"/>
                  </a:lnTo>
                  <a:close/>
                </a:path>
                <a:path w="2804159" h="2483485" extrusionOk="0">
                  <a:moveTo>
                    <a:pt x="896747" y="786371"/>
                  </a:moveTo>
                  <a:lnTo>
                    <a:pt x="893140" y="741146"/>
                  </a:lnTo>
                  <a:lnTo>
                    <a:pt x="882523" y="698004"/>
                  </a:lnTo>
                  <a:lnTo>
                    <a:pt x="865212" y="657694"/>
                  </a:lnTo>
                  <a:lnTo>
                    <a:pt x="841552" y="621004"/>
                  </a:lnTo>
                  <a:lnTo>
                    <a:pt x="811847" y="588683"/>
                  </a:lnTo>
                  <a:lnTo>
                    <a:pt x="776439" y="561530"/>
                  </a:lnTo>
                  <a:lnTo>
                    <a:pt x="735647" y="540308"/>
                  </a:lnTo>
                  <a:lnTo>
                    <a:pt x="689787" y="525780"/>
                  </a:lnTo>
                  <a:lnTo>
                    <a:pt x="733196" y="509854"/>
                  </a:lnTo>
                  <a:lnTo>
                    <a:pt x="772210" y="487197"/>
                  </a:lnTo>
                  <a:lnTo>
                    <a:pt x="805992" y="458038"/>
                  </a:lnTo>
                  <a:lnTo>
                    <a:pt x="828522" y="429209"/>
                  </a:lnTo>
                  <a:lnTo>
                    <a:pt x="833716" y="422579"/>
                  </a:lnTo>
                  <a:lnTo>
                    <a:pt x="854544" y="381025"/>
                  </a:lnTo>
                  <a:lnTo>
                    <a:pt x="867651" y="333603"/>
                  </a:lnTo>
                  <a:lnTo>
                    <a:pt x="872210" y="280530"/>
                  </a:lnTo>
                  <a:lnTo>
                    <a:pt x="869289" y="239115"/>
                  </a:lnTo>
                  <a:lnTo>
                    <a:pt x="859129" y="190588"/>
                  </a:lnTo>
                  <a:lnTo>
                    <a:pt x="843127" y="151701"/>
                  </a:lnTo>
                  <a:lnTo>
                    <a:pt x="821118" y="116992"/>
                  </a:lnTo>
                  <a:lnTo>
                    <a:pt x="793343" y="86575"/>
                  </a:lnTo>
                  <a:lnTo>
                    <a:pt x="760006" y="60553"/>
                  </a:lnTo>
                  <a:lnTo>
                    <a:pt x="721360" y="39039"/>
                  </a:lnTo>
                  <a:lnTo>
                    <a:pt x="677621" y="22110"/>
                  </a:lnTo>
                  <a:lnTo>
                    <a:pt x="629018" y="9893"/>
                  </a:lnTo>
                  <a:lnTo>
                    <a:pt x="588606" y="4279"/>
                  </a:lnTo>
                  <a:lnTo>
                    <a:pt x="588606" y="743419"/>
                  </a:lnTo>
                  <a:lnTo>
                    <a:pt x="581444" y="785431"/>
                  </a:lnTo>
                  <a:lnTo>
                    <a:pt x="560057" y="815098"/>
                  </a:lnTo>
                  <a:lnTo>
                    <a:pt x="524586" y="832688"/>
                  </a:lnTo>
                  <a:lnTo>
                    <a:pt x="475183" y="838492"/>
                  </a:lnTo>
                  <a:lnTo>
                    <a:pt x="300456" y="838492"/>
                  </a:lnTo>
                  <a:lnTo>
                    <a:pt x="300456" y="642289"/>
                  </a:lnTo>
                  <a:lnTo>
                    <a:pt x="473684" y="642289"/>
                  </a:lnTo>
                  <a:lnTo>
                    <a:pt x="522668" y="648817"/>
                  </a:lnTo>
                  <a:lnTo>
                    <a:pt x="558736" y="668134"/>
                  </a:lnTo>
                  <a:lnTo>
                    <a:pt x="580999" y="699820"/>
                  </a:lnTo>
                  <a:lnTo>
                    <a:pt x="588606" y="743419"/>
                  </a:lnTo>
                  <a:lnTo>
                    <a:pt x="588606" y="4279"/>
                  </a:lnTo>
                  <a:lnTo>
                    <a:pt x="575779" y="2489"/>
                  </a:lnTo>
                  <a:lnTo>
                    <a:pt x="565632" y="2057"/>
                  </a:lnTo>
                  <a:lnTo>
                    <a:pt x="565632" y="335686"/>
                  </a:lnTo>
                  <a:lnTo>
                    <a:pt x="558253" y="376809"/>
                  </a:lnTo>
                  <a:lnTo>
                    <a:pt x="536511" y="406019"/>
                  </a:lnTo>
                  <a:lnTo>
                    <a:pt x="500951" y="423443"/>
                  </a:lnTo>
                  <a:lnTo>
                    <a:pt x="452170" y="429209"/>
                  </a:lnTo>
                  <a:lnTo>
                    <a:pt x="300456" y="429209"/>
                  </a:lnTo>
                  <a:lnTo>
                    <a:pt x="300456" y="239115"/>
                  </a:lnTo>
                  <a:lnTo>
                    <a:pt x="452170" y="239115"/>
                  </a:lnTo>
                  <a:lnTo>
                    <a:pt x="500951" y="245148"/>
                  </a:lnTo>
                  <a:lnTo>
                    <a:pt x="536511" y="263258"/>
                  </a:lnTo>
                  <a:lnTo>
                    <a:pt x="558253" y="293433"/>
                  </a:lnTo>
                  <a:lnTo>
                    <a:pt x="565632" y="335686"/>
                  </a:lnTo>
                  <a:lnTo>
                    <a:pt x="565632" y="2057"/>
                  </a:lnTo>
                  <a:lnTo>
                    <a:pt x="518134" y="0"/>
                  </a:lnTo>
                  <a:lnTo>
                    <a:pt x="0" y="0"/>
                  </a:lnTo>
                  <a:lnTo>
                    <a:pt x="0" y="1080668"/>
                  </a:lnTo>
                  <a:lnTo>
                    <a:pt x="534987" y="1080668"/>
                  </a:lnTo>
                  <a:lnTo>
                    <a:pt x="590727" y="1078369"/>
                  </a:lnTo>
                  <a:lnTo>
                    <a:pt x="642150" y="1071537"/>
                  </a:lnTo>
                  <a:lnTo>
                    <a:pt x="689152" y="1060335"/>
                  </a:lnTo>
                  <a:lnTo>
                    <a:pt x="731634" y="1044905"/>
                  </a:lnTo>
                  <a:lnTo>
                    <a:pt x="769505" y="1025385"/>
                  </a:lnTo>
                  <a:lnTo>
                    <a:pt x="802652" y="1001928"/>
                  </a:lnTo>
                  <a:lnTo>
                    <a:pt x="830986" y="974661"/>
                  </a:lnTo>
                  <a:lnTo>
                    <a:pt x="854392" y="943737"/>
                  </a:lnTo>
                  <a:lnTo>
                    <a:pt x="872769" y="909307"/>
                  </a:lnTo>
                  <a:lnTo>
                    <a:pt x="886028" y="871499"/>
                  </a:lnTo>
                  <a:lnTo>
                    <a:pt x="892479" y="838492"/>
                  </a:lnTo>
                  <a:lnTo>
                    <a:pt x="894054" y="830478"/>
                  </a:lnTo>
                  <a:lnTo>
                    <a:pt x="896747" y="786371"/>
                  </a:lnTo>
                  <a:close/>
                </a:path>
                <a:path w="2804159" h="2483485" extrusionOk="0">
                  <a:moveTo>
                    <a:pt x="2048852" y="1717281"/>
                  </a:moveTo>
                  <a:lnTo>
                    <a:pt x="2029688" y="1672590"/>
                  </a:lnTo>
                  <a:lnTo>
                    <a:pt x="2007349" y="1630680"/>
                  </a:lnTo>
                  <a:lnTo>
                    <a:pt x="1981860" y="1591691"/>
                  </a:lnTo>
                  <a:lnTo>
                    <a:pt x="1953247" y="1555762"/>
                  </a:lnTo>
                  <a:lnTo>
                    <a:pt x="1921522" y="1523034"/>
                  </a:lnTo>
                  <a:lnTo>
                    <a:pt x="1886724" y="1493647"/>
                  </a:lnTo>
                  <a:lnTo>
                    <a:pt x="1848853" y="1467739"/>
                  </a:lnTo>
                  <a:lnTo>
                    <a:pt x="1807946" y="1445425"/>
                  </a:lnTo>
                  <a:lnTo>
                    <a:pt x="1764004" y="1426870"/>
                  </a:lnTo>
                  <a:lnTo>
                    <a:pt x="1717065" y="1412201"/>
                  </a:lnTo>
                  <a:lnTo>
                    <a:pt x="1667154" y="1401546"/>
                  </a:lnTo>
                  <a:lnTo>
                    <a:pt x="1614271" y="1395056"/>
                  </a:lnTo>
                  <a:lnTo>
                    <a:pt x="1558455" y="1392859"/>
                  </a:lnTo>
                  <a:lnTo>
                    <a:pt x="1510436" y="1394929"/>
                  </a:lnTo>
                  <a:lnTo>
                    <a:pt x="1463941" y="1401038"/>
                  </a:lnTo>
                  <a:lnTo>
                    <a:pt x="1419123" y="1411046"/>
                  </a:lnTo>
                  <a:lnTo>
                    <a:pt x="1376133" y="1424838"/>
                  </a:lnTo>
                  <a:lnTo>
                    <a:pt x="1335112" y="1442275"/>
                  </a:lnTo>
                  <a:lnTo>
                    <a:pt x="1296212" y="1463205"/>
                  </a:lnTo>
                  <a:lnTo>
                    <a:pt x="1259573" y="1487525"/>
                  </a:lnTo>
                  <a:lnTo>
                    <a:pt x="1225346" y="1515084"/>
                  </a:lnTo>
                  <a:lnTo>
                    <a:pt x="1193685" y="1545742"/>
                  </a:lnTo>
                  <a:lnTo>
                    <a:pt x="1164729" y="1579384"/>
                  </a:lnTo>
                  <a:lnTo>
                    <a:pt x="1138631" y="1615871"/>
                  </a:lnTo>
                  <a:lnTo>
                    <a:pt x="1115529" y="1655064"/>
                  </a:lnTo>
                  <a:lnTo>
                    <a:pt x="1095578" y="1696834"/>
                  </a:lnTo>
                  <a:lnTo>
                    <a:pt x="1078928" y="1741043"/>
                  </a:lnTo>
                  <a:lnTo>
                    <a:pt x="1065720" y="1787563"/>
                  </a:lnTo>
                  <a:lnTo>
                    <a:pt x="1056106" y="1836254"/>
                  </a:lnTo>
                  <a:lnTo>
                    <a:pt x="1050226" y="1886991"/>
                  </a:lnTo>
                  <a:lnTo>
                    <a:pt x="1048232" y="1939645"/>
                  </a:lnTo>
                  <a:lnTo>
                    <a:pt x="1050226" y="1991817"/>
                  </a:lnTo>
                  <a:lnTo>
                    <a:pt x="1056106" y="2042121"/>
                  </a:lnTo>
                  <a:lnTo>
                    <a:pt x="1065720" y="2090445"/>
                  </a:lnTo>
                  <a:lnTo>
                    <a:pt x="1078928" y="2136635"/>
                  </a:lnTo>
                  <a:lnTo>
                    <a:pt x="1095578" y="2180552"/>
                  </a:lnTo>
                  <a:lnTo>
                    <a:pt x="1115529" y="2222081"/>
                  </a:lnTo>
                  <a:lnTo>
                    <a:pt x="1138631" y="2261057"/>
                  </a:lnTo>
                  <a:lnTo>
                    <a:pt x="1164729" y="2297366"/>
                  </a:lnTo>
                  <a:lnTo>
                    <a:pt x="1193685" y="2330869"/>
                  </a:lnTo>
                  <a:lnTo>
                    <a:pt x="1225346" y="2361412"/>
                  </a:lnTo>
                  <a:lnTo>
                    <a:pt x="1259573" y="2388882"/>
                  </a:lnTo>
                  <a:lnTo>
                    <a:pt x="1296212" y="2413127"/>
                  </a:lnTo>
                  <a:lnTo>
                    <a:pt x="1335112" y="2434018"/>
                  </a:lnTo>
                  <a:lnTo>
                    <a:pt x="1376133" y="2451417"/>
                  </a:lnTo>
                  <a:lnTo>
                    <a:pt x="1419123" y="2465184"/>
                  </a:lnTo>
                  <a:lnTo>
                    <a:pt x="1463941" y="2475192"/>
                  </a:lnTo>
                  <a:lnTo>
                    <a:pt x="1510436" y="2481288"/>
                  </a:lnTo>
                  <a:lnTo>
                    <a:pt x="1558455" y="2483358"/>
                  </a:lnTo>
                  <a:lnTo>
                    <a:pt x="1614271" y="2481161"/>
                  </a:lnTo>
                  <a:lnTo>
                    <a:pt x="1667154" y="2474671"/>
                  </a:lnTo>
                  <a:lnTo>
                    <a:pt x="1717065" y="2464016"/>
                  </a:lnTo>
                  <a:lnTo>
                    <a:pt x="1764004" y="2449347"/>
                  </a:lnTo>
                  <a:lnTo>
                    <a:pt x="1807946" y="2430792"/>
                  </a:lnTo>
                  <a:lnTo>
                    <a:pt x="1848853" y="2408478"/>
                  </a:lnTo>
                  <a:lnTo>
                    <a:pt x="1886724" y="2382570"/>
                  </a:lnTo>
                  <a:lnTo>
                    <a:pt x="1921522" y="2353183"/>
                  </a:lnTo>
                  <a:lnTo>
                    <a:pt x="1953247" y="2320455"/>
                  </a:lnTo>
                  <a:lnTo>
                    <a:pt x="1981860" y="2284526"/>
                  </a:lnTo>
                  <a:lnTo>
                    <a:pt x="2007349" y="2245537"/>
                  </a:lnTo>
                  <a:lnTo>
                    <a:pt x="2029688" y="2203627"/>
                  </a:lnTo>
                  <a:lnTo>
                    <a:pt x="2048852" y="2158936"/>
                  </a:lnTo>
                  <a:lnTo>
                    <a:pt x="1969643" y="2158936"/>
                  </a:lnTo>
                  <a:lnTo>
                    <a:pt x="1951482" y="2200097"/>
                  </a:lnTo>
                  <a:lnTo>
                    <a:pt x="1929422" y="2238629"/>
                  </a:lnTo>
                  <a:lnTo>
                    <a:pt x="1903476" y="2274278"/>
                  </a:lnTo>
                  <a:lnTo>
                    <a:pt x="1873656" y="2306764"/>
                  </a:lnTo>
                  <a:lnTo>
                    <a:pt x="1839988" y="2335796"/>
                  </a:lnTo>
                  <a:lnTo>
                    <a:pt x="1802511" y="2361120"/>
                  </a:lnTo>
                  <a:lnTo>
                    <a:pt x="1761223" y="2382456"/>
                  </a:lnTo>
                  <a:lnTo>
                    <a:pt x="1716151" y="2399525"/>
                  </a:lnTo>
                  <a:lnTo>
                    <a:pt x="1667319" y="2412060"/>
                  </a:lnTo>
                  <a:lnTo>
                    <a:pt x="1614741" y="2419781"/>
                  </a:lnTo>
                  <a:lnTo>
                    <a:pt x="1558455" y="2422410"/>
                  </a:lnTo>
                  <a:lnTo>
                    <a:pt x="1513103" y="2420277"/>
                  </a:lnTo>
                  <a:lnTo>
                    <a:pt x="1469136" y="2413914"/>
                  </a:lnTo>
                  <a:lnTo>
                    <a:pt x="1426768" y="2403437"/>
                  </a:lnTo>
                  <a:lnTo>
                    <a:pt x="1386230" y="2388959"/>
                  </a:lnTo>
                  <a:lnTo>
                    <a:pt x="1347698" y="2370569"/>
                  </a:lnTo>
                  <a:lnTo>
                    <a:pt x="1311414" y="2348369"/>
                  </a:lnTo>
                  <a:lnTo>
                    <a:pt x="1277581" y="2322461"/>
                  </a:lnTo>
                  <a:lnTo>
                    <a:pt x="1246416" y="2292959"/>
                  </a:lnTo>
                  <a:lnTo>
                    <a:pt x="1218120" y="2259965"/>
                  </a:lnTo>
                  <a:lnTo>
                    <a:pt x="1192898" y="2223566"/>
                  </a:lnTo>
                  <a:lnTo>
                    <a:pt x="1170990" y="2183879"/>
                  </a:lnTo>
                  <a:lnTo>
                    <a:pt x="1152575" y="2141004"/>
                  </a:lnTo>
                  <a:lnTo>
                    <a:pt x="1137894" y="2095042"/>
                  </a:lnTo>
                  <a:lnTo>
                    <a:pt x="1127137" y="2046084"/>
                  </a:lnTo>
                  <a:lnTo>
                    <a:pt x="1120533" y="1994255"/>
                  </a:lnTo>
                  <a:lnTo>
                    <a:pt x="1118285" y="1939645"/>
                  </a:lnTo>
                  <a:lnTo>
                    <a:pt x="1120533" y="1884235"/>
                  </a:lnTo>
                  <a:lnTo>
                    <a:pt x="1127137" y="1831746"/>
                  </a:lnTo>
                  <a:lnTo>
                    <a:pt x="1137894" y="1782267"/>
                  </a:lnTo>
                  <a:lnTo>
                    <a:pt x="1152575" y="1735874"/>
                  </a:lnTo>
                  <a:lnTo>
                    <a:pt x="1170990" y="1692656"/>
                  </a:lnTo>
                  <a:lnTo>
                    <a:pt x="1192898" y="1652727"/>
                  </a:lnTo>
                  <a:lnTo>
                    <a:pt x="1218120" y="1616163"/>
                  </a:lnTo>
                  <a:lnTo>
                    <a:pt x="1246416" y="1583067"/>
                  </a:lnTo>
                  <a:lnTo>
                    <a:pt x="1277581" y="1553514"/>
                  </a:lnTo>
                  <a:lnTo>
                    <a:pt x="1311414" y="1527619"/>
                  </a:lnTo>
                  <a:lnTo>
                    <a:pt x="1347698" y="1505445"/>
                  </a:lnTo>
                  <a:lnTo>
                    <a:pt x="1386230" y="1487093"/>
                  </a:lnTo>
                  <a:lnTo>
                    <a:pt x="1426768" y="1472666"/>
                  </a:lnTo>
                  <a:lnTo>
                    <a:pt x="1469136" y="1462252"/>
                  </a:lnTo>
                  <a:lnTo>
                    <a:pt x="1513103" y="1455928"/>
                  </a:lnTo>
                  <a:lnTo>
                    <a:pt x="1558455" y="1453807"/>
                  </a:lnTo>
                  <a:lnTo>
                    <a:pt x="1614741" y="1456436"/>
                  </a:lnTo>
                  <a:lnTo>
                    <a:pt x="1667319" y="1464157"/>
                  </a:lnTo>
                  <a:lnTo>
                    <a:pt x="1716151" y="1476705"/>
                  </a:lnTo>
                  <a:lnTo>
                    <a:pt x="1761223" y="1493774"/>
                  </a:lnTo>
                  <a:lnTo>
                    <a:pt x="1802511" y="1515110"/>
                  </a:lnTo>
                  <a:lnTo>
                    <a:pt x="1839988" y="1540433"/>
                  </a:lnTo>
                  <a:lnTo>
                    <a:pt x="1873656" y="1569478"/>
                  </a:lnTo>
                  <a:lnTo>
                    <a:pt x="1903476" y="1601952"/>
                  </a:lnTo>
                  <a:lnTo>
                    <a:pt x="1929422" y="1637601"/>
                  </a:lnTo>
                  <a:lnTo>
                    <a:pt x="1951482" y="1676133"/>
                  </a:lnTo>
                  <a:lnTo>
                    <a:pt x="1969643" y="1717281"/>
                  </a:lnTo>
                  <a:lnTo>
                    <a:pt x="2048852" y="1717281"/>
                  </a:lnTo>
                  <a:close/>
                </a:path>
                <a:path w="2804159" h="2483485" extrusionOk="0">
                  <a:moveTo>
                    <a:pt x="2804122" y="1402981"/>
                  </a:moveTo>
                  <a:lnTo>
                    <a:pt x="2263444" y="1402981"/>
                  </a:lnTo>
                  <a:lnTo>
                    <a:pt x="2263444" y="1461401"/>
                  </a:lnTo>
                  <a:lnTo>
                    <a:pt x="2263444" y="1907171"/>
                  </a:lnTo>
                  <a:lnTo>
                    <a:pt x="2263444" y="1965591"/>
                  </a:lnTo>
                  <a:lnTo>
                    <a:pt x="2263444" y="2415171"/>
                  </a:lnTo>
                  <a:lnTo>
                    <a:pt x="2263444" y="2472321"/>
                  </a:lnTo>
                  <a:lnTo>
                    <a:pt x="2804122" y="2472321"/>
                  </a:lnTo>
                  <a:lnTo>
                    <a:pt x="2804122" y="2415171"/>
                  </a:lnTo>
                  <a:lnTo>
                    <a:pt x="2331986" y="2415171"/>
                  </a:lnTo>
                  <a:lnTo>
                    <a:pt x="2331986" y="1965591"/>
                  </a:lnTo>
                  <a:lnTo>
                    <a:pt x="2758440" y="1965591"/>
                  </a:lnTo>
                  <a:lnTo>
                    <a:pt x="2758440" y="1907171"/>
                  </a:lnTo>
                  <a:lnTo>
                    <a:pt x="2331986" y="1907171"/>
                  </a:lnTo>
                  <a:lnTo>
                    <a:pt x="2331986" y="1461401"/>
                  </a:lnTo>
                  <a:lnTo>
                    <a:pt x="2804122" y="1461401"/>
                  </a:lnTo>
                  <a:lnTo>
                    <a:pt x="2804122" y="1402981"/>
                  </a:lnTo>
                  <a:close/>
                </a:path>
              </a:pathLst>
            </a:custGeom>
            <a:solidFill>
              <a:srgbClr val="FFFFFF"/>
            </a:solidFill>
          </p:spPr>
          <p:txBody>
            <a:bodyPr wrap="square" lIns="0" tIns="0" rIns="0" bIns="0" rtlCol="0"/>
            <a:lstStyle/>
            <a:p>
              <a:pPr>
                <a:defRPr/>
              </a:pPr>
              <a:endParaRPr/>
            </a:p>
          </p:txBody>
        </p:sp>
        <p:pic>
          <p:nvPicPr>
            <p:cNvPr id="18" name="object 5"/>
            <p:cNvPicPr/>
            <p:nvPr/>
          </p:nvPicPr>
          <p:blipFill>
            <a:blip r:embed="rId4"/>
            <a:stretch/>
          </p:blipFill>
          <p:spPr bwMode="auto">
            <a:xfrm>
              <a:off x="1350798" y="2562203"/>
              <a:ext cx="7735096" cy="4648200"/>
            </a:xfrm>
            <a:prstGeom prst="rect">
              <a:avLst/>
            </a:prstGeom>
          </p:spPr>
        </p:pic>
      </p:grpSp>
      <p:sp>
        <p:nvSpPr>
          <p:cNvPr id="3" name="object 14">
            <a:extLst>
              <a:ext uri="{FF2B5EF4-FFF2-40B4-BE49-F238E27FC236}">
                <a16:creationId xmlns:a16="http://schemas.microsoft.com/office/drawing/2014/main" id="{EED8C381-0149-C508-6362-A9E749082DB8}"/>
              </a:ext>
            </a:extLst>
          </p:cNvPr>
          <p:cNvSpPr txBox="1">
            <a:spLocks noGrp="1"/>
          </p:cNvSpPr>
          <p:nvPr>
            <p:ph type="ftr" sz="quarter" idx="5"/>
          </p:nvPr>
        </p:nvSpPr>
        <p:spPr bwMode="auto">
          <a:xfrm>
            <a:off x="510843" y="10009030"/>
            <a:ext cx="5724783" cy="702114"/>
          </a:xfrm>
          <a:prstGeom prst="rect">
            <a:avLst/>
          </a:prstGeom>
        </p:spPr>
        <p:txBody>
          <a:bodyPr vert="horz" wrap="square" lIns="0" tIns="50164" rIns="0" bIns="0" rtlCol="0">
            <a:spAutoFit/>
          </a:bodyPr>
          <a:lstStyle/>
          <a:p>
            <a:pPr marL="12699">
              <a:lnSpc>
                <a:spcPct val="100000"/>
              </a:lnSpc>
              <a:spcBef>
                <a:spcPts val="394"/>
              </a:spcBef>
              <a:defRPr/>
            </a:pPr>
            <a:r>
              <a:rPr lang="fr-FR" spc="45" dirty="0"/>
              <a:t>IA &amp; RH, THE ULTIMATE MEETING</a:t>
            </a:r>
            <a:endParaRPr dirty="0"/>
          </a:p>
          <a:p>
            <a:pPr marL="12699">
              <a:lnSpc>
                <a:spcPct val="100000"/>
              </a:lnSpc>
              <a:spcBef>
                <a:spcPts val="374"/>
              </a:spcBef>
              <a:defRPr/>
            </a:pPr>
            <a:r>
              <a:rPr lang="fr-FR" sz="1600" b="0" spc="19" dirty="0">
                <a:latin typeface="Poppins"/>
                <a:cs typeface="Poppins"/>
              </a:rPr>
              <a:t>06/06/2023</a:t>
            </a:r>
            <a:r>
              <a:rPr sz="1600" b="0" spc="34" dirty="0">
                <a:latin typeface="Poppins"/>
                <a:cs typeface="Poppins"/>
              </a:rPr>
              <a:t> </a:t>
            </a:r>
            <a:r>
              <a:rPr sz="1600" b="0" dirty="0">
                <a:latin typeface="Poppins"/>
                <a:cs typeface="Poppins"/>
              </a:rPr>
              <a:t>-</a:t>
            </a:r>
            <a:r>
              <a:rPr sz="1600" b="0" spc="34" dirty="0">
                <a:latin typeface="Poppins"/>
                <a:cs typeface="Poppins"/>
              </a:rPr>
              <a:t> </a:t>
            </a:r>
            <a:r>
              <a:rPr lang="fr-FR" sz="1600" b="0" spc="28" dirty="0">
                <a:latin typeface="Poppins"/>
                <a:cs typeface="Poppins"/>
              </a:rPr>
              <a:t>MASTERCLASS</a:t>
            </a:r>
            <a:endParaRPr sz="1600" dirty="0">
              <a:latin typeface="Poppins"/>
              <a:cs typeface="Poppins"/>
            </a:endParaRPr>
          </a:p>
        </p:txBody>
      </p:sp>
      <p:pic>
        <p:nvPicPr>
          <p:cNvPr id="5" name="Google Shape;173;p32">
            <a:extLst>
              <a:ext uri="{FF2B5EF4-FFF2-40B4-BE49-F238E27FC236}">
                <a16:creationId xmlns:a16="http://schemas.microsoft.com/office/drawing/2014/main" id="{5B7365D7-C8F3-F49D-91DB-BC8AE75153AF}"/>
              </a:ext>
            </a:extLst>
          </p:cNvPr>
          <p:cNvPicPr preferRelativeResize="0"/>
          <p:nvPr/>
        </p:nvPicPr>
        <p:blipFill>
          <a:blip r:embed="rId5">
            <a:alphaModFix/>
          </a:blip>
          <a:stretch>
            <a:fillRect/>
          </a:stretch>
        </p:blipFill>
        <p:spPr>
          <a:xfrm>
            <a:off x="10575118" y="1369434"/>
            <a:ext cx="4871252" cy="5814563"/>
          </a:xfrm>
          <a:prstGeom prst="rect">
            <a:avLst/>
          </a:prstGeom>
          <a:noFill/>
          <a:ln>
            <a:noFill/>
          </a:ln>
        </p:spPr>
      </p:pic>
      <p:pic>
        <p:nvPicPr>
          <p:cNvPr id="7" name="Google Shape;174;p32">
            <a:extLst>
              <a:ext uri="{FF2B5EF4-FFF2-40B4-BE49-F238E27FC236}">
                <a16:creationId xmlns:a16="http://schemas.microsoft.com/office/drawing/2014/main" id="{2CF8AE43-AC36-9A37-5ED0-CF76E5FD6ABE}"/>
              </a:ext>
            </a:extLst>
          </p:cNvPr>
          <p:cNvPicPr preferRelativeResize="0"/>
          <p:nvPr/>
        </p:nvPicPr>
        <p:blipFill>
          <a:blip r:embed="rId6">
            <a:alphaModFix/>
          </a:blip>
          <a:stretch>
            <a:fillRect/>
          </a:stretch>
        </p:blipFill>
        <p:spPr>
          <a:xfrm>
            <a:off x="14393673" y="1369295"/>
            <a:ext cx="4871252" cy="5814623"/>
          </a:xfrm>
          <a:prstGeom prst="rect">
            <a:avLst/>
          </a:prstGeom>
          <a:noFill/>
          <a:ln>
            <a:noFill/>
          </a:ln>
        </p:spPr>
      </p:pic>
      <p:sp>
        <p:nvSpPr>
          <p:cNvPr id="9" name="Google Shape;175;p32">
            <a:extLst>
              <a:ext uri="{FF2B5EF4-FFF2-40B4-BE49-F238E27FC236}">
                <a16:creationId xmlns:a16="http://schemas.microsoft.com/office/drawing/2014/main" id="{4E7E2C08-9DCA-6DDE-2BB1-55BD81C9DF99}"/>
              </a:ext>
            </a:extLst>
          </p:cNvPr>
          <p:cNvSpPr txBox="1"/>
          <p:nvPr/>
        </p:nvSpPr>
        <p:spPr>
          <a:xfrm>
            <a:off x="10325365" y="1736008"/>
            <a:ext cx="5121005" cy="947309"/>
          </a:xfrm>
          <a:prstGeom prst="rect">
            <a:avLst/>
          </a:prstGeom>
          <a:noFill/>
          <a:ln>
            <a:noFill/>
          </a:ln>
        </p:spPr>
        <p:txBody>
          <a:bodyPr spcFirstLastPara="1" wrap="square" lIns="201008" tIns="201008" rIns="201008" bIns="201008" anchor="t" anchorCtr="0">
            <a:spAutoFit/>
          </a:bodyPr>
          <a:lstStyle/>
          <a:p>
            <a:pPr algn="ctr" rtl="0">
              <a:buClr>
                <a:srgbClr val="000000"/>
              </a:buClr>
              <a:buSzPts val="2000"/>
            </a:pPr>
            <a:r>
              <a:rPr lang="fr" sz="3518" b="1" dirty="0">
                <a:solidFill>
                  <a:schemeClr val="bg1"/>
                </a:solidFill>
                <a:latin typeface="Montserrat"/>
                <a:ea typeface="Montserrat"/>
                <a:cs typeface="Montserrat"/>
                <a:sym typeface="Montserrat"/>
              </a:rPr>
              <a:t>Jeudi 15 juin</a:t>
            </a:r>
            <a:endParaRPr sz="3518" dirty="0">
              <a:solidFill>
                <a:schemeClr val="bg1"/>
              </a:solidFill>
              <a:latin typeface="Montserrat"/>
              <a:ea typeface="Montserrat"/>
              <a:cs typeface="Montserrat"/>
              <a:sym typeface="Montserrat"/>
            </a:endParaRPr>
          </a:p>
        </p:txBody>
      </p:sp>
      <p:sp>
        <p:nvSpPr>
          <p:cNvPr id="10" name="Google Shape;176;p32">
            <a:extLst>
              <a:ext uri="{FF2B5EF4-FFF2-40B4-BE49-F238E27FC236}">
                <a16:creationId xmlns:a16="http://schemas.microsoft.com/office/drawing/2014/main" id="{6A00BDB4-BBB3-403C-C354-92C2B7C40403}"/>
              </a:ext>
            </a:extLst>
          </p:cNvPr>
          <p:cNvSpPr txBox="1"/>
          <p:nvPr/>
        </p:nvSpPr>
        <p:spPr>
          <a:xfrm>
            <a:off x="14415264" y="1754275"/>
            <a:ext cx="5121005" cy="947309"/>
          </a:xfrm>
          <a:prstGeom prst="rect">
            <a:avLst/>
          </a:prstGeom>
          <a:noFill/>
          <a:ln>
            <a:noFill/>
          </a:ln>
        </p:spPr>
        <p:txBody>
          <a:bodyPr spcFirstLastPara="1" wrap="square" lIns="201008" tIns="201008" rIns="201008" bIns="201008" anchor="t" anchorCtr="0">
            <a:spAutoFit/>
          </a:bodyPr>
          <a:lstStyle/>
          <a:p>
            <a:pPr algn="ctr" rtl="0">
              <a:buClr>
                <a:srgbClr val="000000"/>
              </a:buClr>
              <a:buSzPts val="2000"/>
            </a:pPr>
            <a:r>
              <a:rPr lang="fr" sz="3518" b="1" dirty="0">
                <a:solidFill>
                  <a:schemeClr val="bg1"/>
                </a:solidFill>
                <a:latin typeface="Montserrat"/>
                <a:ea typeface="Montserrat"/>
                <a:cs typeface="Montserrat"/>
                <a:sym typeface="Montserrat"/>
              </a:rPr>
              <a:t>Vendredi 16 juin</a:t>
            </a:r>
            <a:endParaRPr sz="3518" dirty="0">
              <a:solidFill>
                <a:schemeClr val="bg1"/>
              </a:solidFill>
              <a:latin typeface="Montserrat"/>
              <a:ea typeface="Montserrat"/>
              <a:cs typeface="Montserrat"/>
              <a:sym typeface="Montserrat"/>
            </a:endParaRPr>
          </a:p>
        </p:txBody>
      </p:sp>
      <p:sp>
        <p:nvSpPr>
          <p:cNvPr id="11" name="Google Shape;179;p32">
            <a:extLst>
              <a:ext uri="{FF2B5EF4-FFF2-40B4-BE49-F238E27FC236}">
                <a16:creationId xmlns:a16="http://schemas.microsoft.com/office/drawing/2014/main" id="{3623787C-72B4-EFBD-1EB5-8359D9A9A3D8}"/>
              </a:ext>
            </a:extLst>
          </p:cNvPr>
          <p:cNvSpPr txBox="1"/>
          <p:nvPr/>
        </p:nvSpPr>
        <p:spPr>
          <a:xfrm>
            <a:off x="12751222" y="7370490"/>
            <a:ext cx="4276079" cy="2375712"/>
          </a:xfrm>
          <a:prstGeom prst="rect">
            <a:avLst/>
          </a:prstGeom>
          <a:noFill/>
          <a:ln>
            <a:noFill/>
          </a:ln>
        </p:spPr>
        <p:txBody>
          <a:bodyPr spcFirstLastPara="1" wrap="square" lIns="201008" tIns="201008" rIns="201008" bIns="201008" anchor="t" anchorCtr="0">
            <a:spAutoFit/>
          </a:bodyPr>
          <a:lstStyle/>
          <a:p>
            <a:pPr algn="ctr" rtl="0">
              <a:buClr>
                <a:srgbClr val="000000"/>
              </a:buClr>
              <a:buSzPts val="2000"/>
            </a:pPr>
            <a:r>
              <a:rPr lang="fr" sz="3200" b="1" dirty="0">
                <a:solidFill>
                  <a:schemeClr val="dk1"/>
                </a:solidFill>
                <a:highlight>
                  <a:srgbClr val="FFFFFF"/>
                </a:highlight>
                <a:latin typeface="Montserrat"/>
                <a:ea typeface="Montserrat"/>
                <a:cs typeface="Montserrat"/>
                <a:sym typeface="Montserrat"/>
              </a:rPr>
              <a:t>-20% </a:t>
            </a:r>
          </a:p>
          <a:p>
            <a:pPr algn="ctr" rtl="0">
              <a:buClr>
                <a:srgbClr val="000000"/>
              </a:buClr>
              <a:buSzPts val="2000"/>
            </a:pPr>
            <a:r>
              <a:rPr lang="fr" sz="3200" b="1" dirty="0">
                <a:solidFill>
                  <a:schemeClr val="dk1"/>
                </a:solidFill>
                <a:highlight>
                  <a:srgbClr val="FFFFFF"/>
                </a:highlight>
                <a:latin typeface="Montserrat"/>
                <a:ea typeface="Montserrat"/>
                <a:cs typeface="Montserrat"/>
                <a:sym typeface="Montserrat"/>
              </a:rPr>
              <a:t>sur votre </a:t>
            </a:r>
            <a:r>
              <a:rPr lang="fr" sz="3200" b="1" dirty="0" err="1">
                <a:solidFill>
                  <a:schemeClr val="dk1"/>
                </a:solidFill>
                <a:highlight>
                  <a:srgbClr val="FFFFFF"/>
                </a:highlight>
                <a:latin typeface="Montserrat"/>
                <a:ea typeface="Montserrat"/>
                <a:cs typeface="Montserrat"/>
                <a:sym typeface="Montserrat"/>
              </a:rPr>
              <a:t>pass</a:t>
            </a:r>
            <a:r>
              <a:rPr lang="fr" sz="3200" b="1" dirty="0">
                <a:solidFill>
                  <a:schemeClr val="dk1"/>
                </a:solidFill>
                <a:highlight>
                  <a:srgbClr val="FFFFFF"/>
                </a:highlight>
                <a:latin typeface="Montserrat"/>
                <a:ea typeface="Montserrat"/>
                <a:cs typeface="Montserrat"/>
                <a:sym typeface="Montserrat"/>
              </a:rPr>
              <a:t> </a:t>
            </a:r>
            <a:r>
              <a:rPr lang="fr" sz="3200" b="1" dirty="0" err="1">
                <a:solidFill>
                  <a:schemeClr val="dk1"/>
                </a:solidFill>
                <a:highlight>
                  <a:srgbClr val="FFFFFF"/>
                </a:highlight>
                <a:latin typeface="Montserrat"/>
                <a:ea typeface="Montserrat"/>
                <a:cs typeface="Montserrat"/>
                <a:sym typeface="Montserrat"/>
              </a:rPr>
              <a:t>VivaTech</a:t>
            </a:r>
            <a:r>
              <a:rPr lang="fr" sz="3200" b="1" dirty="0">
                <a:solidFill>
                  <a:schemeClr val="dk1"/>
                </a:solidFill>
                <a:highlight>
                  <a:srgbClr val="FFFFFF"/>
                </a:highlight>
                <a:latin typeface="Montserrat"/>
                <a:ea typeface="Montserrat"/>
                <a:cs typeface="Montserrat"/>
                <a:sym typeface="Montserrat"/>
              </a:rPr>
              <a:t> </a:t>
            </a:r>
          </a:p>
          <a:p>
            <a:pPr algn="ctr" rtl="0">
              <a:buClr>
                <a:srgbClr val="000000"/>
              </a:buClr>
              <a:buSzPts val="2000"/>
            </a:pPr>
            <a:r>
              <a:rPr lang="fr" sz="3200" b="1" dirty="0">
                <a:solidFill>
                  <a:schemeClr val="dk1"/>
                </a:solidFill>
                <a:highlight>
                  <a:srgbClr val="FFFFFF"/>
                </a:highlight>
                <a:latin typeface="Montserrat"/>
                <a:ea typeface="Montserrat"/>
                <a:cs typeface="Montserrat"/>
                <a:sym typeface="Montserrat"/>
              </a:rPr>
              <a:t>avec le code </a:t>
            </a:r>
            <a:endParaRPr sz="3200" b="1" dirty="0">
              <a:solidFill>
                <a:schemeClr val="dk1"/>
              </a:solidFill>
              <a:latin typeface="Montserrat"/>
              <a:ea typeface="Montserrat"/>
              <a:cs typeface="Montserrat"/>
              <a:sym typeface="Montserrat"/>
            </a:endParaRPr>
          </a:p>
        </p:txBody>
      </p:sp>
      <p:sp>
        <p:nvSpPr>
          <p:cNvPr id="13" name="Google Shape;180;p32">
            <a:extLst>
              <a:ext uri="{FF2B5EF4-FFF2-40B4-BE49-F238E27FC236}">
                <a16:creationId xmlns:a16="http://schemas.microsoft.com/office/drawing/2014/main" id="{B0E14FC0-CD3A-B997-7223-F536FBF6378C}"/>
              </a:ext>
            </a:extLst>
          </p:cNvPr>
          <p:cNvSpPr txBox="1"/>
          <p:nvPr/>
        </p:nvSpPr>
        <p:spPr>
          <a:xfrm>
            <a:off x="12720990" y="9254212"/>
            <a:ext cx="4276079" cy="1021495"/>
          </a:xfrm>
          <a:prstGeom prst="rect">
            <a:avLst/>
          </a:prstGeom>
          <a:noFill/>
          <a:ln>
            <a:noFill/>
          </a:ln>
        </p:spPr>
        <p:txBody>
          <a:bodyPr spcFirstLastPara="1" wrap="square" lIns="201008" tIns="201008" rIns="201008" bIns="201008" anchor="t" anchorCtr="0">
            <a:spAutoFit/>
          </a:bodyPr>
          <a:lstStyle/>
          <a:p>
            <a:pPr algn="ctr" rtl="0">
              <a:buClr>
                <a:srgbClr val="000000"/>
              </a:buClr>
              <a:buSzPts val="2000"/>
            </a:pPr>
            <a:r>
              <a:rPr lang="fr" sz="4000" b="1">
                <a:solidFill>
                  <a:schemeClr val="lt1"/>
                </a:solidFill>
                <a:highlight>
                  <a:srgbClr val="2198F8"/>
                </a:highlight>
                <a:latin typeface="Montserrat"/>
                <a:ea typeface="Montserrat"/>
                <a:cs typeface="Montserrat"/>
                <a:sym typeface="Montserrat"/>
              </a:rPr>
              <a:t>LelabRH20</a:t>
            </a:r>
            <a:endParaRPr sz="4000" b="1">
              <a:solidFill>
                <a:schemeClr val="lt1"/>
              </a:solidFill>
              <a:highlight>
                <a:srgbClr val="2198F8"/>
              </a:highlight>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30"/>
          <p:cNvPicPr preferRelativeResize="0"/>
          <p:nvPr/>
        </p:nvPicPr>
        <p:blipFill rotWithShape="1">
          <a:blip r:embed="rId3">
            <a:alphaModFix/>
          </a:blip>
          <a:srcRect t="60432"/>
          <a:stretch/>
        </p:blipFill>
        <p:spPr>
          <a:xfrm>
            <a:off x="1" y="398"/>
            <a:ext cx="20104107" cy="3728899"/>
          </a:xfrm>
          <a:prstGeom prst="rect">
            <a:avLst/>
          </a:prstGeom>
          <a:noFill/>
          <a:ln>
            <a:noFill/>
          </a:ln>
        </p:spPr>
      </p:pic>
      <p:pic>
        <p:nvPicPr>
          <p:cNvPr id="140" name="Google Shape;140;p30"/>
          <p:cNvPicPr preferRelativeResize="0"/>
          <p:nvPr/>
        </p:nvPicPr>
        <p:blipFill rotWithShape="1">
          <a:blip r:embed="rId4">
            <a:alphaModFix/>
          </a:blip>
          <a:srcRect/>
          <a:stretch/>
        </p:blipFill>
        <p:spPr>
          <a:xfrm>
            <a:off x="17289494" y="10556570"/>
            <a:ext cx="2724794" cy="675908"/>
          </a:xfrm>
          <a:prstGeom prst="rect">
            <a:avLst/>
          </a:prstGeom>
          <a:noFill/>
          <a:ln>
            <a:noFill/>
          </a:ln>
        </p:spPr>
      </p:pic>
      <p:sp>
        <p:nvSpPr>
          <p:cNvPr id="141" name="Google Shape;141;p30"/>
          <p:cNvSpPr txBox="1"/>
          <p:nvPr/>
        </p:nvSpPr>
        <p:spPr>
          <a:xfrm>
            <a:off x="93606" y="4398883"/>
            <a:ext cx="6527237" cy="2981976"/>
          </a:xfrm>
          <a:prstGeom prst="rect">
            <a:avLst/>
          </a:prstGeom>
          <a:noFill/>
          <a:ln>
            <a:noFill/>
          </a:ln>
        </p:spPr>
        <p:txBody>
          <a:bodyPr spcFirstLastPara="1" wrap="square" lIns="201008" tIns="201008" rIns="201008" bIns="201008" anchor="t" anchorCtr="0">
            <a:noAutofit/>
          </a:bodyPr>
          <a:lstStyle/>
          <a:p>
            <a:pPr algn="ctr" rtl="0">
              <a:buClr>
                <a:srgbClr val="000000"/>
              </a:buClr>
              <a:buSzPts val="4400"/>
            </a:pPr>
            <a:r>
              <a:rPr lang="fr" sz="9674" b="1">
                <a:solidFill>
                  <a:srgbClr val="FFCB00"/>
                </a:solidFill>
                <a:latin typeface="Raleway"/>
                <a:ea typeface="Raleway"/>
                <a:cs typeface="Raleway"/>
                <a:sym typeface="Raleway"/>
              </a:rPr>
              <a:t>315</a:t>
            </a:r>
            <a:endParaRPr sz="9674">
              <a:solidFill>
                <a:srgbClr val="FFCB00"/>
              </a:solidFill>
              <a:latin typeface="Raleway"/>
              <a:ea typeface="Raleway"/>
              <a:cs typeface="Raleway"/>
              <a:sym typeface="Raleway"/>
            </a:endParaRPr>
          </a:p>
          <a:p>
            <a:pPr algn="ctr" rtl="0">
              <a:buClr>
                <a:srgbClr val="000000"/>
              </a:buClr>
              <a:buSzPts val="3700"/>
            </a:pPr>
            <a:r>
              <a:rPr lang="fr" sz="8135" b="1">
                <a:solidFill>
                  <a:srgbClr val="2198F8"/>
                </a:solidFill>
                <a:latin typeface="Montserrat"/>
                <a:ea typeface="Montserrat"/>
                <a:cs typeface="Montserrat"/>
                <a:sym typeface="Montserrat"/>
              </a:rPr>
              <a:t>Startups </a:t>
            </a:r>
            <a:r>
              <a:rPr lang="fr" sz="3518">
                <a:solidFill>
                  <a:srgbClr val="0C467C"/>
                </a:solidFill>
                <a:latin typeface="Montserrat"/>
                <a:ea typeface="Montserrat"/>
                <a:cs typeface="Montserrat"/>
                <a:sym typeface="Montserrat"/>
              </a:rPr>
              <a:t>membres</a:t>
            </a:r>
            <a:endParaRPr sz="8135" b="1">
              <a:solidFill>
                <a:srgbClr val="2198F8"/>
              </a:solidFill>
              <a:latin typeface="Montserrat"/>
              <a:ea typeface="Montserrat"/>
              <a:cs typeface="Montserrat"/>
              <a:sym typeface="Montserrat"/>
            </a:endParaRPr>
          </a:p>
        </p:txBody>
      </p:sp>
      <p:sp>
        <p:nvSpPr>
          <p:cNvPr id="142" name="Google Shape;142;p30"/>
          <p:cNvSpPr txBox="1"/>
          <p:nvPr/>
        </p:nvSpPr>
        <p:spPr>
          <a:xfrm>
            <a:off x="6644313" y="4398883"/>
            <a:ext cx="6815475" cy="2981976"/>
          </a:xfrm>
          <a:prstGeom prst="rect">
            <a:avLst/>
          </a:prstGeom>
          <a:noFill/>
          <a:ln>
            <a:noFill/>
          </a:ln>
        </p:spPr>
        <p:txBody>
          <a:bodyPr spcFirstLastPara="1" wrap="square" lIns="201008" tIns="201008" rIns="201008" bIns="201008" anchor="t" anchorCtr="0">
            <a:noAutofit/>
          </a:bodyPr>
          <a:lstStyle/>
          <a:p>
            <a:pPr algn="ctr" rtl="0">
              <a:buClr>
                <a:srgbClr val="000000"/>
              </a:buClr>
              <a:buSzPts val="4400"/>
            </a:pPr>
            <a:r>
              <a:rPr lang="fr" sz="9674" b="1">
                <a:solidFill>
                  <a:srgbClr val="FFCB00"/>
                </a:solidFill>
                <a:latin typeface="Raleway"/>
                <a:ea typeface="Raleway"/>
                <a:cs typeface="Raleway"/>
                <a:sym typeface="Raleway"/>
              </a:rPr>
              <a:t>75</a:t>
            </a:r>
            <a:endParaRPr sz="9674" b="1">
              <a:solidFill>
                <a:srgbClr val="FFCB00"/>
              </a:solidFill>
              <a:latin typeface="Raleway"/>
              <a:ea typeface="Raleway"/>
              <a:cs typeface="Raleway"/>
              <a:sym typeface="Raleway"/>
            </a:endParaRPr>
          </a:p>
          <a:p>
            <a:pPr algn="ctr" rtl="0">
              <a:buClr>
                <a:srgbClr val="000000"/>
              </a:buClr>
              <a:buSzPts val="3700"/>
            </a:pPr>
            <a:r>
              <a:rPr lang="fr" sz="8135" b="1">
                <a:solidFill>
                  <a:srgbClr val="2198F8"/>
                </a:solidFill>
                <a:latin typeface="Montserrat"/>
                <a:ea typeface="Montserrat"/>
                <a:cs typeface="Montserrat"/>
                <a:sym typeface="Montserrat"/>
              </a:rPr>
              <a:t>Corporate</a:t>
            </a:r>
            <a:endParaRPr sz="8135" b="1">
              <a:solidFill>
                <a:srgbClr val="2198F8"/>
              </a:solidFill>
              <a:latin typeface="Montserrat"/>
              <a:ea typeface="Montserrat"/>
              <a:cs typeface="Montserrat"/>
              <a:sym typeface="Montserrat"/>
            </a:endParaRPr>
          </a:p>
          <a:p>
            <a:pPr algn="ctr" rtl="0">
              <a:buClr>
                <a:schemeClr val="dk1"/>
              </a:buClr>
              <a:buSzPts val="1100"/>
            </a:pPr>
            <a:r>
              <a:rPr lang="fr" sz="3518">
                <a:solidFill>
                  <a:srgbClr val="0C467C"/>
                </a:solidFill>
                <a:latin typeface="Montserrat"/>
                <a:ea typeface="Montserrat"/>
                <a:cs typeface="Montserrat"/>
                <a:sym typeface="Montserrat"/>
              </a:rPr>
              <a:t>Grands Groupes, PME/ETI</a:t>
            </a:r>
            <a:endParaRPr sz="8135" b="1">
              <a:solidFill>
                <a:srgbClr val="2198F8"/>
              </a:solidFill>
              <a:latin typeface="Montserrat"/>
              <a:ea typeface="Montserrat"/>
              <a:cs typeface="Montserrat"/>
              <a:sym typeface="Montserrat"/>
            </a:endParaRPr>
          </a:p>
        </p:txBody>
      </p:sp>
      <p:sp>
        <p:nvSpPr>
          <p:cNvPr id="143" name="Google Shape;143;p30"/>
          <p:cNvSpPr txBox="1"/>
          <p:nvPr/>
        </p:nvSpPr>
        <p:spPr>
          <a:xfrm>
            <a:off x="13483257" y="4398883"/>
            <a:ext cx="6316170" cy="2981976"/>
          </a:xfrm>
          <a:prstGeom prst="rect">
            <a:avLst/>
          </a:prstGeom>
          <a:noFill/>
          <a:ln>
            <a:noFill/>
          </a:ln>
        </p:spPr>
        <p:txBody>
          <a:bodyPr spcFirstLastPara="1" wrap="square" lIns="201008" tIns="201008" rIns="201008" bIns="201008" anchor="t" anchorCtr="0">
            <a:noAutofit/>
          </a:bodyPr>
          <a:lstStyle/>
          <a:p>
            <a:pPr algn="ctr" rtl="0">
              <a:buClr>
                <a:srgbClr val="000000"/>
              </a:buClr>
              <a:buSzPts val="4400"/>
            </a:pPr>
            <a:r>
              <a:rPr lang="fr" sz="9674" b="1">
                <a:solidFill>
                  <a:srgbClr val="FFCB00"/>
                </a:solidFill>
                <a:latin typeface="Raleway"/>
                <a:ea typeface="Raleway"/>
                <a:cs typeface="Raleway"/>
                <a:sym typeface="Raleway"/>
              </a:rPr>
              <a:t>+115k </a:t>
            </a:r>
            <a:r>
              <a:rPr lang="fr" sz="8135" b="1">
                <a:solidFill>
                  <a:srgbClr val="2198F8"/>
                </a:solidFill>
                <a:latin typeface="Montserrat"/>
                <a:ea typeface="Montserrat"/>
                <a:cs typeface="Montserrat"/>
                <a:sym typeface="Montserrat"/>
              </a:rPr>
              <a:t>Abonnés </a:t>
            </a:r>
            <a:r>
              <a:rPr lang="fr" sz="3518">
                <a:solidFill>
                  <a:srgbClr val="0C467C"/>
                </a:solidFill>
                <a:latin typeface="Montserrat"/>
                <a:ea typeface="Montserrat"/>
                <a:cs typeface="Montserrat"/>
                <a:sym typeface="Montserrat"/>
              </a:rPr>
              <a:t>LinkedIn</a:t>
            </a:r>
            <a:endParaRPr sz="8135" b="1">
              <a:solidFill>
                <a:srgbClr val="2198F8"/>
              </a:solidFill>
              <a:latin typeface="Montserrat"/>
              <a:ea typeface="Montserrat"/>
              <a:cs typeface="Montserrat"/>
              <a:sym typeface="Montserrat"/>
            </a:endParaRPr>
          </a:p>
        </p:txBody>
      </p:sp>
      <p:sp>
        <p:nvSpPr>
          <p:cNvPr id="144" name="Google Shape;144;p30"/>
          <p:cNvSpPr txBox="1"/>
          <p:nvPr/>
        </p:nvSpPr>
        <p:spPr>
          <a:xfrm>
            <a:off x="174405" y="139294"/>
            <a:ext cx="17161039" cy="1321805"/>
          </a:xfrm>
          <a:prstGeom prst="rect">
            <a:avLst/>
          </a:prstGeom>
          <a:noFill/>
          <a:ln>
            <a:noFill/>
          </a:ln>
        </p:spPr>
        <p:txBody>
          <a:bodyPr spcFirstLastPara="1" wrap="square" lIns="201008" tIns="201008" rIns="201008" bIns="201008" anchor="ctr" anchorCtr="0">
            <a:noAutofit/>
          </a:bodyPr>
          <a:lstStyle/>
          <a:p>
            <a:pPr rtl="0">
              <a:lnSpc>
                <a:spcPct val="115000"/>
              </a:lnSpc>
              <a:buClr>
                <a:srgbClr val="000000"/>
              </a:buClr>
              <a:buSzPts val="3000"/>
            </a:pPr>
            <a:r>
              <a:rPr lang="fr" sz="6596">
                <a:solidFill>
                  <a:srgbClr val="FFFFFF"/>
                </a:solidFill>
                <a:highlight>
                  <a:srgbClr val="FFCB00"/>
                </a:highlight>
                <a:latin typeface="Montserrat ExtraBold"/>
                <a:ea typeface="Montserrat ExtraBold"/>
                <a:cs typeface="Montserrat ExtraBold"/>
                <a:sym typeface="Montserrat ExtraBold"/>
              </a:rPr>
              <a:t>Le Lab RH</a:t>
            </a:r>
            <a:r>
              <a:rPr lang="fr" sz="6596">
                <a:solidFill>
                  <a:srgbClr val="FFFFFF"/>
                </a:solidFill>
                <a:latin typeface="Montserrat ExtraBold"/>
                <a:ea typeface="Montserrat ExtraBold"/>
                <a:cs typeface="Montserrat ExtraBold"/>
                <a:sym typeface="Montserrat ExtraBold"/>
              </a:rPr>
              <a:t> en chiffres !</a:t>
            </a:r>
            <a:r>
              <a:rPr lang="fr" sz="6596">
                <a:solidFill>
                  <a:srgbClr val="FFFFFF"/>
                </a:solidFill>
                <a:highlight>
                  <a:srgbClr val="FFCB00"/>
                </a:highlight>
                <a:latin typeface="Montserrat ExtraBold"/>
                <a:ea typeface="Montserrat ExtraBold"/>
                <a:cs typeface="Montserrat ExtraBold"/>
                <a:sym typeface="Montserrat ExtraBold"/>
              </a:rPr>
              <a:t> </a:t>
            </a:r>
            <a:endParaRPr sz="6596">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A972C654-BC08-77D0-86C7-2012705D90F5}"/>
              </a:ext>
            </a:extLst>
          </p:cNvPr>
          <p:cNvPicPr>
            <a:picLocks noChangeAspect="1"/>
          </p:cNvPicPr>
          <p:nvPr/>
        </p:nvPicPr>
        <p:blipFill>
          <a:blip r:embed="rId5"/>
          <a:stretch>
            <a:fillRect/>
          </a:stretch>
        </p:blipFill>
        <p:spPr>
          <a:xfrm>
            <a:off x="250795" y="10739516"/>
            <a:ext cx="4040615" cy="59215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31"/>
          <p:cNvPicPr preferRelativeResize="0"/>
          <p:nvPr/>
        </p:nvPicPr>
        <p:blipFill rotWithShape="1">
          <a:blip r:embed="rId3">
            <a:alphaModFix/>
          </a:blip>
          <a:srcRect t="30819"/>
          <a:stretch/>
        </p:blipFill>
        <p:spPr>
          <a:xfrm>
            <a:off x="0" y="392"/>
            <a:ext cx="20104104" cy="2826479"/>
          </a:xfrm>
          <a:prstGeom prst="rect">
            <a:avLst/>
          </a:prstGeom>
          <a:noFill/>
          <a:ln>
            <a:noFill/>
          </a:ln>
        </p:spPr>
      </p:pic>
      <p:pic>
        <p:nvPicPr>
          <p:cNvPr id="150" name="Google Shape;150;p31"/>
          <p:cNvPicPr preferRelativeResize="0"/>
          <p:nvPr/>
        </p:nvPicPr>
        <p:blipFill rotWithShape="1">
          <a:blip r:embed="rId4">
            <a:alphaModFix/>
          </a:blip>
          <a:srcRect/>
          <a:stretch/>
        </p:blipFill>
        <p:spPr>
          <a:xfrm>
            <a:off x="17289494" y="10556570"/>
            <a:ext cx="2724794" cy="675908"/>
          </a:xfrm>
          <a:prstGeom prst="rect">
            <a:avLst/>
          </a:prstGeom>
          <a:noFill/>
          <a:ln>
            <a:noFill/>
          </a:ln>
        </p:spPr>
      </p:pic>
      <p:sp>
        <p:nvSpPr>
          <p:cNvPr id="151" name="Google Shape;151;p31"/>
          <p:cNvSpPr txBox="1">
            <a:spLocks noGrp="1"/>
          </p:cNvSpPr>
          <p:nvPr>
            <p:ph type="title"/>
          </p:nvPr>
        </p:nvSpPr>
        <p:spPr>
          <a:xfrm>
            <a:off x="141426" y="16556"/>
            <a:ext cx="18733486" cy="1259145"/>
          </a:xfrm>
          <a:prstGeom prst="rect">
            <a:avLst/>
          </a:prstGeom>
          <a:noFill/>
          <a:ln>
            <a:noFill/>
          </a:ln>
        </p:spPr>
        <p:txBody>
          <a:bodyPr spcFirstLastPara="1" wrap="square" lIns="201008" tIns="201008" rIns="201008" bIns="201008" anchor="t" anchorCtr="0">
            <a:noAutofit/>
          </a:bodyPr>
          <a:lstStyle/>
          <a:p>
            <a:pPr algn="l">
              <a:lnSpc>
                <a:spcPct val="115000"/>
              </a:lnSpc>
              <a:buClr>
                <a:schemeClr val="dk1"/>
              </a:buClr>
              <a:buSzPts val="1100"/>
            </a:pPr>
            <a:r>
              <a:rPr lang="fr" sz="6596">
                <a:solidFill>
                  <a:schemeClr val="lt1"/>
                </a:solidFill>
                <a:latin typeface="Montserrat ExtraBold"/>
                <a:ea typeface="Montserrat ExtraBold"/>
                <a:cs typeface="Montserrat ExtraBold"/>
                <a:sym typeface="Montserrat ExtraBold"/>
              </a:rPr>
              <a:t>Ce que </a:t>
            </a:r>
            <a:r>
              <a:rPr lang="fr" sz="6596">
                <a:solidFill>
                  <a:schemeClr val="lt1"/>
                </a:solidFill>
                <a:highlight>
                  <a:srgbClr val="FFCB00"/>
                </a:highlight>
                <a:latin typeface="Montserrat ExtraBold"/>
                <a:ea typeface="Montserrat ExtraBold"/>
                <a:cs typeface="Montserrat ExtraBold"/>
                <a:sym typeface="Montserrat ExtraBold"/>
              </a:rPr>
              <a:t>Le Lab RH</a:t>
            </a:r>
            <a:r>
              <a:rPr lang="fr" sz="6596">
                <a:solidFill>
                  <a:schemeClr val="lt1"/>
                </a:solidFill>
                <a:latin typeface="Montserrat ExtraBold"/>
                <a:ea typeface="Montserrat ExtraBold"/>
                <a:cs typeface="Montserrat ExtraBold"/>
                <a:sym typeface="Montserrat ExtraBold"/>
              </a:rPr>
              <a:t> propose ! </a:t>
            </a:r>
            <a:endParaRPr sz="6596"/>
          </a:p>
          <a:p>
            <a:pPr algn="l"/>
            <a:endParaRPr sz="6596">
              <a:solidFill>
                <a:srgbClr val="FFFFFF"/>
              </a:solidFill>
              <a:latin typeface="Raleway"/>
              <a:ea typeface="Raleway"/>
              <a:cs typeface="Raleway"/>
              <a:sym typeface="Raleway"/>
            </a:endParaRPr>
          </a:p>
        </p:txBody>
      </p:sp>
      <p:sp>
        <p:nvSpPr>
          <p:cNvPr id="152" name="Google Shape;152;p31"/>
          <p:cNvSpPr txBox="1"/>
          <p:nvPr/>
        </p:nvSpPr>
        <p:spPr>
          <a:xfrm>
            <a:off x="2757698" y="3092114"/>
            <a:ext cx="5603820" cy="1759261"/>
          </a:xfrm>
          <a:prstGeom prst="rect">
            <a:avLst/>
          </a:prstGeom>
          <a:noFill/>
          <a:ln>
            <a:noFill/>
          </a:ln>
        </p:spPr>
        <p:txBody>
          <a:bodyPr spcFirstLastPara="1" wrap="square" lIns="201008" tIns="201008" rIns="201008" bIns="201008" anchor="t" anchorCtr="0">
            <a:spAutoFit/>
          </a:bodyPr>
          <a:lstStyle/>
          <a:p>
            <a:pPr algn="ctr" rtl="0">
              <a:buClr>
                <a:srgbClr val="000000"/>
              </a:buClr>
              <a:buSzPts val="2000"/>
            </a:pPr>
            <a:r>
              <a:rPr lang="fr" sz="4397" b="1">
                <a:solidFill>
                  <a:srgbClr val="2198F8"/>
                </a:solidFill>
                <a:latin typeface="Montserrat"/>
                <a:ea typeface="Montserrat"/>
                <a:cs typeface="Montserrat"/>
                <a:sym typeface="Montserrat"/>
              </a:rPr>
              <a:t>Veille &amp; Publications</a:t>
            </a:r>
            <a:endParaRPr sz="4397">
              <a:solidFill>
                <a:srgbClr val="000000"/>
              </a:solidFill>
              <a:latin typeface="Montserrat"/>
              <a:ea typeface="Montserrat"/>
              <a:cs typeface="Montserrat"/>
              <a:sym typeface="Montserrat"/>
            </a:endParaRPr>
          </a:p>
        </p:txBody>
      </p:sp>
      <p:sp>
        <p:nvSpPr>
          <p:cNvPr id="153" name="Google Shape;153;p31"/>
          <p:cNvSpPr txBox="1"/>
          <p:nvPr/>
        </p:nvSpPr>
        <p:spPr>
          <a:xfrm>
            <a:off x="12264512" y="3247910"/>
            <a:ext cx="7072712" cy="2435921"/>
          </a:xfrm>
          <a:prstGeom prst="rect">
            <a:avLst/>
          </a:prstGeom>
          <a:noFill/>
          <a:ln>
            <a:noFill/>
          </a:ln>
        </p:spPr>
        <p:txBody>
          <a:bodyPr spcFirstLastPara="1" wrap="square" lIns="201008" tIns="201008" rIns="201008" bIns="201008" anchor="t" anchorCtr="0">
            <a:spAutoFit/>
          </a:bodyPr>
          <a:lstStyle/>
          <a:p>
            <a:pPr algn="ctr" rtl="0">
              <a:buClr>
                <a:srgbClr val="000000"/>
              </a:buClr>
              <a:buSzPts val="2000"/>
            </a:pPr>
            <a:r>
              <a:rPr lang="fr" sz="4397" b="1">
                <a:solidFill>
                  <a:srgbClr val="FFCB00"/>
                </a:solidFill>
                <a:latin typeface="Montserrat"/>
                <a:ea typeface="Montserrat"/>
                <a:cs typeface="Montserrat"/>
                <a:sym typeface="Montserrat"/>
              </a:rPr>
              <a:t>Animation de communautés RH et échanges entre pairs</a:t>
            </a:r>
            <a:endParaRPr sz="4397">
              <a:solidFill>
                <a:srgbClr val="FFCB00"/>
              </a:solidFill>
              <a:latin typeface="Montserrat"/>
              <a:ea typeface="Montserrat"/>
              <a:cs typeface="Montserrat"/>
              <a:sym typeface="Montserrat"/>
            </a:endParaRPr>
          </a:p>
        </p:txBody>
      </p:sp>
      <p:sp>
        <p:nvSpPr>
          <p:cNvPr id="154" name="Google Shape;154;p31"/>
          <p:cNvSpPr txBox="1"/>
          <p:nvPr/>
        </p:nvSpPr>
        <p:spPr>
          <a:xfrm>
            <a:off x="2334540" y="5882974"/>
            <a:ext cx="7517271" cy="1759261"/>
          </a:xfrm>
          <a:prstGeom prst="rect">
            <a:avLst/>
          </a:prstGeom>
          <a:noFill/>
          <a:ln>
            <a:noFill/>
          </a:ln>
        </p:spPr>
        <p:txBody>
          <a:bodyPr spcFirstLastPara="1" wrap="square" lIns="201008" tIns="201008" rIns="201008" bIns="201008" anchor="t" anchorCtr="0">
            <a:spAutoFit/>
          </a:bodyPr>
          <a:lstStyle/>
          <a:p>
            <a:pPr algn="ctr" rtl="0">
              <a:buClr>
                <a:srgbClr val="000000"/>
              </a:buClr>
              <a:buSzPts val="2000"/>
            </a:pPr>
            <a:r>
              <a:rPr lang="fr" sz="4397" b="1">
                <a:solidFill>
                  <a:srgbClr val="FFCB00"/>
                </a:solidFill>
                <a:latin typeface="Montserrat"/>
                <a:ea typeface="Montserrat"/>
                <a:cs typeface="Montserrat"/>
                <a:sym typeface="Montserrat"/>
              </a:rPr>
              <a:t>Pitchs &amp; rencontres </a:t>
            </a:r>
            <a:endParaRPr sz="4397" b="1">
              <a:solidFill>
                <a:srgbClr val="FFCB00"/>
              </a:solidFill>
              <a:latin typeface="Montserrat"/>
              <a:ea typeface="Montserrat"/>
              <a:cs typeface="Montserrat"/>
              <a:sym typeface="Montserrat"/>
            </a:endParaRPr>
          </a:p>
          <a:p>
            <a:pPr algn="ctr" rtl="0">
              <a:buClr>
                <a:srgbClr val="000000"/>
              </a:buClr>
              <a:buSzPts val="2000"/>
            </a:pPr>
            <a:r>
              <a:rPr lang="fr" sz="4397" b="1">
                <a:solidFill>
                  <a:srgbClr val="FFCB00"/>
                </a:solidFill>
                <a:latin typeface="Montserrat"/>
                <a:ea typeface="Montserrat"/>
                <a:cs typeface="Montserrat"/>
                <a:sym typeface="Montserrat"/>
              </a:rPr>
              <a:t>de startups</a:t>
            </a:r>
            <a:endParaRPr sz="4397">
              <a:solidFill>
                <a:srgbClr val="FFCB00"/>
              </a:solidFill>
              <a:latin typeface="Montserrat"/>
              <a:ea typeface="Montserrat"/>
              <a:cs typeface="Montserrat"/>
              <a:sym typeface="Montserrat"/>
            </a:endParaRPr>
          </a:p>
        </p:txBody>
      </p:sp>
      <p:sp>
        <p:nvSpPr>
          <p:cNvPr id="155" name="Google Shape;155;p31"/>
          <p:cNvSpPr txBox="1"/>
          <p:nvPr/>
        </p:nvSpPr>
        <p:spPr>
          <a:xfrm>
            <a:off x="3730054" y="8673863"/>
            <a:ext cx="11292726" cy="1759261"/>
          </a:xfrm>
          <a:prstGeom prst="rect">
            <a:avLst/>
          </a:prstGeom>
          <a:noFill/>
          <a:ln>
            <a:noFill/>
          </a:ln>
        </p:spPr>
        <p:txBody>
          <a:bodyPr spcFirstLastPara="1" wrap="square" lIns="201008" tIns="201008" rIns="201008" bIns="201008" anchor="t" anchorCtr="0">
            <a:spAutoFit/>
          </a:bodyPr>
          <a:lstStyle/>
          <a:p>
            <a:pPr algn="ctr" rtl="0">
              <a:buClr>
                <a:srgbClr val="000000"/>
              </a:buClr>
              <a:buSzPts val="2000"/>
            </a:pPr>
            <a:r>
              <a:rPr lang="fr" sz="4397" b="1">
                <a:solidFill>
                  <a:srgbClr val="2198F8"/>
                </a:solidFill>
                <a:latin typeface="Montserrat"/>
                <a:ea typeface="Montserrat"/>
                <a:cs typeface="Montserrat"/>
                <a:sym typeface="Montserrat"/>
              </a:rPr>
              <a:t>Appli de micro learning et Plateforme collaborative</a:t>
            </a:r>
            <a:endParaRPr sz="4397">
              <a:solidFill>
                <a:srgbClr val="000000"/>
              </a:solidFill>
              <a:latin typeface="Montserrat"/>
              <a:ea typeface="Montserrat"/>
              <a:cs typeface="Montserrat"/>
              <a:sym typeface="Montserrat"/>
            </a:endParaRPr>
          </a:p>
        </p:txBody>
      </p:sp>
      <p:sp>
        <p:nvSpPr>
          <p:cNvPr id="156" name="Google Shape;156;p31"/>
          <p:cNvSpPr txBox="1"/>
          <p:nvPr/>
        </p:nvSpPr>
        <p:spPr>
          <a:xfrm>
            <a:off x="14393315" y="6483112"/>
            <a:ext cx="6001549" cy="1759261"/>
          </a:xfrm>
          <a:prstGeom prst="rect">
            <a:avLst/>
          </a:prstGeom>
          <a:noFill/>
          <a:ln>
            <a:noFill/>
          </a:ln>
        </p:spPr>
        <p:txBody>
          <a:bodyPr spcFirstLastPara="1" wrap="square" lIns="201008" tIns="201008" rIns="201008" bIns="201008" anchor="t" anchorCtr="0">
            <a:spAutoFit/>
          </a:bodyPr>
          <a:lstStyle/>
          <a:p>
            <a:pPr rtl="0">
              <a:buClr>
                <a:srgbClr val="000000"/>
              </a:buClr>
              <a:buSzPts val="2000"/>
            </a:pPr>
            <a:r>
              <a:rPr lang="fr" sz="4397" b="1">
                <a:solidFill>
                  <a:srgbClr val="2198F8"/>
                </a:solidFill>
                <a:latin typeface="Montserrat"/>
                <a:ea typeface="Montserrat"/>
                <a:cs typeface="Montserrat"/>
                <a:sym typeface="Montserrat"/>
              </a:rPr>
              <a:t>Evénements &amp; Expérience</a:t>
            </a:r>
            <a:endParaRPr sz="3078">
              <a:solidFill>
                <a:srgbClr val="000000"/>
              </a:solidFill>
              <a:latin typeface="Montserrat"/>
              <a:ea typeface="Montserrat"/>
              <a:cs typeface="Montserrat"/>
              <a:sym typeface="Montserrat"/>
            </a:endParaRPr>
          </a:p>
        </p:txBody>
      </p:sp>
      <p:pic>
        <p:nvPicPr>
          <p:cNvPr id="157" name="Google Shape;157;p31"/>
          <p:cNvPicPr preferRelativeResize="0"/>
          <p:nvPr/>
        </p:nvPicPr>
        <p:blipFill rotWithShape="1">
          <a:blip r:embed="rId5">
            <a:alphaModFix/>
          </a:blip>
          <a:srcRect/>
          <a:stretch/>
        </p:blipFill>
        <p:spPr>
          <a:xfrm>
            <a:off x="10462641" y="3620272"/>
            <a:ext cx="1801870" cy="1805612"/>
          </a:xfrm>
          <a:prstGeom prst="rect">
            <a:avLst/>
          </a:prstGeom>
          <a:noFill/>
          <a:ln>
            <a:noFill/>
          </a:ln>
        </p:spPr>
      </p:pic>
      <p:pic>
        <p:nvPicPr>
          <p:cNvPr id="158" name="Google Shape;158;p31"/>
          <p:cNvPicPr preferRelativeResize="0"/>
          <p:nvPr/>
        </p:nvPicPr>
        <p:blipFill rotWithShape="1">
          <a:blip r:embed="rId6">
            <a:alphaModFix/>
          </a:blip>
          <a:srcRect/>
          <a:stretch/>
        </p:blipFill>
        <p:spPr>
          <a:xfrm>
            <a:off x="785675" y="5846285"/>
            <a:ext cx="1801870" cy="1805612"/>
          </a:xfrm>
          <a:prstGeom prst="rect">
            <a:avLst/>
          </a:prstGeom>
          <a:noFill/>
          <a:ln>
            <a:noFill/>
          </a:ln>
        </p:spPr>
      </p:pic>
      <p:pic>
        <p:nvPicPr>
          <p:cNvPr id="159" name="Google Shape;159;p31"/>
          <p:cNvPicPr preferRelativeResize="0"/>
          <p:nvPr/>
        </p:nvPicPr>
        <p:blipFill rotWithShape="1">
          <a:blip r:embed="rId7">
            <a:alphaModFix/>
          </a:blip>
          <a:srcRect/>
          <a:stretch/>
        </p:blipFill>
        <p:spPr>
          <a:xfrm>
            <a:off x="12429079" y="6460192"/>
            <a:ext cx="1801870" cy="1805612"/>
          </a:xfrm>
          <a:prstGeom prst="rect">
            <a:avLst/>
          </a:prstGeom>
          <a:noFill/>
          <a:ln>
            <a:noFill/>
          </a:ln>
        </p:spPr>
      </p:pic>
      <p:pic>
        <p:nvPicPr>
          <p:cNvPr id="160" name="Google Shape;160;p31"/>
          <p:cNvPicPr preferRelativeResize="0"/>
          <p:nvPr/>
        </p:nvPicPr>
        <p:blipFill rotWithShape="1">
          <a:blip r:embed="rId8">
            <a:alphaModFix/>
          </a:blip>
          <a:srcRect/>
          <a:stretch/>
        </p:blipFill>
        <p:spPr>
          <a:xfrm>
            <a:off x="1360666" y="3240711"/>
            <a:ext cx="1801870" cy="1462571"/>
          </a:xfrm>
          <a:prstGeom prst="rect">
            <a:avLst/>
          </a:prstGeom>
          <a:noFill/>
          <a:ln>
            <a:noFill/>
          </a:ln>
        </p:spPr>
      </p:pic>
      <p:pic>
        <p:nvPicPr>
          <p:cNvPr id="161" name="Google Shape;161;p31"/>
          <p:cNvPicPr preferRelativeResize="0"/>
          <p:nvPr/>
        </p:nvPicPr>
        <p:blipFill rotWithShape="1">
          <a:blip r:embed="rId9">
            <a:alphaModFix/>
          </a:blip>
          <a:srcRect l="12565" r="12729"/>
          <a:stretch/>
        </p:blipFill>
        <p:spPr>
          <a:xfrm>
            <a:off x="2757718" y="8413713"/>
            <a:ext cx="2454142" cy="2266001"/>
          </a:xfrm>
          <a:prstGeom prst="rect">
            <a:avLst/>
          </a:prstGeom>
          <a:noFill/>
          <a:ln>
            <a:noFill/>
          </a:ln>
        </p:spPr>
      </p:pic>
      <p:pic>
        <p:nvPicPr>
          <p:cNvPr id="3" name="Image 2">
            <a:extLst>
              <a:ext uri="{FF2B5EF4-FFF2-40B4-BE49-F238E27FC236}">
                <a16:creationId xmlns:a16="http://schemas.microsoft.com/office/drawing/2014/main" id="{CCF2E499-C0AC-5129-2348-A41492613E06}"/>
              </a:ext>
            </a:extLst>
          </p:cNvPr>
          <p:cNvPicPr>
            <a:picLocks noChangeAspect="1"/>
          </p:cNvPicPr>
          <p:nvPr/>
        </p:nvPicPr>
        <p:blipFill>
          <a:blip r:embed="rId10"/>
          <a:stretch>
            <a:fillRect/>
          </a:stretch>
        </p:blipFill>
        <p:spPr>
          <a:xfrm>
            <a:off x="250795" y="10739516"/>
            <a:ext cx="4040615" cy="59215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32"/>
          <p:cNvPicPr preferRelativeResize="0"/>
          <p:nvPr/>
        </p:nvPicPr>
        <p:blipFill rotWithShape="1">
          <a:blip r:embed="rId3">
            <a:alphaModFix/>
          </a:blip>
          <a:srcRect t="60432"/>
          <a:stretch/>
        </p:blipFill>
        <p:spPr>
          <a:xfrm>
            <a:off x="1" y="398"/>
            <a:ext cx="20104107" cy="3728899"/>
          </a:xfrm>
          <a:prstGeom prst="rect">
            <a:avLst/>
          </a:prstGeom>
          <a:noFill/>
          <a:ln>
            <a:noFill/>
          </a:ln>
        </p:spPr>
      </p:pic>
      <p:sp>
        <p:nvSpPr>
          <p:cNvPr id="167" name="Google Shape;167;p32"/>
          <p:cNvSpPr txBox="1"/>
          <p:nvPr/>
        </p:nvSpPr>
        <p:spPr>
          <a:xfrm>
            <a:off x="955022" y="325737"/>
            <a:ext cx="17324616" cy="2804548"/>
          </a:xfrm>
          <a:prstGeom prst="rect">
            <a:avLst/>
          </a:prstGeom>
          <a:noFill/>
          <a:ln>
            <a:noFill/>
          </a:ln>
        </p:spPr>
        <p:txBody>
          <a:bodyPr spcFirstLastPara="1" wrap="square" lIns="201008" tIns="201008" rIns="201008" bIns="201008" anchor="t" anchorCtr="0">
            <a:noAutofit/>
          </a:bodyPr>
          <a:lstStyle/>
          <a:p>
            <a:pPr algn="ctr" rtl="0"/>
            <a:r>
              <a:rPr lang="fr" sz="5497" b="1">
                <a:solidFill>
                  <a:srgbClr val="FFFFFF"/>
                </a:solidFill>
                <a:highlight>
                  <a:srgbClr val="FFCB00"/>
                </a:highlight>
                <a:latin typeface="Montserrat"/>
                <a:ea typeface="Montserrat"/>
                <a:cs typeface="Montserrat"/>
                <a:sym typeface="Montserrat"/>
              </a:rPr>
              <a:t>VivaTech</a:t>
            </a:r>
            <a:r>
              <a:rPr lang="fr" sz="5497">
                <a:solidFill>
                  <a:schemeClr val="lt1"/>
                </a:solidFill>
                <a:latin typeface="Montserrat ExtraBold"/>
                <a:ea typeface="Montserrat ExtraBold"/>
                <a:cs typeface="Montserrat ExtraBold"/>
                <a:sym typeface="Montserrat ExtraBold"/>
              </a:rPr>
              <a:t> : Participez à une</a:t>
            </a:r>
            <a:r>
              <a:rPr lang="fr" sz="5497" b="1">
                <a:solidFill>
                  <a:srgbClr val="FFFFFF"/>
                </a:solidFill>
                <a:latin typeface="Montserrat"/>
                <a:ea typeface="Montserrat"/>
                <a:cs typeface="Montserrat"/>
                <a:sym typeface="Montserrat"/>
              </a:rPr>
              <a:t> </a:t>
            </a:r>
            <a:r>
              <a:rPr lang="fr" sz="5497" b="1">
                <a:solidFill>
                  <a:srgbClr val="FFFFFF"/>
                </a:solidFill>
                <a:highlight>
                  <a:srgbClr val="FFCB00"/>
                </a:highlight>
                <a:latin typeface="Montserrat"/>
                <a:ea typeface="Montserrat"/>
                <a:cs typeface="Montserrat"/>
                <a:sym typeface="Montserrat"/>
              </a:rPr>
              <a:t>Learning Expedition</a:t>
            </a:r>
            <a:r>
              <a:rPr lang="fr" sz="5497" b="1">
                <a:solidFill>
                  <a:srgbClr val="FFFFFF"/>
                </a:solidFill>
                <a:latin typeface="Montserrat"/>
                <a:ea typeface="Montserrat"/>
                <a:cs typeface="Montserrat"/>
                <a:sym typeface="Montserrat"/>
              </a:rPr>
              <a:t> </a:t>
            </a:r>
            <a:r>
              <a:rPr lang="fr" sz="5497">
                <a:solidFill>
                  <a:schemeClr val="lt1"/>
                </a:solidFill>
                <a:latin typeface="Montserrat ExtraBold"/>
                <a:ea typeface="Montserrat ExtraBold"/>
                <a:cs typeface="Montserrat ExtraBold"/>
                <a:sym typeface="Montserrat ExtraBold"/>
              </a:rPr>
              <a:t>exclusive dédiée à l'IA dans les RH</a:t>
            </a:r>
            <a:endParaRPr sz="5497" b="1">
              <a:solidFill>
                <a:srgbClr val="FFFFFF"/>
              </a:solidFill>
              <a:highlight>
                <a:srgbClr val="FFCB00"/>
              </a:highlight>
              <a:latin typeface="Montserrat"/>
              <a:ea typeface="Montserrat"/>
              <a:cs typeface="Montserrat"/>
              <a:sym typeface="Montserrat"/>
            </a:endParaRPr>
          </a:p>
        </p:txBody>
      </p:sp>
      <p:pic>
        <p:nvPicPr>
          <p:cNvPr id="168" name="Google Shape;168;p32"/>
          <p:cNvPicPr preferRelativeResize="0"/>
          <p:nvPr/>
        </p:nvPicPr>
        <p:blipFill>
          <a:blip r:embed="rId4">
            <a:alphaModFix/>
          </a:blip>
          <a:stretch>
            <a:fillRect/>
          </a:stretch>
        </p:blipFill>
        <p:spPr>
          <a:xfrm>
            <a:off x="17628081" y="10613146"/>
            <a:ext cx="2268861" cy="562844"/>
          </a:xfrm>
          <a:prstGeom prst="rect">
            <a:avLst/>
          </a:prstGeom>
          <a:noFill/>
          <a:ln>
            <a:noFill/>
          </a:ln>
        </p:spPr>
      </p:pic>
      <p:pic>
        <p:nvPicPr>
          <p:cNvPr id="169" name="Google Shape;169;p32"/>
          <p:cNvPicPr preferRelativeResize="0"/>
          <p:nvPr/>
        </p:nvPicPr>
        <p:blipFill rotWithShape="1">
          <a:blip r:embed="rId5">
            <a:alphaModFix/>
          </a:blip>
          <a:srcRect l="-10" r="10" b="8609"/>
          <a:stretch/>
        </p:blipFill>
        <p:spPr>
          <a:xfrm flipH="1">
            <a:off x="1" y="8074574"/>
            <a:ext cx="955022" cy="3728906"/>
          </a:xfrm>
          <a:prstGeom prst="rect">
            <a:avLst/>
          </a:prstGeom>
          <a:noFill/>
          <a:ln>
            <a:noFill/>
          </a:ln>
        </p:spPr>
      </p:pic>
      <p:grpSp>
        <p:nvGrpSpPr>
          <p:cNvPr id="170" name="Google Shape;170;p32"/>
          <p:cNvGrpSpPr/>
          <p:nvPr/>
        </p:nvGrpSpPr>
        <p:grpSpPr>
          <a:xfrm>
            <a:off x="0" y="12553779"/>
            <a:ext cx="26805467" cy="2525329"/>
            <a:chOff x="0" y="5346883"/>
            <a:chExt cx="12192000" cy="1511119"/>
          </a:xfrm>
        </p:grpSpPr>
        <p:sp>
          <p:nvSpPr>
            <p:cNvPr id="171" name="Google Shape;171;p32"/>
            <p:cNvSpPr/>
            <p:nvPr/>
          </p:nvSpPr>
          <p:spPr>
            <a:xfrm>
              <a:off x="0" y="5615155"/>
              <a:ext cx="12192000" cy="1242847"/>
            </a:xfrm>
            <a:custGeom>
              <a:avLst/>
              <a:gdLst/>
              <a:ahLst/>
              <a:cxnLst/>
              <a:rect l="l" t="t" r="r" b="b"/>
              <a:pathLst>
                <a:path w="12192000" h="1242847" extrusionOk="0">
                  <a:moveTo>
                    <a:pt x="1095872" y="493"/>
                  </a:moveTo>
                  <a:cubicBezTo>
                    <a:pt x="1238188" y="-671"/>
                    <a:pt x="1387182" y="173"/>
                    <a:pt x="1542122" y="3619"/>
                  </a:cubicBezTo>
                  <a:cubicBezTo>
                    <a:pt x="2890957" y="33591"/>
                    <a:pt x="3361973" y="231307"/>
                    <a:pt x="4728816" y="394552"/>
                  </a:cubicBezTo>
                  <a:cubicBezTo>
                    <a:pt x="5799617" y="522375"/>
                    <a:pt x="7014114" y="667376"/>
                    <a:pt x="8531524" y="489324"/>
                  </a:cubicBezTo>
                  <a:cubicBezTo>
                    <a:pt x="9595335" y="364461"/>
                    <a:pt x="9917084" y="185463"/>
                    <a:pt x="11102203" y="110237"/>
                  </a:cubicBezTo>
                  <a:cubicBezTo>
                    <a:pt x="11460973" y="87492"/>
                    <a:pt x="11796103" y="80773"/>
                    <a:pt x="12102153" y="84145"/>
                  </a:cubicBezTo>
                  <a:lnTo>
                    <a:pt x="12192000" y="86122"/>
                  </a:lnTo>
                  <a:lnTo>
                    <a:pt x="12192000" y="1242847"/>
                  </a:lnTo>
                  <a:lnTo>
                    <a:pt x="0" y="1242847"/>
                  </a:lnTo>
                  <a:lnTo>
                    <a:pt x="0" y="50545"/>
                  </a:lnTo>
                  <a:lnTo>
                    <a:pt x="15091" y="49219"/>
                  </a:lnTo>
                  <a:cubicBezTo>
                    <a:pt x="302080" y="25563"/>
                    <a:pt x="668924" y="3987"/>
                    <a:pt x="1095872" y="493"/>
                  </a:cubicBezTo>
                  <a:close/>
                </a:path>
              </a:pathLst>
            </a:custGeom>
            <a:gradFill>
              <a:gsLst>
                <a:gs pos="0">
                  <a:srgbClr val="4E4199">
                    <a:alpha val="40000"/>
                  </a:srgbClr>
                </a:gs>
                <a:gs pos="100000">
                  <a:srgbClr val="BF7AD1">
                    <a:alpha val="89803"/>
                  </a:srgbClr>
                </a:gs>
              </a:gsLst>
              <a:lin ang="2700006" scaled="0"/>
            </a:gradFill>
            <a:ln>
              <a:noFill/>
            </a:ln>
          </p:spPr>
          <p:txBody>
            <a:bodyPr spcFirstLastPara="1" wrap="square" lIns="201008" tIns="100477" rIns="201008" bIns="100477" anchor="ctr" anchorCtr="0">
              <a:noAutofit/>
            </a:bodyPr>
            <a:lstStyle/>
            <a:p>
              <a:pPr rtl="0"/>
              <a:endParaRPr sz="3957">
                <a:solidFill>
                  <a:srgbClr val="000000"/>
                </a:solidFill>
                <a:latin typeface="Roboto"/>
                <a:ea typeface="Roboto"/>
                <a:cs typeface="Roboto"/>
                <a:sym typeface="Roboto"/>
              </a:endParaRPr>
            </a:p>
          </p:txBody>
        </p:sp>
        <p:sp>
          <p:nvSpPr>
            <p:cNvPr id="172" name="Google Shape;172;p32"/>
            <p:cNvSpPr/>
            <p:nvPr/>
          </p:nvSpPr>
          <p:spPr>
            <a:xfrm>
              <a:off x="0" y="5346883"/>
              <a:ext cx="12192000" cy="1511118"/>
            </a:xfrm>
            <a:custGeom>
              <a:avLst/>
              <a:gdLst/>
              <a:ahLst/>
              <a:cxnLst/>
              <a:rect l="l" t="t" r="r" b="b"/>
              <a:pathLst>
                <a:path w="12192000" h="1511118" extrusionOk="0">
                  <a:moveTo>
                    <a:pt x="0" y="0"/>
                  </a:moveTo>
                  <a:lnTo>
                    <a:pt x="1" y="0"/>
                  </a:lnTo>
                  <a:lnTo>
                    <a:pt x="1" y="705619"/>
                  </a:lnTo>
                  <a:lnTo>
                    <a:pt x="65121" y="716308"/>
                  </a:lnTo>
                  <a:cubicBezTo>
                    <a:pt x="515430" y="786505"/>
                    <a:pt x="1150494" y="857755"/>
                    <a:pt x="1909362" y="852365"/>
                  </a:cubicBezTo>
                  <a:cubicBezTo>
                    <a:pt x="2724754" y="846560"/>
                    <a:pt x="2962630" y="757475"/>
                    <a:pt x="4041723" y="674668"/>
                  </a:cubicBezTo>
                  <a:cubicBezTo>
                    <a:pt x="4231741" y="660098"/>
                    <a:pt x="5437236" y="570775"/>
                    <a:pt x="6884869" y="615436"/>
                  </a:cubicBezTo>
                  <a:cubicBezTo>
                    <a:pt x="8186439" y="655596"/>
                    <a:pt x="8335467" y="762569"/>
                    <a:pt x="9431855" y="804979"/>
                  </a:cubicBezTo>
                  <a:cubicBezTo>
                    <a:pt x="10065093" y="829443"/>
                    <a:pt x="10952015" y="830051"/>
                    <a:pt x="12035642" y="718000"/>
                  </a:cubicBezTo>
                  <a:lnTo>
                    <a:pt x="12192000" y="699886"/>
                  </a:lnTo>
                  <a:lnTo>
                    <a:pt x="12192000" y="1511118"/>
                  </a:lnTo>
                  <a:lnTo>
                    <a:pt x="0" y="1511118"/>
                  </a:lnTo>
                  <a:close/>
                </a:path>
              </a:pathLst>
            </a:custGeom>
            <a:gradFill>
              <a:gsLst>
                <a:gs pos="0">
                  <a:srgbClr val="4E4199"/>
                </a:gs>
                <a:gs pos="100000">
                  <a:srgbClr val="BF7AD1">
                    <a:alpha val="80000"/>
                  </a:srgbClr>
                </a:gs>
              </a:gsLst>
              <a:lin ang="2700006" scaled="0"/>
            </a:gradFill>
            <a:ln>
              <a:noFill/>
            </a:ln>
          </p:spPr>
          <p:txBody>
            <a:bodyPr spcFirstLastPara="1" wrap="square" lIns="201008" tIns="100477" rIns="201008" bIns="100477" anchor="ctr" anchorCtr="0">
              <a:noAutofit/>
            </a:bodyPr>
            <a:lstStyle/>
            <a:p>
              <a:pPr rtl="0"/>
              <a:endParaRPr sz="3957">
                <a:solidFill>
                  <a:srgbClr val="000000"/>
                </a:solidFill>
                <a:latin typeface="Roboto"/>
                <a:ea typeface="Roboto"/>
                <a:cs typeface="Roboto"/>
                <a:sym typeface="Roboto"/>
              </a:endParaRPr>
            </a:p>
          </p:txBody>
        </p:sp>
      </p:grpSp>
      <p:pic>
        <p:nvPicPr>
          <p:cNvPr id="173" name="Google Shape;173;p32"/>
          <p:cNvPicPr preferRelativeResize="0"/>
          <p:nvPr/>
        </p:nvPicPr>
        <p:blipFill>
          <a:blip r:embed="rId6">
            <a:alphaModFix/>
          </a:blip>
          <a:stretch>
            <a:fillRect/>
          </a:stretch>
        </p:blipFill>
        <p:spPr>
          <a:xfrm>
            <a:off x="4969659" y="5616574"/>
            <a:ext cx="4871252" cy="5814563"/>
          </a:xfrm>
          <a:prstGeom prst="rect">
            <a:avLst/>
          </a:prstGeom>
          <a:noFill/>
          <a:ln>
            <a:noFill/>
          </a:ln>
        </p:spPr>
      </p:pic>
      <p:pic>
        <p:nvPicPr>
          <p:cNvPr id="174" name="Google Shape;174;p32"/>
          <p:cNvPicPr preferRelativeResize="0"/>
          <p:nvPr/>
        </p:nvPicPr>
        <p:blipFill>
          <a:blip r:embed="rId7">
            <a:alphaModFix/>
          </a:blip>
          <a:stretch>
            <a:fillRect/>
          </a:stretch>
        </p:blipFill>
        <p:spPr>
          <a:xfrm>
            <a:off x="10499190" y="5598168"/>
            <a:ext cx="4871252" cy="5814623"/>
          </a:xfrm>
          <a:prstGeom prst="rect">
            <a:avLst/>
          </a:prstGeom>
          <a:noFill/>
          <a:ln>
            <a:noFill/>
          </a:ln>
        </p:spPr>
      </p:pic>
      <p:sp>
        <p:nvSpPr>
          <p:cNvPr id="175" name="Google Shape;175;p32"/>
          <p:cNvSpPr txBox="1"/>
          <p:nvPr/>
        </p:nvSpPr>
        <p:spPr>
          <a:xfrm>
            <a:off x="4814079" y="5870865"/>
            <a:ext cx="5121005" cy="947309"/>
          </a:xfrm>
          <a:prstGeom prst="rect">
            <a:avLst/>
          </a:prstGeom>
          <a:noFill/>
          <a:ln>
            <a:noFill/>
          </a:ln>
        </p:spPr>
        <p:txBody>
          <a:bodyPr spcFirstLastPara="1" wrap="square" lIns="201008" tIns="201008" rIns="201008" bIns="201008" anchor="t" anchorCtr="0">
            <a:spAutoFit/>
          </a:bodyPr>
          <a:lstStyle/>
          <a:p>
            <a:pPr algn="ctr" rtl="0">
              <a:buClr>
                <a:srgbClr val="000000"/>
              </a:buClr>
              <a:buSzPts val="2000"/>
            </a:pPr>
            <a:r>
              <a:rPr lang="fr" sz="3518" b="1" dirty="0">
                <a:solidFill>
                  <a:srgbClr val="2198F8"/>
                </a:solidFill>
                <a:latin typeface="Montserrat"/>
                <a:ea typeface="Montserrat"/>
                <a:cs typeface="Montserrat"/>
                <a:sym typeface="Montserrat"/>
              </a:rPr>
              <a:t>Jeudi 15 juin</a:t>
            </a:r>
            <a:endParaRPr sz="3518" dirty="0">
              <a:solidFill>
                <a:srgbClr val="000000"/>
              </a:solidFill>
              <a:latin typeface="Montserrat"/>
              <a:ea typeface="Montserrat"/>
              <a:cs typeface="Montserrat"/>
              <a:sym typeface="Montserrat"/>
            </a:endParaRPr>
          </a:p>
        </p:txBody>
      </p:sp>
      <p:sp>
        <p:nvSpPr>
          <p:cNvPr id="176" name="Google Shape;176;p32"/>
          <p:cNvSpPr txBox="1"/>
          <p:nvPr/>
        </p:nvSpPr>
        <p:spPr>
          <a:xfrm>
            <a:off x="10309806" y="5799322"/>
            <a:ext cx="5121005" cy="947309"/>
          </a:xfrm>
          <a:prstGeom prst="rect">
            <a:avLst/>
          </a:prstGeom>
          <a:noFill/>
          <a:ln>
            <a:noFill/>
          </a:ln>
        </p:spPr>
        <p:txBody>
          <a:bodyPr spcFirstLastPara="1" wrap="square" lIns="201008" tIns="201008" rIns="201008" bIns="201008" anchor="t" anchorCtr="0">
            <a:spAutoFit/>
          </a:bodyPr>
          <a:lstStyle/>
          <a:p>
            <a:pPr algn="ctr" rtl="0">
              <a:buClr>
                <a:srgbClr val="000000"/>
              </a:buClr>
              <a:buSzPts val="2000"/>
            </a:pPr>
            <a:r>
              <a:rPr lang="fr" sz="3518" b="1">
                <a:solidFill>
                  <a:srgbClr val="2198F8"/>
                </a:solidFill>
                <a:latin typeface="Montserrat"/>
                <a:ea typeface="Montserrat"/>
                <a:cs typeface="Montserrat"/>
                <a:sym typeface="Montserrat"/>
              </a:rPr>
              <a:t>Vendredi 16 juin</a:t>
            </a:r>
            <a:endParaRPr sz="3518">
              <a:solidFill>
                <a:srgbClr val="000000"/>
              </a:solidFill>
              <a:latin typeface="Montserrat"/>
              <a:ea typeface="Montserrat"/>
              <a:cs typeface="Montserrat"/>
              <a:sym typeface="Montserrat"/>
            </a:endParaRPr>
          </a:p>
        </p:txBody>
      </p:sp>
      <p:sp>
        <p:nvSpPr>
          <p:cNvPr id="177" name="Google Shape;177;p32"/>
          <p:cNvSpPr txBox="1"/>
          <p:nvPr/>
        </p:nvSpPr>
        <p:spPr>
          <a:xfrm>
            <a:off x="1995789" y="3806083"/>
            <a:ext cx="16036450" cy="1623776"/>
          </a:xfrm>
          <a:prstGeom prst="rect">
            <a:avLst/>
          </a:prstGeom>
          <a:noFill/>
          <a:ln>
            <a:noFill/>
          </a:ln>
        </p:spPr>
        <p:txBody>
          <a:bodyPr spcFirstLastPara="1" wrap="square" lIns="201008" tIns="201008" rIns="201008" bIns="201008" anchor="t" anchorCtr="0">
            <a:spAutoFit/>
          </a:bodyPr>
          <a:lstStyle/>
          <a:p>
            <a:pPr algn="ctr" rtl="0">
              <a:buClr>
                <a:srgbClr val="000000"/>
              </a:buClr>
              <a:buSzPts val="2000"/>
            </a:pPr>
            <a:r>
              <a:rPr lang="fr" sz="2638">
                <a:solidFill>
                  <a:schemeClr val="dk1"/>
                </a:solidFill>
                <a:highlight>
                  <a:srgbClr val="FFFFFF"/>
                </a:highlight>
                <a:latin typeface="Montserrat"/>
                <a:ea typeface="Montserrat"/>
                <a:cs typeface="Montserrat"/>
                <a:sym typeface="Montserrat"/>
              </a:rPr>
              <a:t>Inscrivez-vous dès maintenant pour l'une de nos Learnings Expeditions de 1h30 </a:t>
            </a:r>
            <a:endParaRPr sz="2638">
              <a:solidFill>
                <a:schemeClr val="dk1"/>
              </a:solidFill>
              <a:highlight>
                <a:srgbClr val="FFFFFF"/>
              </a:highlight>
              <a:latin typeface="Montserrat"/>
              <a:ea typeface="Montserrat"/>
              <a:cs typeface="Montserrat"/>
              <a:sym typeface="Montserrat"/>
            </a:endParaRPr>
          </a:p>
          <a:p>
            <a:pPr algn="ctr" rtl="0">
              <a:buClr>
                <a:srgbClr val="000000"/>
              </a:buClr>
              <a:buSzPts val="2000"/>
            </a:pPr>
            <a:r>
              <a:rPr lang="fr" sz="2638">
                <a:solidFill>
                  <a:schemeClr val="dk1"/>
                </a:solidFill>
                <a:highlight>
                  <a:srgbClr val="FFFFFF"/>
                </a:highlight>
                <a:latin typeface="Montserrat"/>
                <a:ea typeface="Montserrat"/>
                <a:cs typeface="Montserrat"/>
                <a:sym typeface="Montserrat"/>
              </a:rPr>
              <a:t>dédiées à l'IA au salon Viva Technology et préparez-vous à un voyage captivant dans le futur de l'intelligence artificielle.</a:t>
            </a:r>
            <a:endParaRPr sz="2638">
              <a:solidFill>
                <a:schemeClr val="dk1"/>
              </a:solidFill>
              <a:latin typeface="Montserrat"/>
              <a:ea typeface="Montserrat"/>
              <a:cs typeface="Montserrat"/>
              <a:sym typeface="Montserrat"/>
            </a:endParaRPr>
          </a:p>
        </p:txBody>
      </p:sp>
      <p:sp>
        <p:nvSpPr>
          <p:cNvPr id="178" name="Google Shape;178;p32"/>
          <p:cNvSpPr txBox="1"/>
          <p:nvPr/>
        </p:nvSpPr>
        <p:spPr>
          <a:xfrm>
            <a:off x="7634110" y="10396695"/>
            <a:ext cx="5121005" cy="811887"/>
          </a:xfrm>
          <a:prstGeom prst="rect">
            <a:avLst/>
          </a:prstGeom>
          <a:noFill/>
          <a:ln>
            <a:noFill/>
          </a:ln>
        </p:spPr>
        <p:txBody>
          <a:bodyPr spcFirstLastPara="1" wrap="square" lIns="201008" tIns="201008" rIns="201008" bIns="201008" anchor="t" anchorCtr="0">
            <a:spAutoFit/>
          </a:bodyPr>
          <a:lstStyle/>
          <a:p>
            <a:pPr algn="ctr" rtl="0">
              <a:buClr>
                <a:srgbClr val="000000"/>
              </a:buClr>
              <a:buSzPts val="2000"/>
            </a:pPr>
            <a:r>
              <a:rPr lang="fr" sz="2638" b="1" i="1">
                <a:solidFill>
                  <a:srgbClr val="888888"/>
                </a:solidFill>
                <a:latin typeface="Montserrat"/>
                <a:ea typeface="Montserrat"/>
                <a:cs typeface="Montserrat"/>
                <a:sym typeface="Montserrat"/>
              </a:rPr>
              <a:t>Scannez le QR code </a:t>
            </a:r>
            <a:endParaRPr sz="2638" i="1">
              <a:solidFill>
                <a:srgbClr val="888888"/>
              </a:solidFill>
              <a:latin typeface="Montserrat"/>
              <a:ea typeface="Montserrat"/>
              <a:cs typeface="Montserrat"/>
              <a:sym typeface="Montserrat"/>
            </a:endParaRPr>
          </a:p>
        </p:txBody>
      </p:sp>
      <p:sp>
        <p:nvSpPr>
          <p:cNvPr id="179" name="Google Shape;179;p32"/>
          <p:cNvSpPr txBox="1"/>
          <p:nvPr/>
        </p:nvSpPr>
        <p:spPr>
          <a:xfrm>
            <a:off x="408117" y="5507423"/>
            <a:ext cx="4276079" cy="1623776"/>
          </a:xfrm>
          <a:prstGeom prst="rect">
            <a:avLst/>
          </a:prstGeom>
          <a:noFill/>
          <a:ln>
            <a:noFill/>
          </a:ln>
        </p:spPr>
        <p:txBody>
          <a:bodyPr spcFirstLastPara="1" wrap="square" lIns="201008" tIns="201008" rIns="201008" bIns="201008" anchor="t" anchorCtr="0">
            <a:spAutoFit/>
          </a:bodyPr>
          <a:lstStyle/>
          <a:p>
            <a:pPr algn="ctr" rtl="0">
              <a:buClr>
                <a:srgbClr val="000000"/>
              </a:buClr>
              <a:buSzPts val="2000"/>
            </a:pPr>
            <a:r>
              <a:rPr lang="fr" sz="2638" b="1">
                <a:solidFill>
                  <a:schemeClr val="dk1"/>
                </a:solidFill>
                <a:highlight>
                  <a:srgbClr val="FFFFFF"/>
                </a:highlight>
                <a:latin typeface="Montserrat"/>
                <a:ea typeface="Montserrat"/>
                <a:cs typeface="Montserrat"/>
                <a:sym typeface="Montserrat"/>
              </a:rPr>
              <a:t>-20% sur votre pass VivaTech avec le code </a:t>
            </a:r>
            <a:endParaRPr sz="2638" b="1">
              <a:solidFill>
                <a:schemeClr val="dk1"/>
              </a:solidFill>
              <a:latin typeface="Montserrat"/>
              <a:ea typeface="Montserrat"/>
              <a:cs typeface="Montserrat"/>
              <a:sym typeface="Montserrat"/>
            </a:endParaRPr>
          </a:p>
        </p:txBody>
      </p:sp>
      <p:sp>
        <p:nvSpPr>
          <p:cNvPr id="180" name="Google Shape;180;p32"/>
          <p:cNvSpPr txBox="1"/>
          <p:nvPr/>
        </p:nvSpPr>
        <p:spPr>
          <a:xfrm>
            <a:off x="408117" y="6633690"/>
            <a:ext cx="4276079" cy="947309"/>
          </a:xfrm>
          <a:prstGeom prst="rect">
            <a:avLst/>
          </a:prstGeom>
          <a:noFill/>
          <a:ln>
            <a:noFill/>
          </a:ln>
        </p:spPr>
        <p:txBody>
          <a:bodyPr spcFirstLastPara="1" wrap="square" lIns="201008" tIns="201008" rIns="201008" bIns="201008" anchor="t" anchorCtr="0">
            <a:spAutoFit/>
          </a:bodyPr>
          <a:lstStyle/>
          <a:p>
            <a:pPr algn="ctr" rtl="0">
              <a:buClr>
                <a:srgbClr val="000000"/>
              </a:buClr>
              <a:buSzPts val="2000"/>
            </a:pPr>
            <a:r>
              <a:rPr lang="fr" sz="3518" b="1">
                <a:solidFill>
                  <a:schemeClr val="lt1"/>
                </a:solidFill>
                <a:highlight>
                  <a:srgbClr val="2198F8"/>
                </a:highlight>
                <a:latin typeface="Montserrat"/>
                <a:ea typeface="Montserrat"/>
                <a:cs typeface="Montserrat"/>
                <a:sym typeface="Montserrat"/>
              </a:rPr>
              <a:t>LelabRH20</a:t>
            </a:r>
            <a:endParaRPr sz="3518" b="1">
              <a:solidFill>
                <a:schemeClr val="lt1"/>
              </a:solidFill>
              <a:highlight>
                <a:srgbClr val="2198F8"/>
              </a:highlight>
              <a:latin typeface="Montserrat"/>
              <a:ea typeface="Montserrat"/>
              <a:cs typeface="Montserrat"/>
              <a:sym typeface="Montserrat"/>
            </a:endParaRPr>
          </a:p>
        </p:txBody>
      </p:sp>
      <p:pic>
        <p:nvPicPr>
          <p:cNvPr id="2" name="Image 1">
            <a:extLst>
              <a:ext uri="{FF2B5EF4-FFF2-40B4-BE49-F238E27FC236}">
                <a16:creationId xmlns:a16="http://schemas.microsoft.com/office/drawing/2014/main" id="{342C0C35-B09A-D1BF-546C-4C22512544B5}"/>
              </a:ext>
            </a:extLst>
          </p:cNvPr>
          <p:cNvPicPr>
            <a:picLocks noChangeAspect="1"/>
          </p:cNvPicPr>
          <p:nvPr/>
        </p:nvPicPr>
        <p:blipFill>
          <a:blip r:embed="rId8"/>
          <a:stretch>
            <a:fillRect/>
          </a:stretch>
        </p:blipFill>
        <p:spPr>
          <a:xfrm>
            <a:off x="250795" y="10739516"/>
            <a:ext cx="4040615" cy="59215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7C03B841-827D-F02A-9C26-CCB28E06576A}"/>
              </a:ext>
            </a:extLst>
          </p:cNvPr>
          <p:cNvGrpSpPr/>
          <p:nvPr/>
        </p:nvGrpSpPr>
        <p:grpSpPr>
          <a:xfrm>
            <a:off x="6127614" y="1802271"/>
            <a:ext cx="7848872" cy="7704807"/>
            <a:chOff x="6127614" y="1802271"/>
            <a:chExt cx="7848872" cy="7704807"/>
          </a:xfrm>
        </p:grpSpPr>
        <p:sp>
          <p:nvSpPr>
            <p:cNvPr id="3" name="Rectangle 2">
              <a:extLst>
                <a:ext uri="{FF2B5EF4-FFF2-40B4-BE49-F238E27FC236}">
                  <a16:creationId xmlns:a16="http://schemas.microsoft.com/office/drawing/2014/main" id="{BDBB9535-9055-C036-59A3-2CC34CC0D245}"/>
                </a:ext>
              </a:extLst>
            </p:cNvPr>
            <p:cNvSpPr/>
            <p:nvPr/>
          </p:nvSpPr>
          <p:spPr>
            <a:xfrm>
              <a:off x="6127614" y="1802271"/>
              <a:ext cx="7848872" cy="77048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4058AB02-E9BB-B9E8-1E4C-290720EEB1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783768" y="3995811"/>
              <a:ext cx="4536563" cy="3317725"/>
            </a:xfrm>
            <a:prstGeom prst="rect">
              <a:avLst/>
            </a:prstGeom>
          </p:spPr>
        </p:pic>
      </p:grpSp>
    </p:spTree>
    <p:extLst>
      <p:ext uri="{BB962C8B-B14F-4D97-AF65-F5344CB8AC3E}">
        <p14:creationId xmlns:p14="http://schemas.microsoft.com/office/powerpoint/2010/main" val="31079228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725</TotalTime>
  <Words>4156</Words>
  <Application>Microsoft Macintosh PowerPoint</Application>
  <DocSecurity>0</DocSecurity>
  <PresentationFormat>Personnalisé</PresentationFormat>
  <Paragraphs>729</Paragraphs>
  <Slides>55</Slides>
  <Notes>33</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55</vt:i4>
      </vt:variant>
    </vt:vector>
  </HeadingPairs>
  <TitlesOfParts>
    <vt:vector size="70" baseType="lpstr">
      <vt:lpstr>Arial</vt:lpstr>
      <vt:lpstr>Calibri</vt:lpstr>
      <vt:lpstr>Courier New</vt:lpstr>
      <vt:lpstr>Georgia</vt:lpstr>
      <vt:lpstr>Helvetica Neue Light</vt:lpstr>
      <vt:lpstr>Marianne</vt:lpstr>
      <vt:lpstr>Montserrat</vt:lpstr>
      <vt:lpstr>Montserrat ExtraBold</vt:lpstr>
      <vt:lpstr>Poppins</vt:lpstr>
      <vt:lpstr>Poppins-ExtraBold</vt:lpstr>
      <vt:lpstr>Poppins-SemiBold</vt:lpstr>
      <vt:lpstr>Raleway</vt:lpstr>
      <vt:lpstr>Roboto</vt:lpstr>
      <vt:lpstr>Wingdings</vt:lpstr>
      <vt:lpstr>Office Theme</vt:lpstr>
      <vt:lpstr>Présentation PowerPoint</vt:lpstr>
      <vt:lpstr>0</vt:lpstr>
      <vt:lpstr>Présentation PowerPoint</vt:lpstr>
      <vt:lpstr>Présentation PowerPoint</vt:lpstr>
      <vt:lpstr>Présentation PowerPoint</vt:lpstr>
      <vt:lpstr>Présentation PowerPoint</vt:lpstr>
      <vt:lpstr>Ce que Le Lab RH propose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Introduction à l’Intelligence Artificielle</vt:lpstr>
      <vt:lpstr>Quelques exemples de l’Intelligence Artificielle faible</vt:lpstr>
      <vt:lpstr>Quelques caractéristiques de l’Intelligence Artificielle forte</vt:lpstr>
      <vt:lpstr>Conçue pour être plus performante, l’Intelligence Artificielle forte se heurte à des considérations éthiques et philosophiques</vt:lpstr>
      <vt:lpstr>Qu’est-ce que l’IA générative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 faire au niveau de la DRH ?</vt:lpstr>
      <vt:lpstr>Que faire au niveau de la DRH ?</vt:lpstr>
      <vt:lpstr>Démarrer son premier projet d’IA : ‘learning by doing’</vt:lpstr>
      <vt:lpstr>Présentation PowerPoint</vt:lpstr>
      <vt:lpstr>Que faire au niveau de la DRH ?</vt:lpstr>
      <vt:lpstr>Présentation PowerPoint</vt:lpstr>
      <vt:lpstr>MERCI</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Belkacem Laimouche</dc:creator>
  <cp:keywords/>
  <dc:description/>
  <cp:lastModifiedBy>Camille SOUILLART</cp:lastModifiedBy>
  <cp:revision>31</cp:revision>
  <dcterms:created xsi:type="dcterms:W3CDTF">2022-03-09T15:29:59Z</dcterms:created>
  <dcterms:modified xsi:type="dcterms:W3CDTF">2023-06-06T10:17:06Z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2022-03-09T00:00:00Z</vt:filetime>
  </property>
  <property fmtid="{D5CDD505-2E9C-101B-9397-08002B2CF9AE}" pid="3" name="Creator">
    <vt:lpwstr>Adobe InDesign 17.0 (Macintosh)</vt:lpwstr>
  </property>
  <property fmtid="{D5CDD505-2E9C-101B-9397-08002B2CF9AE}" pid="4" name="LastSaved">
    <vt:filetime>2022-03-09T00:00:00Z</vt:filetime>
  </property>
</Properties>
</file>